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134809535" r:id="rId5"/>
    <p:sldId id="2134809607" r:id="rId6"/>
    <p:sldId id="2134809600" r:id="rId7"/>
    <p:sldId id="2134809583" r:id="rId8"/>
    <p:sldId id="2134809585" r:id="rId9"/>
    <p:sldId id="2134809602" r:id="rId10"/>
    <p:sldId id="2134809621" r:id="rId11"/>
    <p:sldId id="2134809612" r:id="rId12"/>
    <p:sldId id="2134809611" r:id="rId13"/>
    <p:sldId id="2134809614" r:id="rId14"/>
    <p:sldId id="2134809625" r:id="rId15"/>
    <p:sldId id="2134809618" r:id="rId16"/>
    <p:sldId id="2134809615" r:id="rId17"/>
    <p:sldId id="2134809616" r:id="rId18"/>
    <p:sldId id="2134809617" r:id="rId19"/>
    <p:sldId id="2134809613" r:id="rId20"/>
    <p:sldId id="2134809545" r:id="rId21"/>
    <p:sldId id="2134809594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2E7662-BDB1-A62A-9A3D-7EC47E0CB62A}" name="Natalia Soldecka" initials="NS" userId="S::natalia.soldecka@PFRTFI.PL::285a1293-db4b-47f7-bbbf-5b28ad22e1d7" providerId="AD"/>
  <p188:author id="{51EEF7CB-2C77-C816-DC34-1B4E7A0AC808}" name="Wojciech Jabłoński" initials="WJ" userId="S::wojciech.jablonski@PFRTFI.PL::28057f6f-4e11-4b7e-8a8e-0d53714e1a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7A600"/>
    <a:srgbClr val="C64926"/>
    <a:srgbClr val="5F5F5F"/>
    <a:srgbClr val="37859D"/>
    <a:srgbClr val="B619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0F8F78-A733-F25D-3CBD-498C4AC5D8A0}" v="5" dt="2026-07-08T14:54:32.6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a Soldecka" userId="285a1293-db4b-47f7-bbbf-5b28ad22e1d7" providerId="ADAL" clId="{3B20EBA4-390A-45D8-8020-5DAA9A6576F5}"/>
    <pc:docChg chg="addSld delSld modSld">
      <pc:chgData name="Natalia Soldecka" userId="285a1293-db4b-47f7-bbbf-5b28ad22e1d7" providerId="ADAL" clId="{3B20EBA4-390A-45D8-8020-5DAA9A6576F5}" dt="2026-07-03T13:00:28.825" v="102" actId="47"/>
      <pc:docMkLst>
        <pc:docMk/>
      </pc:docMkLst>
      <pc:sldChg chg="modSp add mod">
        <pc:chgData name="Natalia Soldecka" userId="285a1293-db4b-47f7-bbbf-5b28ad22e1d7" providerId="ADAL" clId="{3B20EBA4-390A-45D8-8020-5DAA9A6576F5}" dt="2026-07-03T11:44:54.782" v="13" actId="20577"/>
        <pc:sldMkLst>
          <pc:docMk/>
          <pc:sldMk cId="2187485894" sldId="2134809621"/>
        </pc:sldMkLst>
        <pc:spChg chg="mod">
          <ac:chgData name="Natalia Soldecka" userId="285a1293-db4b-47f7-bbbf-5b28ad22e1d7" providerId="ADAL" clId="{3B20EBA4-390A-45D8-8020-5DAA9A6576F5}" dt="2026-07-03T11:44:54.782" v="13" actId="20577"/>
          <ac:spMkLst>
            <pc:docMk/>
            <pc:sldMk cId="2187485894" sldId="2134809621"/>
            <ac:spMk id="250" creationId="{FACF4F06-6041-9A2E-7462-3895FE5F5473}"/>
          </ac:spMkLst>
        </pc:spChg>
      </pc:sldChg>
      <pc:sldChg chg="add">
        <pc:chgData name="Natalia Soldecka" userId="285a1293-db4b-47f7-bbbf-5b28ad22e1d7" providerId="ADAL" clId="{3B20EBA4-390A-45D8-8020-5DAA9A6576F5}" dt="2026-07-03T11:45:38.383" v="14"/>
        <pc:sldMkLst>
          <pc:docMk/>
          <pc:sldMk cId="897183812" sldId="2134809625"/>
        </pc:sldMkLst>
      </pc:sldChg>
    </pc:docChg>
  </pc:docChgLst>
  <pc:docChgLst>
    <pc:chgData name="Natalia Soldecka" userId="S::natalia.soldecka@pfrtfi.pl::285a1293-db4b-47f7-bbbf-5b28ad22e1d7" providerId="AD" clId="Web-{43744BF2-231D-87F0-A003-C2ECEE807F50}"/>
    <pc:docChg chg="delSld modSld">
      <pc:chgData name="Natalia Soldecka" userId="S::natalia.soldecka@pfrtfi.pl::285a1293-db4b-47f7-bbbf-5b28ad22e1d7" providerId="AD" clId="Web-{43744BF2-231D-87F0-A003-C2ECEE807F50}" dt="2026-07-03T11:44:12.280" v="23"/>
      <pc:docMkLst>
        <pc:docMk/>
      </pc:docMkLst>
      <pc:sldChg chg="modSp">
        <pc:chgData name="Natalia Soldecka" userId="S::natalia.soldecka@pfrtfi.pl::285a1293-db4b-47f7-bbbf-5b28ad22e1d7" providerId="AD" clId="Web-{43744BF2-231D-87F0-A003-C2ECEE807F50}" dt="2026-07-03T11:43:33.902" v="15" actId="20577"/>
        <pc:sldMkLst>
          <pc:docMk/>
          <pc:sldMk cId="2581377823" sldId="2134809535"/>
        </pc:sldMkLst>
        <pc:spChg chg="mod">
          <ac:chgData name="Natalia Soldecka" userId="S::natalia.soldecka@pfrtfi.pl::285a1293-db4b-47f7-bbbf-5b28ad22e1d7" providerId="AD" clId="Web-{43744BF2-231D-87F0-A003-C2ECEE807F50}" dt="2026-07-03T11:43:33.902" v="15" actId="20577"/>
          <ac:spMkLst>
            <pc:docMk/>
            <pc:sldMk cId="2581377823" sldId="2134809535"/>
            <ac:spMk id="17" creationId="{894FD2CC-E5B3-2099-42A8-5EB35F601E47}"/>
          </ac:spMkLst>
        </pc:spChg>
      </pc:sldChg>
      <pc:sldChg chg="modSp">
        <pc:chgData name="Natalia Soldecka" userId="S::natalia.soldecka@pfrtfi.pl::285a1293-db4b-47f7-bbbf-5b28ad22e1d7" providerId="AD" clId="Web-{43744BF2-231D-87F0-A003-C2ECEE807F50}" dt="2026-07-03T11:43:42.029" v="18" actId="20577"/>
        <pc:sldMkLst>
          <pc:docMk/>
          <pc:sldMk cId="1164655651" sldId="2134809583"/>
        </pc:sldMkLst>
        <pc:spChg chg="mod">
          <ac:chgData name="Natalia Soldecka" userId="S::natalia.soldecka@pfrtfi.pl::285a1293-db4b-47f7-bbbf-5b28ad22e1d7" providerId="AD" clId="Web-{43744BF2-231D-87F0-A003-C2ECEE807F50}" dt="2026-07-03T11:43:42.029" v="18" actId="20577"/>
          <ac:spMkLst>
            <pc:docMk/>
            <pc:sldMk cId="1164655651" sldId="2134809583"/>
            <ac:spMk id="11" creationId="{AA33CE3E-649A-6FA6-742F-B2F8AA903812}"/>
          </ac:spMkLst>
        </pc:spChg>
      </pc:sldChg>
    </pc:docChg>
  </pc:docChgLst>
  <pc:docChgLst>
    <pc:chgData name="Aleksandra Siwanowicz" userId="S::aleksandra.siwanowicz@pfrtfi.pl::7ca635ac-1b84-429d-a840-d772a001f56d" providerId="AD" clId="Web-{870F8F78-A733-F25D-3CBD-498C4AC5D8A0}"/>
    <pc:docChg chg="modSld">
      <pc:chgData name="Aleksandra Siwanowicz" userId="S::aleksandra.siwanowicz@pfrtfi.pl::7ca635ac-1b84-429d-a840-d772a001f56d" providerId="AD" clId="Web-{870F8F78-A733-F25D-3CBD-498C4AC5D8A0}" dt="2026-07-08T14:53:10.618" v="1" actId="20577"/>
      <pc:docMkLst>
        <pc:docMk/>
      </pc:docMkLst>
      <pc:sldChg chg="modSp">
        <pc:chgData name="Aleksandra Siwanowicz" userId="S::aleksandra.siwanowicz@pfrtfi.pl::7ca635ac-1b84-429d-a840-d772a001f56d" providerId="AD" clId="Web-{870F8F78-A733-F25D-3CBD-498C4AC5D8A0}" dt="2026-07-08T14:53:10.618" v="1" actId="20577"/>
        <pc:sldMkLst>
          <pc:docMk/>
          <pc:sldMk cId="897183812" sldId="2134809625"/>
        </pc:sldMkLst>
        <pc:spChg chg="mod">
          <ac:chgData name="Aleksandra Siwanowicz" userId="S::aleksandra.siwanowicz@pfrtfi.pl::7ca635ac-1b84-429d-a840-d772a001f56d" providerId="AD" clId="Web-{870F8F78-A733-F25D-3CBD-498C4AC5D8A0}" dt="2026-07-08T14:53:10.618" v="1" actId="20577"/>
          <ac:spMkLst>
            <pc:docMk/>
            <pc:sldMk cId="897183812" sldId="2134809625"/>
            <ac:spMk id="32" creationId="{FF06DB59-BB4D-5235-EB1D-2B79D8204AB5}"/>
          </ac:spMkLst>
        </pc:spChg>
      </pc:sldChg>
    </pc:docChg>
  </pc:docChgLst>
  <pc:docChgLst>
    <pc:chgData name="Wojciech Jabłoński" userId="28057f6f-4e11-4b7e-8a8e-0d53714e1abc" providerId="ADAL" clId="{D44524FA-F92D-4798-BB8A-37C841B7E776}"/>
    <pc:docChg chg="modSld">
      <pc:chgData name="Wojciech Jabłoński" userId="28057f6f-4e11-4b7e-8a8e-0d53714e1abc" providerId="ADAL" clId="{D44524FA-F92D-4798-BB8A-37C841B7E776}" dt="2026-07-07T07:45:13.853" v="0" actId="20577"/>
      <pc:docMkLst>
        <pc:docMk/>
      </pc:docMkLst>
      <pc:sldChg chg="modSp mod">
        <pc:chgData name="Wojciech Jabłoński" userId="28057f6f-4e11-4b7e-8a8e-0d53714e1abc" providerId="ADAL" clId="{D44524FA-F92D-4798-BB8A-37C841B7E776}" dt="2026-07-07T07:45:13.853" v="0" actId="20577"/>
        <pc:sldMkLst>
          <pc:docMk/>
          <pc:sldMk cId="897183812" sldId="2134809625"/>
        </pc:sldMkLst>
        <pc:spChg chg="mod">
          <ac:chgData name="Wojciech Jabłoński" userId="28057f6f-4e11-4b7e-8a8e-0d53714e1abc" providerId="ADAL" clId="{D44524FA-F92D-4798-BB8A-37C841B7E776}" dt="2026-07-07T07:45:13.853" v="0" actId="20577"/>
          <ac:spMkLst>
            <pc:docMk/>
            <pc:sldMk cId="897183812" sldId="2134809625"/>
            <ac:spMk id="28" creationId="{E5355BF5-D16D-BEBE-3804-478DDDA8250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F63AA-5832-4220-806F-53599E3D8DE8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7305F-157A-4F8A-A9DD-1B3C362BD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222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55CF2-256D-44FD-9430-5B63A079CF51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7153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39BC2-3574-CCC0-28EC-1C21E8AFC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C3098B0-971B-48EA-ED41-D0FD1768C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A74A685-928B-1866-54B4-04EF61B07F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A875B09-14F0-0EDE-3A0C-9C6141C069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7305F-157A-4F8A-A9DD-1B3C362BD803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7300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7305F-157A-4F8A-A9DD-1B3C362BD803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0121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7305F-157A-4F8A-A9DD-1B3C362BD803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424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A7362-025B-C751-C6A2-F8ED18AD8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6566113-0697-B2B9-5489-B4064D5E83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70FEB67-C054-DEC9-8D32-7FA7A44E1E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EFD0DDF-451D-FE2A-3E3E-196430DA7D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7305F-157A-4F8A-A9DD-1B3C362BD803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9455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3450C9-C714-4060-8412-F3986D010EA4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411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2A71B105-8043-D951-5992-AED0A99E90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2" y="403265"/>
            <a:ext cx="10536000" cy="539999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l-PL"/>
              <a:t>Tytuł slajdu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1BF614AF-710B-FBB9-9C2C-BB4C2CA0BF20}"/>
              </a:ext>
            </a:extLst>
          </p:cNvPr>
          <p:cNvGrpSpPr/>
          <p:nvPr userDrawn="1"/>
        </p:nvGrpSpPr>
        <p:grpSpPr>
          <a:xfrm>
            <a:off x="11295078" y="389882"/>
            <a:ext cx="492110" cy="439492"/>
            <a:chOff x="10699387" y="2453482"/>
            <a:chExt cx="2362485" cy="2109883"/>
          </a:xfrm>
          <a:solidFill>
            <a:srgbClr val="B61928"/>
          </a:solidFill>
        </p:grpSpPr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26BE9F67-A24C-B33D-28B7-51AADD0D9554}"/>
                </a:ext>
              </a:extLst>
            </p:cNvPr>
            <p:cNvSpPr/>
            <p:nvPr/>
          </p:nvSpPr>
          <p:spPr>
            <a:xfrm>
              <a:off x="10699387" y="2453482"/>
              <a:ext cx="2362485" cy="641985"/>
            </a:xfrm>
            <a:custGeom>
              <a:avLst/>
              <a:gdLst>
                <a:gd name="connsiteX0" fmla="*/ 0 w 2362485"/>
                <a:gd name="connsiteY0" fmla="*/ 641985 h 641985"/>
                <a:gd name="connsiteX1" fmla="*/ 2362486 w 2362485"/>
                <a:gd name="connsiteY1" fmla="*/ 0 h 641985"/>
                <a:gd name="connsiteX2" fmla="*/ 0 w 2362485"/>
                <a:gd name="connsiteY2" fmla="*/ 641985 h 6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2485" h="641985">
                  <a:moveTo>
                    <a:pt x="0" y="641985"/>
                  </a:moveTo>
                  <a:cubicBezTo>
                    <a:pt x="905542" y="213550"/>
                    <a:pt x="2031873" y="1156811"/>
                    <a:pt x="2362486" y="0"/>
                  </a:cubicBezTo>
                  <a:cubicBezTo>
                    <a:pt x="1387507" y="275939"/>
                    <a:pt x="480536" y="-447485"/>
                    <a:pt x="0" y="64198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18E52910-8376-936A-7706-7E4459C58A7E}"/>
                </a:ext>
              </a:extLst>
            </p:cNvPr>
            <p:cNvSpPr/>
            <p:nvPr/>
          </p:nvSpPr>
          <p:spPr>
            <a:xfrm>
              <a:off x="10699387" y="3406839"/>
              <a:ext cx="1864804" cy="469772"/>
            </a:xfrm>
            <a:custGeom>
              <a:avLst/>
              <a:gdLst>
                <a:gd name="connsiteX0" fmla="*/ 0 w 1864804"/>
                <a:gd name="connsiteY0" fmla="*/ 469773 h 469772"/>
                <a:gd name="connsiteX1" fmla="*/ 1864805 w 1864804"/>
                <a:gd name="connsiteY1" fmla="*/ 0 h 469772"/>
                <a:gd name="connsiteX2" fmla="*/ 0 w 1864804"/>
                <a:gd name="connsiteY2" fmla="*/ 469773 h 4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4804" h="469772">
                  <a:moveTo>
                    <a:pt x="0" y="469773"/>
                  </a:moveTo>
                  <a:cubicBezTo>
                    <a:pt x="714756" y="156305"/>
                    <a:pt x="1443514" y="889635"/>
                    <a:pt x="1864805" y="0"/>
                  </a:cubicBezTo>
                  <a:cubicBezTo>
                    <a:pt x="1095185" y="202025"/>
                    <a:pt x="379286" y="-327374"/>
                    <a:pt x="0" y="46977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01A1F1A2-4F25-CD04-6105-1552E393C093}"/>
                </a:ext>
              </a:extLst>
            </p:cNvPr>
            <p:cNvSpPr/>
            <p:nvPr/>
          </p:nvSpPr>
          <p:spPr>
            <a:xfrm>
              <a:off x="10699387" y="4228847"/>
              <a:ext cx="1292066" cy="334518"/>
            </a:xfrm>
            <a:custGeom>
              <a:avLst/>
              <a:gdLst>
                <a:gd name="connsiteX0" fmla="*/ 0 w 1292066"/>
                <a:gd name="connsiteY0" fmla="*/ 334518 h 334518"/>
                <a:gd name="connsiteX1" fmla="*/ 1292066 w 1292066"/>
                <a:gd name="connsiteY1" fmla="*/ 0 h 334518"/>
                <a:gd name="connsiteX2" fmla="*/ 0 w 1292066"/>
                <a:gd name="connsiteY2" fmla="*/ 334518 h 334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066" h="334518">
                  <a:moveTo>
                    <a:pt x="0" y="334518"/>
                  </a:moveTo>
                  <a:cubicBezTo>
                    <a:pt x="495300" y="111347"/>
                    <a:pt x="1000125" y="633508"/>
                    <a:pt x="1292066" y="0"/>
                  </a:cubicBezTo>
                  <a:cubicBezTo>
                    <a:pt x="758857" y="143828"/>
                    <a:pt x="262890" y="-233077"/>
                    <a:pt x="0" y="3345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995AAC-9F1B-670D-ADEE-297D86E15666}"/>
              </a:ext>
            </a:extLst>
          </p:cNvPr>
          <p:cNvSpPr txBox="1">
            <a:spLocks/>
          </p:cNvSpPr>
          <p:nvPr userDrawn="1"/>
        </p:nvSpPr>
        <p:spPr>
          <a:xfrm>
            <a:off x="11123628" y="6394059"/>
            <a:ext cx="763571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05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569A88E2-FFB8-71B5-D206-CE56464C4E80}"/>
              </a:ext>
            </a:extLst>
          </p:cNvPr>
          <p:cNvCxnSpPr>
            <a:cxnSpLocks/>
          </p:cNvCxnSpPr>
          <p:nvPr userDrawn="1"/>
        </p:nvCxnSpPr>
        <p:spPr>
          <a:xfrm>
            <a:off x="0" y="633538"/>
            <a:ext cx="518984" cy="0"/>
          </a:xfrm>
          <a:prstGeom prst="line">
            <a:avLst/>
          </a:prstGeom>
          <a:ln w="9525">
            <a:solidFill>
              <a:srgbClr val="B619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378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74">
          <p15:clr>
            <a:srgbClr val="FBAE40"/>
          </p15:clr>
        </p15:guide>
        <p15:guide id="3" pos="7083">
          <p15:clr>
            <a:srgbClr val="FBAE40"/>
          </p15:clr>
        </p15:guide>
        <p15:guide id="4" pos="325">
          <p15:clr>
            <a:srgbClr val="FBAE40"/>
          </p15:clr>
        </p15:guide>
        <p15:guide id="5" pos="735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 + Dzia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2A71B105-8043-D951-5992-AED0A99E90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000" y="603134"/>
            <a:ext cx="10536000" cy="539999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l-PL"/>
              <a:t>Tytuł slajdu</a:t>
            </a:r>
          </a:p>
        </p:txBody>
      </p:sp>
      <p:sp>
        <p:nvSpPr>
          <p:cNvPr id="24" name="Symbol zastępczy tekstu 23">
            <a:extLst>
              <a:ext uri="{FF2B5EF4-FFF2-40B4-BE49-F238E27FC236}">
                <a16:creationId xmlns:a16="http://schemas.microsoft.com/office/drawing/2014/main" id="{CB11C3DA-F417-7B5B-84AA-6B0F40B581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3301" y="405752"/>
            <a:ext cx="1895071" cy="24468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FontTx/>
              <a:buNone/>
              <a:defRPr sz="1100" cap="small"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l-PL"/>
              <a:t>NAZWA ROZDZIAŁU</a:t>
            </a:r>
          </a:p>
        </p:txBody>
      </p:sp>
      <p:sp>
        <p:nvSpPr>
          <p:cNvPr id="25" name="Symbol zastępczy tekstu 23">
            <a:extLst>
              <a:ext uri="{FF2B5EF4-FFF2-40B4-BE49-F238E27FC236}">
                <a16:creationId xmlns:a16="http://schemas.microsoft.com/office/drawing/2014/main" id="{6A7F5795-6409-22C8-C358-2F8EC79358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655" y="330733"/>
            <a:ext cx="563809" cy="34163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FontTx/>
              <a:buNone/>
              <a:defRPr sz="1800" spc="3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l-PL"/>
              <a:t>Nr.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1BF614AF-710B-FBB9-9C2C-BB4C2CA0BF20}"/>
              </a:ext>
            </a:extLst>
          </p:cNvPr>
          <p:cNvGrpSpPr/>
          <p:nvPr userDrawn="1"/>
        </p:nvGrpSpPr>
        <p:grpSpPr>
          <a:xfrm>
            <a:off x="11295078" y="389882"/>
            <a:ext cx="492110" cy="439492"/>
            <a:chOff x="10699387" y="2453482"/>
            <a:chExt cx="2362485" cy="2109883"/>
          </a:xfrm>
          <a:solidFill>
            <a:srgbClr val="B61928"/>
          </a:solidFill>
        </p:grpSpPr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26BE9F67-A24C-B33D-28B7-51AADD0D9554}"/>
                </a:ext>
              </a:extLst>
            </p:cNvPr>
            <p:cNvSpPr/>
            <p:nvPr/>
          </p:nvSpPr>
          <p:spPr>
            <a:xfrm>
              <a:off x="10699387" y="2453482"/>
              <a:ext cx="2362485" cy="641985"/>
            </a:xfrm>
            <a:custGeom>
              <a:avLst/>
              <a:gdLst>
                <a:gd name="connsiteX0" fmla="*/ 0 w 2362485"/>
                <a:gd name="connsiteY0" fmla="*/ 641985 h 641985"/>
                <a:gd name="connsiteX1" fmla="*/ 2362486 w 2362485"/>
                <a:gd name="connsiteY1" fmla="*/ 0 h 641985"/>
                <a:gd name="connsiteX2" fmla="*/ 0 w 2362485"/>
                <a:gd name="connsiteY2" fmla="*/ 641985 h 6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2485" h="641985">
                  <a:moveTo>
                    <a:pt x="0" y="641985"/>
                  </a:moveTo>
                  <a:cubicBezTo>
                    <a:pt x="905542" y="213550"/>
                    <a:pt x="2031873" y="1156811"/>
                    <a:pt x="2362486" y="0"/>
                  </a:cubicBezTo>
                  <a:cubicBezTo>
                    <a:pt x="1387507" y="275939"/>
                    <a:pt x="480536" y="-447485"/>
                    <a:pt x="0" y="64198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18E52910-8376-936A-7706-7E4459C58A7E}"/>
                </a:ext>
              </a:extLst>
            </p:cNvPr>
            <p:cNvSpPr/>
            <p:nvPr/>
          </p:nvSpPr>
          <p:spPr>
            <a:xfrm>
              <a:off x="10699387" y="3406839"/>
              <a:ext cx="1864804" cy="469772"/>
            </a:xfrm>
            <a:custGeom>
              <a:avLst/>
              <a:gdLst>
                <a:gd name="connsiteX0" fmla="*/ 0 w 1864804"/>
                <a:gd name="connsiteY0" fmla="*/ 469773 h 469772"/>
                <a:gd name="connsiteX1" fmla="*/ 1864805 w 1864804"/>
                <a:gd name="connsiteY1" fmla="*/ 0 h 469772"/>
                <a:gd name="connsiteX2" fmla="*/ 0 w 1864804"/>
                <a:gd name="connsiteY2" fmla="*/ 469773 h 4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4804" h="469772">
                  <a:moveTo>
                    <a:pt x="0" y="469773"/>
                  </a:moveTo>
                  <a:cubicBezTo>
                    <a:pt x="714756" y="156305"/>
                    <a:pt x="1443514" y="889635"/>
                    <a:pt x="1864805" y="0"/>
                  </a:cubicBezTo>
                  <a:cubicBezTo>
                    <a:pt x="1095185" y="202025"/>
                    <a:pt x="379286" y="-327374"/>
                    <a:pt x="0" y="46977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01A1F1A2-4F25-CD04-6105-1552E393C093}"/>
                </a:ext>
              </a:extLst>
            </p:cNvPr>
            <p:cNvSpPr/>
            <p:nvPr/>
          </p:nvSpPr>
          <p:spPr>
            <a:xfrm>
              <a:off x="10699387" y="4228847"/>
              <a:ext cx="1292066" cy="334518"/>
            </a:xfrm>
            <a:custGeom>
              <a:avLst/>
              <a:gdLst>
                <a:gd name="connsiteX0" fmla="*/ 0 w 1292066"/>
                <a:gd name="connsiteY0" fmla="*/ 334518 h 334518"/>
                <a:gd name="connsiteX1" fmla="*/ 1292066 w 1292066"/>
                <a:gd name="connsiteY1" fmla="*/ 0 h 334518"/>
                <a:gd name="connsiteX2" fmla="*/ 0 w 1292066"/>
                <a:gd name="connsiteY2" fmla="*/ 334518 h 334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066" h="334518">
                  <a:moveTo>
                    <a:pt x="0" y="334518"/>
                  </a:moveTo>
                  <a:cubicBezTo>
                    <a:pt x="495300" y="111347"/>
                    <a:pt x="1000125" y="633508"/>
                    <a:pt x="1292066" y="0"/>
                  </a:cubicBezTo>
                  <a:cubicBezTo>
                    <a:pt x="758857" y="143828"/>
                    <a:pt x="262890" y="-233077"/>
                    <a:pt x="0" y="3345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995AAC-9F1B-670D-ADEE-297D86E15666}"/>
              </a:ext>
            </a:extLst>
          </p:cNvPr>
          <p:cNvSpPr txBox="1">
            <a:spLocks/>
          </p:cNvSpPr>
          <p:nvPr userDrawn="1"/>
        </p:nvSpPr>
        <p:spPr>
          <a:xfrm>
            <a:off x="11123628" y="6394059"/>
            <a:ext cx="763571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05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B003B7F2-9D9F-A1A4-B235-811ABAFC41D4}"/>
              </a:ext>
            </a:extLst>
          </p:cNvPr>
          <p:cNvCxnSpPr>
            <a:cxnSpLocks/>
          </p:cNvCxnSpPr>
          <p:nvPr userDrawn="1"/>
        </p:nvCxnSpPr>
        <p:spPr>
          <a:xfrm>
            <a:off x="0" y="557553"/>
            <a:ext cx="518984" cy="0"/>
          </a:xfrm>
          <a:prstGeom prst="line">
            <a:avLst/>
          </a:prstGeom>
          <a:ln w="9525">
            <a:solidFill>
              <a:srgbClr val="B619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947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74">
          <p15:clr>
            <a:srgbClr val="FBAE40"/>
          </p15:clr>
        </p15:guide>
        <p15:guide id="3" pos="7083">
          <p15:clr>
            <a:srgbClr val="FBAE40"/>
          </p15:clr>
        </p15:guide>
        <p15:guide id="4" pos="325">
          <p15:clr>
            <a:srgbClr val="FBAE40"/>
          </p15:clr>
        </p15:guide>
        <p15:guide id="5" pos="735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Cz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7839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1BF614AF-710B-FBB9-9C2C-BB4C2CA0BF20}"/>
              </a:ext>
            </a:extLst>
          </p:cNvPr>
          <p:cNvGrpSpPr/>
          <p:nvPr userDrawn="1"/>
        </p:nvGrpSpPr>
        <p:grpSpPr>
          <a:xfrm>
            <a:off x="11295078" y="389882"/>
            <a:ext cx="492110" cy="439492"/>
            <a:chOff x="10699387" y="2453482"/>
            <a:chExt cx="2362485" cy="2109883"/>
          </a:xfrm>
          <a:solidFill>
            <a:srgbClr val="B61928"/>
          </a:solidFill>
        </p:grpSpPr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26BE9F67-A24C-B33D-28B7-51AADD0D9554}"/>
                </a:ext>
              </a:extLst>
            </p:cNvPr>
            <p:cNvSpPr/>
            <p:nvPr/>
          </p:nvSpPr>
          <p:spPr>
            <a:xfrm>
              <a:off x="10699387" y="2453482"/>
              <a:ext cx="2362485" cy="641985"/>
            </a:xfrm>
            <a:custGeom>
              <a:avLst/>
              <a:gdLst>
                <a:gd name="connsiteX0" fmla="*/ 0 w 2362485"/>
                <a:gd name="connsiteY0" fmla="*/ 641985 h 641985"/>
                <a:gd name="connsiteX1" fmla="*/ 2362486 w 2362485"/>
                <a:gd name="connsiteY1" fmla="*/ 0 h 641985"/>
                <a:gd name="connsiteX2" fmla="*/ 0 w 2362485"/>
                <a:gd name="connsiteY2" fmla="*/ 641985 h 6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2485" h="641985">
                  <a:moveTo>
                    <a:pt x="0" y="641985"/>
                  </a:moveTo>
                  <a:cubicBezTo>
                    <a:pt x="905542" y="213550"/>
                    <a:pt x="2031873" y="1156811"/>
                    <a:pt x="2362486" y="0"/>
                  </a:cubicBezTo>
                  <a:cubicBezTo>
                    <a:pt x="1387507" y="275939"/>
                    <a:pt x="480536" y="-447485"/>
                    <a:pt x="0" y="64198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18E52910-8376-936A-7706-7E4459C58A7E}"/>
                </a:ext>
              </a:extLst>
            </p:cNvPr>
            <p:cNvSpPr/>
            <p:nvPr/>
          </p:nvSpPr>
          <p:spPr>
            <a:xfrm>
              <a:off x="10699387" y="3406839"/>
              <a:ext cx="1864804" cy="469772"/>
            </a:xfrm>
            <a:custGeom>
              <a:avLst/>
              <a:gdLst>
                <a:gd name="connsiteX0" fmla="*/ 0 w 1864804"/>
                <a:gd name="connsiteY0" fmla="*/ 469773 h 469772"/>
                <a:gd name="connsiteX1" fmla="*/ 1864805 w 1864804"/>
                <a:gd name="connsiteY1" fmla="*/ 0 h 469772"/>
                <a:gd name="connsiteX2" fmla="*/ 0 w 1864804"/>
                <a:gd name="connsiteY2" fmla="*/ 469773 h 4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4804" h="469772">
                  <a:moveTo>
                    <a:pt x="0" y="469773"/>
                  </a:moveTo>
                  <a:cubicBezTo>
                    <a:pt x="714756" y="156305"/>
                    <a:pt x="1443514" y="889635"/>
                    <a:pt x="1864805" y="0"/>
                  </a:cubicBezTo>
                  <a:cubicBezTo>
                    <a:pt x="1095185" y="202025"/>
                    <a:pt x="379286" y="-327374"/>
                    <a:pt x="0" y="46977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01A1F1A2-4F25-CD04-6105-1552E393C093}"/>
                </a:ext>
              </a:extLst>
            </p:cNvPr>
            <p:cNvSpPr/>
            <p:nvPr/>
          </p:nvSpPr>
          <p:spPr>
            <a:xfrm>
              <a:off x="10699387" y="4228847"/>
              <a:ext cx="1292066" cy="334518"/>
            </a:xfrm>
            <a:custGeom>
              <a:avLst/>
              <a:gdLst>
                <a:gd name="connsiteX0" fmla="*/ 0 w 1292066"/>
                <a:gd name="connsiteY0" fmla="*/ 334518 h 334518"/>
                <a:gd name="connsiteX1" fmla="*/ 1292066 w 1292066"/>
                <a:gd name="connsiteY1" fmla="*/ 0 h 334518"/>
                <a:gd name="connsiteX2" fmla="*/ 0 w 1292066"/>
                <a:gd name="connsiteY2" fmla="*/ 334518 h 334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066" h="334518">
                  <a:moveTo>
                    <a:pt x="0" y="334518"/>
                  </a:moveTo>
                  <a:cubicBezTo>
                    <a:pt x="495300" y="111347"/>
                    <a:pt x="1000125" y="633508"/>
                    <a:pt x="1292066" y="0"/>
                  </a:cubicBezTo>
                  <a:cubicBezTo>
                    <a:pt x="758857" y="143828"/>
                    <a:pt x="262890" y="-233077"/>
                    <a:pt x="0" y="3345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995AAC-9F1B-670D-ADEE-297D86E15666}"/>
              </a:ext>
            </a:extLst>
          </p:cNvPr>
          <p:cNvSpPr txBox="1">
            <a:spLocks/>
          </p:cNvSpPr>
          <p:nvPr userDrawn="1"/>
        </p:nvSpPr>
        <p:spPr>
          <a:xfrm>
            <a:off x="11123628" y="6394059"/>
            <a:ext cx="763571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05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156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 - kre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1BF614AF-710B-FBB9-9C2C-BB4C2CA0BF20}"/>
              </a:ext>
            </a:extLst>
          </p:cNvPr>
          <p:cNvGrpSpPr/>
          <p:nvPr userDrawn="1"/>
        </p:nvGrpSpPr>
        <p:grpSpPr>
          <a:xfrm>
            <a:off x="11295078" y="389882"/>
            <a:ext cx="492110" cy="439492"/>
            <a:chOff x="10699387" y="2453482"/>
            <a:chExt cx="2362485" cy="2109883"/>
          </a:xfrm>
          <a:solidFill>
            <a:srgbClr val="B61928"/>
          </a:solidFill>
        </p:grpSpPr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26BE9F67-A24C-B33D-28B7-51AADD0D9554}"/>
                </a:ext>
              </a:extLst>
            </p:cNvPr>
            <p:cNvSpPr/>
            <p:nvPr/>
          </p:nvSpPr>
          <p:spPr>
            <a:xfrm>
              <a:off x="10699387" y="2453482"/>
              <a:ext cx="2362485" cy="641985"/>
            </a:xfrm>
            <a:custGeom>
              <a:avLst/>
              <a:gdLst>
                <a:gd name="connsiteX0" fmla="*/ 0 w 2362485"/>
                <a:gd name="connsiteY0" fmla="*/ 641985 h 641985"/>
                <a:gd name="connsiteX1" fmla="*/ 2362486 w 2362485"/>
                <a:gd name="connsiteY1" fmla="*/ 0 h 641985"/>
                <a:gd name="connsiteX2" fmla="*/ 0 w 2362485"/>
                <a:gd name="connsiteY2" fmla="*/ 641985 h 6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2485" h="641985">
                  <a:moveTo>
                    <a:pt x="0" y="641985"/>
                  </a:moveTo>
                  <a:cubicBezTo>
                    <a:pt x="905542" y="213550"/>
                    <a:pt x="2031873" y="1156811"/>
                    <a:pt x="2362486" y="0"/>
                  </a:cubicBezTo>
                  <a:cubicBezTo>
                    <a:pt x="1387507" y="275939"/>
                    <a:pt x="480536" y="-447485"/>
                    <a:pt x="0" y="64198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18E52910-8376-936A-7706-7E4459C58A7E}"/>
                </a:ext>
              </a:extLst>
            </p:cNvPr>
            <p:cNvSpPr/>
            <p:nvPr/>
          </p:nvSpPr>
          <p:spPr>
            <a:xfrm>
              <a:off x="10699387" y="3406839"/>
              <a:ext cx="1864804" cy="469772"/>
            </a:xfrm>
            <a:custGeom>
              <a:avLst/>
              <a:gdLst>
                <a:gd name="connsiteX0" fmla="*/ 0 w 1864804"/>
                <a:gd name="connsiteY0" fmla="*/ 469773 h 469772"/>
                <a:gd name="connsiteX1" fmla="*/ 1864805 w 1864804"/>
                <a:gd name="connsiteY1" fmla="*/ 0 h 469772"/>
                <a:gd name="connsiteX2" fmla="*/ 0 w 1864804"/>
                <a:gd name="connsiteY2" fmla="*/ 469773 h 4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4804" h="469772">
                  <a:moveTo>
                    <a:pt x="0" y="469773"/>
                  </a:moveTo>
                  <a:cubicBezTo>
                    <a:pt x="714756" y="156305"/>
                    <a:pt x="1443514" y="889635"/>
                    <a:pt x="1864805" y="0"/>
                  </a:cubicBezTo>
                  <a:cubicBezTo>
                    <a:pt x="1095185" y="202025"/>
                    <a:pt x="379286" y="-327374"/>
                    <a:pt x="0" y="46977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01A1F1A2-4F25-CD04-6105-1552E393C093}"/>
                </a:ext>
              </a:extLst>
            </p:cNvPr>
            <p:cNvSpPr/>
            <p:nvPr/>
          </p:nvSpPr>
          <p:spPr>
            <a:xfrm>
              <a:off x="10699387" y="4228847"/>
              <a:ext cx="1292066" cy="334518"/>
            </a:xfrm>
            <a:custGeom>
              <a:avLst/>
              <a:gdLst>
                <a:gd name="connsiteX0" fmla="*/ 0 w 1292066"/>
                <a:gd name="connsiteY0" fmla="*/ 334518 h 334518"/>
                <a:gd name="connsiteX1" fmla="*/ 1292066 w 1292066"/>
                <a:gd name="connsiteY1" fmla="*/ 0 h 334518"/>
                <a:gd name="connsiteX2" fmla="*/ 0 w 1292066"/>
                <a:gd name="connsiteY2" fmla="*/ 334518 h 334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066" h="334518">
                  <a:moveTo>
                    <a:pt x="0" y="334518"/>
                  </a:moveTo>
                  <a:cubicBezTo>
                    <a:pt x="495300" y="111347"/>
                    <a:pt x="1000125" y="633508"/>
                    <a:pt x="1292066" y="0"/>
                  </a:cubicBezTo>
                  <a:cubicBezTo>
                    <a:pt x="758857" y="143828"/>
                    <a:pt x="262890" y="-233077"/>
                    <a:pt x="0" y="3345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995AAC-9F1B-670D-ADEE-297D86E15666}"/>
              </a:ext>
            </a:extLst>
          </p:cNvPr>
          <p:cNvSpPr txBox="1">
            <a:spLocks/>
          </p:cNvSpPr>
          <p:nvPr userDrawn="1"/>
        </p:nvSpPr>
        <p:spPr>
          <a:xfrm>
            <a:off x="11123628" y="6394059"/>
            <a:ext cx="763571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05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737D402C-7E85-2C50-4797-320C7AEC143A}"/>
              </a:ext>
            </a:extLst>
          </p:cNvPr>
          <p:cNvCxnSpPr>
            <a:cxnSpLocks/>
          </p:cNvCxnSpPr>
          <p:nvPr userDrawn="1"/>
        </p:nvCxnSpPr>
        <p:spPr>
          <a:xfrm>
            <a:off x="0" y="633538"/>
            <a:ext cx="518984" cy="0"/>
          </a:xfrm>
          <a:prstGeom prst="line">
            <a:avLst/>
          </a:prstGeom>
          <a:ln w="9525">
            <a:solidFill>
              <a:srgbClr val="B619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694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4">
          <p15:clr>
            <a:srgbClr val="FBAE40"/>
          </p15:clr>
        </p15:guide>
        <p15:guide id="2" pos="7106">
          <p15:clr>
            <a:srgbClr val="FBAE40"/>
          </p15:clr>
        </p15:guide>
        <p15:guide id="3" pos="325">
          <p15:clr>
            <a:srgbClr val="FBAE40"/>
          </p15:clr>
        </p15:guide>
        <p15:guide id="4" pos="735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 + Dział - kre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1BF614AF-710B-FBB9-9C2C-BB4C2CA0BF20}"/>
              </a:ext>
            </a:extLst>
          </p:cNvPr>
          <p:cNvGrpSpPr/>
          <p:nvPr userDrawn="1"/>
        </p:nvGrpSpPr>
        <p:grpSpPr>
          <a:xfrm>
            <a:off x="11295078" y="389882"/>
            <a:ext cx="492110" cy="439492"/>
            <a:chOff x="10699387" y="2453482"/>
            <a:chExt cx="2362485" cy="2109883"/>
          </a:xfrm>
          <a:solidFill>
            <a:srgbClr val="B61928"/>
          </a:solidFill>
        </p:grpSpPr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26BE9F67-A24C-B33D-28B7-51AADD0D9554}"/>
                </a:ext>
              </a:extLst>
            </p:cNvPr>
            <p:cNvSpPr/>
            <p:nvPr/>
          </p:nvSpPr>
          <p:spPr>
            <a:xfrm>
              <a:off x="10699387" y="2453482"/>
              <a:ext cx="2362485" cy="641985"/>
            </a:xfrm>
            <a:custGeom>
              <a:avLst/>
              <a:gdLst>
                <a:gd name="connsiteX0" fmla="*/ 0 w 2362485"/>
                <a:gd name="connsiteY0" fmla="*/ 641985 h 641985"/>
                <a:gd name="connsiteX1" fmla="*/ 2362486 w 2362485"/>
                <a:gd name="connsiteY1" fmla="*/ 0 h 641985"/>
                <a:gd name="connsiteX2" fmla="*/ 0 w 2362485"/>
                <a:gd name="connsiteY2" fmla="*/ 641985 h 6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2485" h="641985">
                  <a:moveTo>
                    <a:pt x="0" y="641985"/>
                  </a:moveTo>
                  <a:cubicBezTo>
                    <a:pt x="905542" y="213550"/>
                    <a:pt x="2031873" y="1156811"/>
                    <a:pt x="2362486" y="0"/>
                  </a:cubicBezTo>
                  <a:cubicBezTo>
                    <a:pt x="1387507" y="275939"/>
                    <a:pt x="480536" y="-447485"/>
                    <a:pt x="0" y="64198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18E52910-8376-936A-7706-7E4459C58A7E}"/>
                </a:ext>
              </a:extLst>
            </p:cNvPr>
            <p:cNvSpPr/>
            <p:nvPr/>
          </p:nvSpPr>
          <p:spPr>
            <a:xfrm>
              <a:off x="10699387" y="3406839"/>
              <a:ext cx="1864804" cy="469772"/>
            </a:xfrm>
            <a:custGeom>
              <a:avLst/>
              <a:gdLst>
                <a:gd name="connsiteX0" fmla="*/ 0 w 1864804"/>
                <a:gd name="connsiteY0" fmla="*/ 469773 h 469772"/>
                <a:gd name="connsiteX1" fmla="*/ 1864805 w 1864804"/>
                <a:gd name="connsiteY1" fmla="*/ 0 h 469772"/>
                <a:gd name="connsiteX2" fmla="*/ 0 w 1864804"/>
                <a:gd name="connsiteY2" fmla="*/ 469773 h 4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4804" h="469772">
                  <a:moveTo>
                    <a:pt x="0" y="469773"/>
                  </a:moveTo>
                  <a:cubicBezTo>
                    <a:pt x="714756" y="156305"/>
                    <a:pt x="1443514" y="889635"/>
                    <a:pt x="1864805" y="0"/>
                  </a:cubicBezTo>
                  <a:cubicBezTo>
                    <a:pt x="1095185" y="202025"/>
                    <a:pt x="379286" y="-327374"/>
                    <a:pt x="0" y="46977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01A1F1A2-4F25-CD04-6105-1552E393C093}"/>
                </a:ext>
              </a:extLst>
            </p:cNvPr>
            <p:cNvSpPr/>
            <p:nvPr/>
          </p:nvSpPr>
          <p:spPr>
            <a:xfrm>
              <a:off x="10699387" y="4228847"/>
              <a:ext cx="1292066" cy="334518"/>
            </a:xfrm>
            <a:custGeom>
              <a:avLst/>
              <a:gdLst>
                <a:gd name="connsiteX0" fmla="*/ 0 w 1292066"/>
                <a:gd name="connsiteY0" fmla="*/ 334518 h 334518"/>
                <a:gd name="connsiteX1" fmla="*/ 1292066 w 1292066"/>
                <a:gd name="connsiteY1" fmla="*/ 0 h 334518"/>
                <a:gd name="connsiteX2" fmla="*/ 0 w 1292066"/>
                <a:gd name="connsiteY2" fmla="*/ 334518 h 334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066" h="334518">
                  <a:moveTo>
                    <a:pt x="0" y="334518"/>
                  </a:moveTo>
                  <a:cubicBezTo>
                    <a:pt x="495300" y="111347"/>
                    <a:pt x="1000125" y="633508"/>
                    <a:pt x="1292066" y="0"/>
                  </a:cubicBezTo>
                  <a:cubicBezTo>
                    <a:pt x="758857" y="143828"/>
                    <a:pt x="262890" y="-233077"/>
                    <a:pt x="0" y="3345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995AAC-9F1B-670D-ADEE-297D86E15666}"/>
              </a:ext>
            </a:extLst>
          </p:cNvPr>
          <p:cNvSpPr txBox="1">
            <a:spLocks/>
          </p:cNvSpPr>
          <p:nvPr userDrawn="1"/>
        </p:nvSpPr>
        <p:spPr>
          <a:xfrm>
            <a:off x="11123628" y="6394059"/>
            <a:ext cx="763571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05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B003B7F2-9D9F-A1A4-B235-811ABAFC41D4}"/>
              </a:ext>
            </a:extLst>
          </p:cNvPr>
          <p:cNvCxnSpPr>
            <a:cxnSpLocks/>
          </p:cNvCxnSpPr>
          <p:nvPr userDrawn="1"/>
        </p:nvCxnSpPr>
        <p:spPr>
          <a:xfrm>
            <a:off x="0" y="557553"/>
            <a:ext cx="518984" cy="0"/>
          </a:xfrm>
          <a:prstGeom prst="line">
            <a:avLst/>
          </a:prstGeom>
          <a:ln w="9525">
            <a:solidFill>
              <a:srgbClr val="B619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503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74">
          <p15:clr>
            <a:srgbClr val="FBAE40"/>
          </p15:clr>
        </p15:guide>
        <p15:guide id="3" pos="7083">
          <p15:clr>
            <a:srgbClr val="FBAE40"/>
          </p15:clr>
        </p15:guide>
        <p15:guide id="4" pos="325">
          <p15:clr>
            <a:srgbClr val="FBAE40"/>
          </p15:clr>
        </p15:guide>
        <p15:guide id="5" pos="735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szary">
    <p:bg>
      <p:bgPr>
        <a:solidFill>
          <a:srgbClr val="6267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1BF614AF-710B-FBB9-9C2C-BB4C2CA0BF20}"/>
              </a:ext>
            </a:extLst>
          </p:cNvPr>
          <p:cNvGrpSpPr/>
          <p:nvPr userDrawn="1"/>
        </p:nvGrpSpPr>
        <p:grpSpPr>
          <a:xfrm>
            <a:off x="11295078" y="389882"/>
            <a:ext cx="492110" cy="439492"/>
            <a:chOff x="10699387" y="2453482"/>
            <a:chExt cx="2362485" cy="2109883"/>
          </a:xfrm>
          <a:solidFill>
            <a:schemeClr val="bg1"/>
          </a:solidFill>
        </p:grpSpPr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26BE9F67-A24C-B33D-28B7-51AADD0D9554}"/>
                </a:ext>
              </a:extLst>
            </p:cNvPr>
            <p:cNvSpPr/>
            <p:nvPr/>
          </p:nvSpPr>
          <p:spPr>
            <a:xfrm>
              <a:off x="10699387" y="2453482"/>
              <a:ext cx="2362485" cy="641985"/>
            </a:xfrm>
            <a:custGeom>
              <a:avLst/>
              <a:gdLst>
                <a:gd name="connsiteX0" fmla="*/ 0 w 2362485"/>
                <a:gd name="connsiteY0" fmla="*/ 641985 h 641985"/>
                <a:gd name="connsiteX1" fmla="*/ 2362486 w 2362485"/>
                <a:gd name="connsiteY1" fmla="*/ 0 h 641985"/>
                <a:gd name="connsiteX2" fmla="*/ 0 w 2362485"/>
                <a:gd name="connsiteY2" fmla="*/ 641985 h 6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2485" h="641985">
                  <a:moveTo>
                    <a:pt x="0" y="641985"/>
                  </a:moveTo>
                  <a:cubicBezTo>
                    <a:pt x="905542" y="213550"/>
                    <a:pt x="2031873" y="1156811"/>
                    <a:pt x="2362486" y="0"/>
                  </a:cubicBezTo>
                  <a:cubicBezTo>
                    <a:pt x="1387507" y="275939"/>
                    <a:pt x="480536" y="-447485"/>
                    <a:pt x="0" y="64198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18E52910-8376-936A-7706-7E4459C58A7E}"/>
                </a:ext>
              </a:extLst>
            </p:cNvPr>
            <p:cNvSpPr/>
            <p:nvPr/>
          </p:nvSpPr>
          <p:spPr>
            <a:xfrm>
              <a:off x="10699387" y="3406839"/>
              <a:ext cx="1864804" cy="469772"/>
            </a:xfrm>
            <a:custGeom>
              <a:avLst/>
              <a:gdLst>
                <a:gd name="connsiteX0" fmla="*/ 0 w 1864804"/>
                <a:gd name="connsiteY0" fmla="*/ 469773 h 469772"/>
                <a:gd name="connsiteX1" fmla="*/ 1864805 w 1864804"/>
                <a:gd name="connsiteY1" fmla="*/ 0 h 469772"/>
                <a:gd name="connsiteX2" fmla="*/ 0 w 1864804"/>
                <a:gd name="connsiteY2" fmla="*/ 469773 h 46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4804" h="469772">
                  <a:moveTo>
                    <a:pt x="0" y="469773"/>
                  </a:moveTo>
                  <a:cubicBezTo>
                    <a:pt x="714756" y="156305"/>
                    <a:pt x="1443514" y="889635"/>
                    <a:pt x="1864805" y="0"/>
                  </a:cubicBezTo>
                  <a:cubicBezTo>
                    <a:pt x="1095185" y="202025"/>
                    <a:pt x="379286" y="-327374"/>
                    <a:pt x="0" y="46977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01A1F1A2-4F25-CD04-6105-1552E393C093}"/>
                </a:ext>
              </a:extLst>
            </p:cNvPr>
            <p:cNvSpPr/>
            <p:nvPr/>
          </p:nvSpPr>
          <p:spPr>
            <a:xfrm>
              <a:off x="10699387" y="4228847"/>
              <a:ext cx="1292066" cy="334518"/>
            </a:xfrm>
            <a:custGeom>
              <a:avLst/>
              <a:gdLst>
                <a:gd name="connsiteX0" fmla="*/ 0 w 1292066"/>
                <a:gd name="connsiteY0" fmla="*/ 334518 h 334518"/>
                <a:gd name="connsiteX1" fmla="*/ 1292066 w 1292066"/>
                <a:gd name="connsiteY1" fmla="*/ 0 h 334518"/>
                <a:gd name="connsiteX2" fmla="*/ 0 w 1292066"/>
                <a:gd name="connsiteY2" fmla="*/ 334518 h 334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066" h="334518">
                  <a:moveTo>
                    <a:pt x="0" y="334518"/>
                  </a:moveTo>
                  <a:cubicBezTo>
                    <a:pt x="495300" y="111347"/>
                    <a:pt x="1000125" y="633508"/>
                    <a:pt x="1292066" y="0"/>
                  </a:cubicBezTo>
                  <a:cubicBezTo>
                    <a:pt x="758857" y="143828"/>
                    <a:pt x="262890" y="-233077"/>
                    <a:pt x="0" y="3345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995AAC-9F1B-670D-ADEE-297D86E15666}"/>
              </a:ext>
            </a:extLst>
          </p:cNvPr>
          <p:cNvSpPr txBox="1">
            <a:spLocks/>
          </p:cNvSpPr>
          <p:nvPr userDrawn="1"/>
        </p:nvSpPr>
        <p:spPr>
          <a:xfrm>
            <a:off x="11123628" y="6394059"/>
            <a:ext cx="763571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05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758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czerwony">
    <p:bg>
      <p:bgPr>
        <a:solidFill>
          <a:srgbClr val="B61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4000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12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sv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g"/><Relationship Id="rId5" Type="http://schemas.openxmlformats.org/officeDocument/2006/relationships/image" Target="../media/image27.svg"/><Relationship Id="rId4" Type="http://schemas.openxmlformats.org/officeDocument/2006/relationships/image" Target="../media/image26.svg"/><Relationship Id="rId9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5.sv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5.sv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27.svg"/><Relationship Id="rId4" Type="http://schemas.openxmlformats.org/officeDocument/2006/relationships/image" Target="../media/image26.sv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5.sv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eg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61A2131-9280-1B8E-4A40-B51AE8E4CF3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r="76"/>
          <a:stretch/>
        </p:blipFill>
        <p:spPr>
          <a:xfrm flipH="1">
            <a:off x="0" y="0"/>
            <a:ext cx="12192000" cy="6858001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7AD82A1C-F750-0B7B-7DED-9E24D12AE343}"/>
              </a:ext>
            </a:extLst>
          </p:cNvPr>
          <p:cNvSpPr/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solidFill>
            <a:srgbClr val="0C7492">
              <a:alpha val="4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061D8A2-5943-C36B-AC20-90E305226197}"/>
              </a:ext>
            </a:extLst>
          </p:cNvPr>
          <p:cNvSpPr txBox="1"/>
          <p:nvPr/>
        </p:nvSpPr>
        <p:spPr>
          <a:xfrm>
            <a:off x="4751109" y="3599810"/>
            <a:ext cx="699583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57200">
              <a:defRPr/>
            </a:pPr>
            <a:r>
              <a:rPr lang="pl-PL" sz="3600" b="1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Fundusz Ekspansji Zagranicznej</a:t>
            </a:r>
            <a:endParaRPr lang="pl-PL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17" name="Data">
            <a:extLst>
              <a:ext uri="{FF2B5EF4-FFF2-40B4-BE49-F238E27FC236}">
                <a16:creationId xmlns:a16="http://schemas.microsoft.com/office/drawing/2014/main" id="{894FD2CC-E5B3-2099-42A8-5EB35F601E47}"/>
              </a:ext>
            </a:extLst>
          </p:cNvPr>
          <p:cNvSpPr txBox="1"/>
          <p:nvPr/>
        </p:nvSpPr>
        <p:spPr>
          <a:xfrm>
            <a:off x="4834807" y="5488553"/>
            <a:ext cx="1404524" cy="318924"/>
          </a:xfrm>
          <a:prstGeom prst="rect">
            <a:avLst/>
          </a:prstGeom>
          <a:solidFill>
            <a:schemeClr val="bg1"/>
          </a:solidFill>
        </p:spPr>
        <p:txBody>
          <a:bodyPr wrap="none" lIns="108000" tIns="36000" rIns="108000" bIns="36000" rtlCol="0" anchor="t">
            <a:spAutoFit/>
          </a:bodyPr>
          <a:lstStyle/>
          <a:p>
            <a:pPr defTabSz="457200">
              <a:defRPr/>
            </a:pPr>
            <a:r>
              <a:rPr lang="pl-PL" sz="1600">
                <a:solidFill>
                  <a:srgbClr val="37859D"/>
                </a:solidFill>
                <a:latin typeface="Calibri"/>
                <a:ea typeface="Calibri"/>
                <a:cs typeface="Calibri"/>
              </a:rPr>
              <a:t>Lipiec, 2026 r. </a:t>
            </a:r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581CA8E9-FBC9-FB5D-971B-EEAB4FF80DF6}"/>
              </a:ext>
            </a:extLst>
          </p:cNvPr>
          <p:cNvSpPr txBox="1"/>
          <p:nvPr/>
        </p:nvSpPr>
        <p:spPr>
          <a:xfrm>
            <a:off x="4834807" y="4356844"/>
            <a:ext cx="699583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57200">
              <a:defRPr/>
            </a:pPr>
            <a:r>
              <a:rPr lang="pl-PL" sz="200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Współfinansujemy inwestycje zagraniczne polskich firm. </a:t>
            </a:r>
            <a:endParaRPr lang="pl-PL">
              <a:solidFill>
                <a:prstClr val="white"/>
              </a:solidFill>
              <a:ea typeface="+mn-ea"/>
              <a:cs typeface="+mn-cs"/>
            </a:endParaRP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381B835-54D6-D9F7-BA33-2B41AA3DCBE2}"/>
              </a:ext>
            </a:extLst>
          </p:cNvPr>
          <p:cNvCxnSpPr>
            <a:cxnSpLocks/>
          </p:cNvCxnSpPr>
          <p:nvPr/>
        </p:nvCxnSpPr>
        <p:spPr>
          <a:xfrm>
            <a:off x="0" y="4030227"/>
            <a:ext cx="4572000" cy="0"/>
          </a:xfrm>
          <a:prstGeom prst="line">
            <a:avLst/>
          </a:prstGeom>
          <a:ln w="95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9757A3F4-EF37-47D6-4BDF-6D6DEB26C1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53873" y="332084"/>
            <a:ext cx="3007438" cy="103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7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404E-8B0B-3D88-08C6-5329CCFBE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B730-BDF9-2103-2479-BAB556EACE9E}"/>
              </a:ext>
            </a:extLst>
          </p:cNvPr>
          <p:cNvSpPr txBox="1">
            <a:spLocks/>
          </p:cNvSpPr>
          <p:nvPr/>
        </p:nvSpPr>
        <p:spPr>
          <a:xfrm>
            <a:off x="828000" y="207487"/>
            <a:ext cx="10152640" cy="86793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Nasze doświadczenie w finansowaniu </a:t>
            </a:r>
            <a:r>
              <a:rPr lang="pl-PL" sz="28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/>
                <a:ea typeface="Calibri"/>
                <a:cs typeface="Calibri"/>
              </a:rPr>
              <a:t>projektów zagranicznych (wybrane inwestycje)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E8AD418-3A5A-6042-94ED-071383A9D32E}"/>
              </a:ext>
            </a:extLst>
          </p:cNvPr>
          <p:cNvSpPr/>
          <p:nvPr/>
        </p:nvSpPr>
        <p:spPr>
          <a:xfrm>
            <a:off x="911977" y="1530626"/>
            <a:ext cx="3214934" cy="4499278"/>
          </a:xfrm>
          <a:prstGeom prst="rect">
            <a:avLst/>
          </a:prstGeom>
          <a:noFill/>
          <a:ln w="6350">
            <a:solidFill>
              <a:srgbClr val="B619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10D774B-C13D-39F8-307C-AAD1EFFE467F}"/>
              </a:ext>
            </a:extLst>
          </p:cNvPr>
          <p:cNvSpPr/>
          <p:nvPr/>
        </p:nvSpPr>
        <p:spPr>
          <a:xfrm>
            <a:off x="8245045" y="1530626"/>
            <a:ext cx="3214934" cy="4499278"/>
          </a:xfrm>
          <a:prstGeom prst="rect">
            <a:avLst/>
          </a:prstGeom>
          <a:noFill/>
          <a:ln w="6350">
            <a:solidFill>
              <a:srgbClr val="0C74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DB3E0247-32D4-9D68-35D7-D7F97EFCB66C}"/>
              </a:ext>
            </a:extLst>
          </p:cNvPr>
          <p:cNvSpPr/>
          <p:nvPr/>
        </p:nvSpPr>
        <p:spPr>
          <a:xfrm>
            <a:off x="4578510" y="1523045"/>
            <a:ext cx="3214934" cy="4499278"/>
          </a:xfrm>
          <a:prstGeom prst="rect">
            <a:avLst/>
          </a:prstGeom>
          <a:noFill/>
          <a:ln w="6350">
            <a:solidFill>
              <a:srgbClr val="E27A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ymbol zastępczy tekstu 6">
            <a:extLst>
              <a:ext uri="{FF2B5EF4-FFF2-40B4-BE49-F238E27FC236}">
                <a16:creationId xmlns:a16="http://schemas.microsoft.com/office/drawing/2014/main" id="{39E29ADE-FE04-143E-F5A5-9DFB0E91F1FF}"/>
              </a:ext>
            </a:extLst>
          </p:cNvPr>
          <p:cNvSpPr txBox="1">
            <a:spLocks/>
          </p:cNvSpPr>
          <p:nvPr/>
        </p:nvSpPr>
        <p:spPr>
          <a:xfrm>
            <a:off x="1091933" y="4079136"/>
            <a:ext cx="3228461" cy="190308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/>
            </a:pPr>
            <a:r>
              <a:rPr lang="pl-PL" sz="1600" dirty="0">
                <a:solidFill>
                  <a:srgbClr val="B61929"/>
                </a:solidFill>
                <a:latin typeface="Calibri"/>
                <a:ea typeface="Calibri"/>
                <a:cs typeface="Calibri"/>
              </a:rPr>
              <a:t>Inwestycja z Victoria Dom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B6192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buNone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inwestycji: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2021</a:t>
            </a:r>
          </a:p>
          <a:p>
            <a:pPr marL="0" lvl="0" indent="0">
              <a:lnSpc>
                <a:spcPct val="100000"/>
              </a:lnSpc>
              <a:buNone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Finansujący: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Fundusz Ekspansji Zagranicznej</a:t>
            </a:r>
          </a:p>
          <a:p>
            <a:pPr marL="0" lvl="0" indent="0">
              <a:lnSpc>
                <a:spcPct val="100000"/>
              </a:lnSpc>
              <a:buNone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Branża: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deweloperska</a:t>
            </a:r>
          </a:p>
          <a:p>
            <a:pPr marL="0" lvl="0" indent="0">
              <a:lnSpc>
                <a:spcPct val="100000"/>
              </a:lnSpc>
              <a:buNone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Lokalizacja: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Niemcy </a:t>
            </a:r>
          </a:p>
          <a:p>
            <a:pPr marL="0" lvl="0" indent="0">
              <a:lnSpc>
                <a:spcPct val="100000"/>
              </a:lnSpc>
              <a:buNone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Rodzaj finansowania: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dłużne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BA3F56D-C0A4-C6AE-9518-E19B157EBFD7}"/>
              </a:ext>
            </a:extLst>
          </p:cNvPr>
          <p:cNvSpPr txBox="1">
            <a:spLocks/>
          </p:cNvSpPr>
          <p:nvPr/>
        </p:nvSpPr>
        <p:spPr>
          <a:xfrm>
            <a:off x="8255318" y="4079136"/>
            <a:ext cx="3213429" cy="190308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C749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Inwestycja z </a:t>
            </a:r>
            <a:r>
              <a:rPr lang="pl-PL" sz="1600" dirty="0" err="1">
                <a:solidFill>
                  <a:srgbClr val="0C74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Rainbow</a:t>
            </a:r>
            <a:r>
              <a:rPr lang="pl-PL" sz="1600" dirty="0">
                <a:solidFill>
                  <a:srgbClr val="0C74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Tours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C749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Data inwestycji: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Finansujący: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Fundusz Ekspansji Zagranicznej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Branża: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turystyczna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Lokalizacja: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Grecja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Rodzaj finansowania: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kapitałowe</a:t>
            </a:r>
            <a:endParaRPr kumimoji="0" lang="pl-PL" sz="12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Symbol zastępczy tekstu 8">
            <a:extLst>
              <a:ext uri="{FF2B5EF4-FFF2-40B4-BE49-F238E27FC236}">
                <a16:creationId xmlns:a16="http://schemas.microsoft.com/office/drawing/2014/main" id="{86E8794F-9FE5-BFAC-3C20-6AC9158844C1}"/>
              </a:ext>
            </a:extLst>
          </p:cNvPr>
          <p:cNvSpPr txBox="1">
            <a:spLocks/>
          </p:cNvSpPr>
          <p:nvPr/>
        </p:nvSpPr>
        <p:spPr>
          <a:xfrm>
            <a:off x="4758466" y="4071555"/>
            <a:ext cx="3034225" cy="190308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E27A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Inwestycja z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27A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Samasz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E27A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Data inwestycji: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Finansujący: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Fundusz Ekspansji Zagranicznej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Branża: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produkcja maszyn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Lokalizacja: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Rodzaj finansowania: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dłużne</a:t>
            </a:r>
            <a:endParaRPr kumimoji="0" lang="pl-PL" sz="12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33137B35-1183-0210-E29B-651D84871696}"/>
              </a:ext>
            </a:extLst>
          </p:cNvPr>
          <p:cNvSpPr/>
          <p:nvPr/>
        </p:nvSpPr>
        <p:spPr>
          <a:xfrm>
            <a:off x="911598" y="1520686"/>
            <a:ext cx="3213429" cy="104911"/>
          </a:xfrm>
          <a:prstGeom prst="rect">
            <a:avLst/>
          </a:prstGeom>
          <a:solidFill>
            <a:srgbClr val="B61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15AD3825-6242-CFDD-3EAC-C55BEB4AA8BB}"/>
              </a:ext>
            </a:extLst>
          </p:cNvPr>
          <p:cNvSpPr/>
          <p:nvPr/>
        </p:nvSpPr>
        <p:spPr>
          <a:xfrm>
            <a:off x="8245797" y="1530626"/>
            <a:ext cx="3213429" cy="104911"/>
          </a:xfrm>
          <a:prstGeom prst="rect">
            <a:avLst/>
          </a:prstGeom>
          <a:solidFill>
            <a:srgbClr val="0C74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21081C8-81FF-A4AC-263F-280F7BD71AD6}"/>
              </a:ext>
            </a:extLst>
          </p:cNvPr>
          <p:cNvSpPr/>
          <p:nvPr/>
        </p:nvSpPr>
        <p:spPr>
          <a:xfrm>
            <a:off x="4579262" y="1523045"/>
            <a:ext cx="3213429" cy="104911"/>
          </a:xfrm>
          <a:prstGeom prst="rect">
            <a:avLst/>
          </a:prstGeom>
          <a:solidFill>
            <a:srgbClr val="E27A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Obraz 5" descr="Obraz zawierający niebo, trawa, na wolnym powietrzu, traktor&#10;&#10;Zawartość wygenerowana przez AI może być niepoprawna.">
            <a:extLst>
              <a:ext uri="{FF2B5EF4-FFF2-40B4-BE49-F238E27FC236}">
                <a16:creationId xmlns:a16="http://schemas.microsoft.com/office/drawing/2014/main" id="{BC89D4FD-EA45-044E-405E-DE89B8A48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" t="34396" r="8485" b="-1"/>
          <a:stretch>
            <a:fillRect/>
          </a:stretch>
        </p:blipFill>
        <p:spPr>
          <a:xfrm>
            <a:off x="4577005" y="1625597"/>
            <a:ext cx="3215686" cy="2101402"/>
          </a:xfrm>
          <a:prstGeom prst="rect">
            <a:avLst/>
          </a:prstGeom>
        </p:spPr>
      </p:pic>
      <p:pic>
        <p:nvPicPr>
          <p:cNvPr id="1028" name="Picture 4" descr="White Olive Premium Lindos">
            <a:extLst>
              <a:ext uri="{FF2B5EF4-FFF2-40B4-BE49-F238E27FC236}">
                <a16:creationId xmlns:a16="http://schemas.microsoft.com/office/drawing/2014/main" id="{9DC81F64-F0D2-39A8-9B46-EF6C7D2B85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"/>
          <a:stretch>
            <a:fillRect/>
          </a:stretch>
        </p:blipFill>
        <p:spPr bwMode="auto">
          <a:xfrm>
            <a:off x="8255318" y="1635536"/>
            <a:ext cx="3203908" cy="209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Symbol zastępczy obrazu 12">
            <a:extLst>
              <a:ext uri="{FF2B5EF4-FFF2-40B4-BE49-F238E27FC236}">
                <a16:creationId xmlns:a16="http://schemas.microsoft.com/office/drawing/2014/main" id="{41D88D7F-3C9D-0ACA-DF89-C334091A7E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" b="529"/>
          <a:stretch/>
        </p:blipFill>
        <p:spPr>
          <a:xfrm>
            <a:off x="911597" y="1616352"/>
            <a:ext cx="3213429" cy="21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2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D9676-D0C5-6BC0-073F-3CF1C9BF5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D0EA644-0094-798B-CA67-44B605E3298B}"/>
              </a:ext>
            </a:extLst>
          </p:cNvPr>
          <p:cNvSpPr txBox="1"/>
          <p:nvPr/>
        </p:nvSpPr>
        <p:spPr>
          <a:xfrm>
            <a:off x="614934" y="460120"/>
            <a:ext cx="6094476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Rohlig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SUUS Logistics Europie </a:t>
            </a:r>
            <a:b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</a:b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Środkowo-Wschodniej i Azji</a:t>
            </a:r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5AAD4DAD-AF15-4013-1304-194E5DC96CE6}"/>
              </a:ext>
            </a:extLst>
          </p:cNvPr>
          <p:cNvSpPr/>
          <p:nvPr/>
        </p:nvSpPr>
        <p:spPr>
          <a:xfrm>
            <a:off x="196018" y="1588387"/>
            <a:ext cx="837831" cy="781829"/>
          </a:xfrm>
          <a:prstGeom prst="ellipse">
            <a:avLst/>
          </a:prstGeom>
          <a:solidFill>
            <a:srgbClr val="B6192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9123ABA2-A11C-8BD4-148E-44F8144816D7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9112" y="1628170"/>
            <a:ext cx="731641" cy="731641"/>
          </a:xfrm>
          <a:prstGeom prst="rect">
            <a:avLst/>
          </a:prstGeom>
        </p:spPr>
      </p:pic>
      <p:sp>
        <p:nvSpPr>
          <p:cNvPr id="16" name="Circle">
            <a:extLst>
              <a:ext uri="{FF2B5EF4-FFF2-40B4-BE49-F238E27FC236}">
                <a16:creationId xmlns:a16="http://schemas.microsoft.com/office/drawing/2014/main" id="{5422656C-8833-2E74-4030-0B860166ADD3}"/>
              </a:ext>
            </a:extLst>
          </p:cNvPr>
          <p:cNvSpPr/>
          <p:nvPr/>
        </p:nvSpPr>
        <p:spPr>
          <a:xfrm>
            <a:off x="196016" y="3446264"/>
            <a:ext cx="837832" cy="781829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6F55C533-29D3-5663-4D50-FB9FCFC0A23C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5503" y="3510485"/>
            <a:ext cx="618858" cy="618858"/>
          </a:xfrm>
          <a:prstGeom prst="rect">
            <a:avLst/>
          </a:prstGeom>
        </p:spPr>
      </p:pic>
      <p:sp>
        <p:nvSpPr>
          <p:cNvPr id="18" name="Circle">
            <a:extLst>
              <a:ext uri="{FF2B5EF4-FFF2-40B4-BE49-F238E27FC236}">
                <a16:creationId xmlns:a16="http://schemas.microsoft.com/office/drawing/2014/main" id="{4F39590C-E112-785E-B773-5E6F9DC0EB8D}"/>
              </a:ext>
            </a:extLst>
          </p:cNvPr>
          <p:cNvSpPr/>
          <p:nvPr/>
        </p:nvSpPr>
        <p:spPr>
          <a:xfrm>
            <a:off x="212391" y="5281811"/>
            <a:ext cx="821457" cy="837832"/>
          </a:xfrm>
          <a:prstGeom prst="ellipse">
            <a:avLst/>
          </a:pr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" name="Grafika 19">
            <a:extLst>
              <a:ext uri="{FF2B5EF4-FFF2-40B4-BE49-F238E27FC236}">
                <a16:creationId xmlns:a16="http://schemas.microsoft.com/office/drawing/2014/main" id="{23FEF598-33AE-9613-54D7-472E61A00B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1842" y="5269613"/>
            <a:ext cx="837832" cy="837832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E06CE68-7C5E-58FA-4964-E8F3DA3E49CE}"/>
              </a:ext>
            </a:extLst>
          </p:cNvPr>
          <p:cNvSpPr txBox="1"/>
          <p:nvPr/>
        </p:nvSpPr>
        <p:spPr>
          <a:xfrm>
            <a:off x="1250058" y="1532317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8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Strategia i działalność firmy 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5EE68AA6-C0BF-B350-EE41-48500E06A9A1}"/>
              </a:ext>
            </a:extLst>
          </p:cNvPr>
          <p:cNvSpPr txBox="1"/>
          <p:nvPr/>
        </p:nvSpPr>
        <p:spPr>
          <a:xfrm>
            <a:off x="1250058" y="2004291"/>
            <a:ext cx="60944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Rohlig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 SUUS Logistics to największy polski operator logistyczny oraz jeden z wiodących w Europie Środkowo-Wschodniej i Azji Centralnej. Specjalizuje się w kompleksowym zarządzaniu logistyką i globalnymi łańcuchami dostaw. Firma realizuje procesy logistyczne, wykorzystując transport drogowy, morski, lotniczy, kolejowy i intermodalny, a także oferując logistykę kontraktową, usługi celne oraz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project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 cargo. Dodatkowo,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Rohlig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 SUUS Logistics oferuje projektowanie łańcuchów dostaw dostosowane do konkretnych potrzeb klientów jako Supply Chain Solutions</a:t>
            </a:r>
            <a:endParaRPr lang="en-US" sz="1200" dirty="0">
              <a:solidFill>
                <a:srgbClr val="53585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oboto Light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976C19D-9B35-4A7A-AC00-D00E180F5D88}"/>
              </a:ext>
            </a:extLst>
          </p:cNvPr>
          <p:cNvSpPr txBox="1"/>
          <p:nvPr/>
        </p:nvSpPr>
        <p:spPr>
          <a:xfrm>
            <a:off x="1250058" y="3435152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Motywacje do ekspansji zagranicznej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E5355BF5-D16D-BEBE-3804-478DDDA8250C}"/>
              </a:ext>
            </a:extLst>
          </p:cNvPr>
          <p:cNvSpPr txBox="1"/>
          <p:nvPr/>
        </p:nvSpPr>
        <p:spPr>
          <a:xfrm>
            <a:off x="1250058" y="3799121"/>
            <a:ext cx="60944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Rohlig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SUUS Logistics jest obecny w dziewięciu krajach – poza Polską, także w Czechach, Słowacji, Węgrzech, Rumunii, Słowenii, Ukrainie, Kazachstanie i Uzbekistanie. Obecnie posiada ponad 40 oddziałów i zatrudnia ponad 2600 pracowników.  Umacnianie pozycji na rynkach zagranicznych to jeden z kluczowych filarów strategii firmy. Spółka koncentruje się głównie na regionie CEECA, dostrzegając tu potencjał związany z rozwojem lokalnych championów oraz napływem inwestycji zagranicznych i budową korytarza </a:t>
            </a:r>
            <a:r>
              <a:rPr lang="pl-PL" sz="120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transportowego łączącego 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Europę z Azją. 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B461DE0D-5E60-7B1A-C21D-235826CBAC51}"/>
              </a:ext>
            </a:extLst>
          </p:cNvPr>
          <p:cNvSpPr txBox="1"/>
          <p:nvPr/>
        </p:nvSpPr>
        <p:spPr>
          <a:xfrm>
            <a:off x="1214232" y="5252437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Współpraca z Funduszem Ekspansji Zagranicznej 2 FIZ AN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FF06DB59-BB4D-5235-EB1D-2B79D8204AB5}"/>
              </a:ext>
            </a:extLst>
          </p:cNvPr>
          <p:cNvSpPr txBox="1"/>
          <p:nvPr/>
        </p:nvSpPr>
        <p:spPr>
          <a:xfrm>
            <a:off x="1250058" y="5650162"/>
            <a:ext cx="6094476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>
                <a:solidFill>
                  <a:srgbClr val="53585F"/>
                </a:solidFill>
                <a:latin typeface="Calibri"/>
                <a:ea typeface="Calibri"/>
                <a:cs typeface="Calibri"/>
              </a:rPr>
              <a:t>W czerwcu 2026 r. spółka zawarła umowę inwestycyjną z Funduszem Ekspansji Zagranicznej 2 </a:t>
            </a:r>
            <a:r>
              <a:rPr lang="pl-PL" sz="1200" dirty="0">
                <a:solidFill>
                  <a:srgbClr val="53585F"/>
                </a:solidFill>
                <a:latin typeface="Calibri"/>
                <a:ea typeface="Calibri"/>
                <a:cs typeface="Calibri"/>
              </a:rPr>
              <a:t>FIZ AN. </a:t>
            </a:r>
            <a:r>
              <a:rPr lang="pl-PL" sz="1200" dirty="0">
                <a:solidFill>
                  <a:srgbClr val="53585F"/>
                </a:solidFill>
                <a:latin typeface="Calibri"/>
                <a:ea typeface="Calibri"/>
                <a:cs typeface="Calibri"/>
                <a:sym typeface="Roboto Light"/>
              </a:rPr>
              <a:t>Pozyskane finansowanie przeznaczone na dalsze umacnianie obecności spółki na tych rynkach oraz realizację nowych projektów rozwojowych. W sumie projekt pochłonie około </a:t>
            </a:r>
            <a:br>
              <a:rPr lang="pl-PL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dirty="0">
                <a:solidFill>
                  <a:srgbClr val="53585F"/>
                </a:solidFill>
                <a:latin typeface="Calibri"/>
                <a:ea typeface="Calibri"/>
                <a:cs typeface="Calibri"/>
                <a:sym typeface="Roboto Light"/>
              </a:rPr>
              <a:t>30 mln euro, z czego 10 mln euro będzie pochodzić z Funduszu Ekspansji Zagranicznej.</a:t>
            </a:r>
            <a:r>
              <a:rPr lang="pl-PL" sz="1200" dirty="0">
                <a:solidFill>
                  <a:srgbClr val="53585F"/>
                </a:solidFill>
                <a:latin typeface="Calibri"/>
                <a:ea typeface="Calibri"/>
                <a:cs typeface="Calibri"/>
              </a:rPr>
              <a:t> </a:t>
            </a:r>
            <a:endParaRPr lang="en-US" sz="1200" dirty="0">
              <a:solidFill>
                <a:srgbClr val="53585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351A459-D230-6C75-B7B6-1ECB2FB60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5" b="5489"/>
          <a:stretch>
            <a:fillRect/>
          </a:stretch>
        </p:blipFill>
        <p:spPr>
          <a:xfrm>
            <a:off x="7717982" y="-4383"/>
            <a:ext cx="4478050" cy="2312664"/>
          </a:xfrm>
          <a:prstGeom prst="rect">
            <a:avLst/>
          </a:prstGeom>
        </p:spPr>
      </p:pic>
      <p:pic>
        <p:nvPicPr>
          <p:cNvPr id="2" name="Obraz 1" descr="ROHLIG SUUS Logistics S.A. | RAILMARKET.com">
            <a:extLst>
              <a:ext uri="{FF2B5EF4-FFF2-40B4-BE49-F238E27FC236}">
                <a16:creationId xmlns:a16="http://schemas.microsoft.com/office/drawing/2014/main" id="{A8873135-DA0E-B829-B554-A587005F26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1510" y="715355"/>
            <a:ext cx="2049748" cy="389293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DB56710-A927-E0B5-BFAA-5DB52EA2EB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77"/>
          <a:stretch>
            <a:fillRect/>
          </a:stretch>
        </p:blipFill>
        <p:spPr>
          <a:xfrm>
            <a:off x="7716638" y="2308280"/>
            <a:ext cx="4475362" cy="231088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DA72099-4A22-F1D8-5543-B1C995474E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6" b="12466"/>
          <a:stretch/>
        </p:blipFill>
        <p:spPr>
          <a:xfrm>
            <a:off x="7716638" y="4619166"/>
            <a:ext cx="4475362" cy="223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183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D26C5-4BD4-D4CB-A2FD-C67785031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BA02FED-6D38-6BD4-B292-43C49A64C897}"/>
              </a:ext>
            </a:extLst>
          </p:cNvPr>
          <p:cNvSpPr txBox="1"/>
          <p:nvPr/>
        </p:nvSpPr>
        <p:spPr>
          <a:xfrm>
            <a:off x="614934" y="460120"/>
            <a:ext cx="6094476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Vigo </a:t>
            </a: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Photonics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w </a:t>
            </a:r>
            <a:r>
              <a:rPr lang="pl-PL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+mj-ea"/>
                <a:cs typeface="+mj-cs"/>
              </a:rPr>
              <a:t>USA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77E15C4D-FE8A-74EC-DC4B-1E20D1A5B892}"/>
              </a:ext>
            </a:extLst>
          </p:cNvPr>
          <p:cNvSpPr/>
          <p:nvPr/>
        </p:nvSpPr>
        <p:spPr>
          <a:xfrm>
            <a:off x="196018" y="1588387"/>
            <a:ext cx="837831" cy="781829"/>
          </a:xfrm>
          <a:prstGeom prst="ellipse">
            <a:avLst/>
          </a:prstGeom>
          <a:solidFill>
            <a:srgbClr val="B6192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84E18407-D1BB-8F2F-2B46-420E1942F2F1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9112" y="1628170"/>
            <a:ext cx="731641" cy="731641"/>
          </a:xfrm>
          <a:prstGeom prst="rect">
            <a:avLst/>
          </a:prstGeom>
        </p:spPr>
      </p:pic>
      <p:sp>
        <p:nvSpPr>
          <p:cNvPr id="16" name="Circle">
            <a:extLst>
              <a:ext uri="{FF2B5EF4-FFF2-40B4-BE49-F238E27FC236}">
                <a16:creationId xmlns:a16="http://schemas.microsoft.com/office/drawing/2014/main" id="{7512C8F5-A2B3-E81C-79BC-32D9B28F2CF6}"/>
              </a:ext>
            </a:extLst>
          </p:cNvPr>
          <p:cNvSpPr/>
          <p:nvPr/>
        </p:nvSpPr>
        <p:spPr>
          <a:xfrm>
            <a:off x="196016" y="3446264"/>
            <a:ext cx="837832" cy="781829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5DE244A9-DB61-9084-1806-DEB153EC2E6B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5503" y="3510485"/>
            <a:ext cx="618858" cy="618858"/>
          </a:xfrm>
          <a:prstGeom prst="rect">
            <a:avLst/>
          </a:prstGeom>
        </p:spPr>
      </p:pic>
      <p:sp>
        <p:nvSpPr>
          <p:cNvPr id="18" name="Circle">
            <a:extLst>
              <a:ext uri="{FF2B5EF4-FFF2-40B4-BE49-F238E27FC236}">
                <a16:creationId xmlns:a16="http://schemas.microsoft.com/office/drawing/2014/main" id="{C1EED99D-E9C3-EAED-8E51-01B0845EE1CE}"/>
              </a:ext>
            </a:extLst>
          </p:cNvPr>
          <p:cNvSpPr/>
          <p:nvPr/>
        </p:nvSpPr>
        <p:spPr>
          <a:xfrm>
            <a:off x="212391" y="5281811"/>
            <a:ext cx="821457" cy="837832"/>
          </a:xfrm>
          <a:prstGeom prst="ellipse">
            <a:avLst/>
          </a:pr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" name="Grafika 19">
            <a:extLst>
              <a:ext uri="{FF2B5EF4-FFF2-40B4-BE49-F238E27FC236}">
                <a16:creationId xmlns:a16="http://schemas.microsoft.com/office/drawing/2014/main" id="{181D7F90-248A-2F67-4F63-69ED27DBAC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1842" y="5269613"/>
            <a:ext cx="837832" cy="837832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42D55660-4F54-F6C2-AF38-514AB10C1E9B}"/>
              </a:ext>
            </a:extLst>
          </p:cNvPr>
          <p:cNvSpPr txBox="1"/>
          <p:nvPr/>
        </p:nvSpPr>
        <p:spPr>
          <a:xfrm>
            <a:off x="1250058" y="1532317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8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Strategia i działalność firmy 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AB8525FE-1812-E6C8-0647-4527E1FF1550}"/>
              </a:ext>
            </a:extLst>
          </p:cNvPr>
          <p:cNvSpPr txBox="1"/>
          <p:nvPr/>
        </p:nvSpPr>
        <p:spPr>
          <a:xfrm>
            <a:off x="1250058" y="2004291"/>
            <a:ext cx="60944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Spółka rozpoczęła działalność w 1987 roku, a od 2014 roku jest notowana na głównym rynku Giełdy Papierów Wartościowych w Warszawie. VIGO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Photonics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 ma siedzibę w Ożarowie Mazowieckim i posiada spółkę zależną w Stanach Zjednoczonych. Firma zatrudnia około 200 wysoko wykwalifikowanych specjalistów i naukowców. Vigo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Photonics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 jest globalnym producentem zaawansowanych technologicznie rozwiązań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fotonicznych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, w szczególności detektorów średniej podczerwieni, </a:t>
            </a:r>
            <a:r>
              <a:rPr lang="pl-PL" sz="120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dedykowanych modułów oraz 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materiałów półprzewodnikowych.</a:t>
            </a:r>
            <a:endParaRPr lang="en-US" sz="1200" dirty="0">
              <a:solidFill>
                <a:srgbClr val="53585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oboto Light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F0A12609-D488-D259-F255-5EE18266D036}"/>
              </a:ext>
            </a:extLst>
          </p:cNvPr>
          <p:cNvSpPr txBox="1"/>
          <p:nvPr/>
        </p:nvSpPr>
        <p:spPr>
          <a:xfrm>
            <a:off x="1250058" y="3435152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Motywacje do ekspansji zagranicznej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89D4CA27-B1E0-626E-09B3-0B9B4AED14AD}"/>
              </a:ext>
            </a:extLst>
          </p:cNvPr>
          <p:cNvSpPr txBox="1"/>
          <p:nvPr/>
        </p:nvSpPr>
        <p:spPr>
          <a:xfrm>
            <a:off x="1250058" y="3619818"/>
            <a:ext cx="6094476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pl-PL" dirty="0"/>
              <a:t> </a:t>
            </a:r>
            <a:endParaRPr lang="pl-PL" sz="1200" dirty="0">
              <a:solidFill>
                <a:srgbClr val="53585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Transakcja nabycia aktywów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Infrared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Associates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stanowi przykład przemyślanej ekspansji europejskiego kapitału na rynek amerykański. VIGO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Photonics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nie tylko rozszerza swoją obecność na nowe rynki, ale także wzmacnia współpracę gospodarczą i technologiczną między Europą a Stanami Zjednoczonymi. Przejęcie aktywów amerykańskiego producenta otwiera drogę do redukcji barier taryfowych i administracyjnych, ułatwiając europejskim przedsiębiorstwom dostęp do strategicznego rynku amerykańskiego. </a:t>
            </a:r>
          </a:p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endParaRPr lang="en-US" sz="1200" dirty="0">
              <a:solidFill>
                <a:srgbClr val="53585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53EE74E4-CFA0-BD10-1B6F-28DF33957E3A}"/>
              </a:ext>
            </a:extLst>
          </p:cNvPr>
          <p:cNvSpPr txBox="1"/>
          <p:nvPr/>
        </p:nvSpPr>
        <p:spPr>
          <a:xfrm>
            <a:off x="1214232" y="5252437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Współpraca z Funduszem Ekspansji Zagranicznej 2 FIZ AN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EA2FC9D7-06E6-D447-7913-3012A7602235}"/>
              </a:ext>
            </a:extLst>
          </p:cNvPr>
          <p:cNvSpPr txBox="1"/>
          <p:nvPr/>
        </p:nvSpPr>
        <p:spPr>
          <a:xfrm>
            <a:off x="1250058" y="5650162"/>
            <a:ext cx="60944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marcu 2026 r. Fundusz Ekspansji Zagranicznej 2 FIZ AN i Vigo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Photonics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podpisały umowę inwestycyjną, na mocy której Fundusz udzieli finansowania dłużnego na nabycie aktywów amerykańskiej spółki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InfraRed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Assiciates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Inc. – spółki specjalizującej się w produkcji detektorów podczerwieni.</a:t>
            </a:r>
            <a:endParaRPr lang="en-US" sz="1200" dirty="0">
              <a:solidFill>
                <a:srgbClr val="53585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8835271-8042-B656-6C33-913C044615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949" y="-1"/>
            <a:ext cx="4478050" cy="351292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491C4AE-BEE1-15D2-6F7C-26B6330BED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949" y="3513520"/>
            <a:ext cx="4478050" cy="334448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BC7FA98-8BDF-895E-4FBB-6C37EDE5BA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374" y="305109"/>
            <a:ext cx="2162294" cy="144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711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015547E-56A7-B812-1FB8-E37E99F75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0793" y="0"/>
            <a:ext cx="4461207" cy="68580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321EE54-18FD-7F3B-83E4-D0DCD68BB8E8}"/>
              </a:ext>
            </a:extLst>
          </p:cNvPr>
          <p:cNvSpPr txBox="1"/>
          <p:nvPr/>
        </p:nvSpPr>
        <p:spPr>
          <a:xfrm>
            <a:off x="614934" y="460120"/>
            <a:ext cx="6094476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Euvic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w Ukrainie</a:t>
            </a:r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A2A3D028-574C-AD37-D8BA-24A3008A60F1}"/>
              </a:ext>
            </a:extLst>
          </p:cNvPr>
          <p:cNvSpPr/>
          <p:nvPr/>
        </p:nvSpPr>
        <p:spPr>
          <a:xfrm>
            <a:off x="196018" y="1749278"/>
            <a:ext cx="837831" cy="781829"/>
          </a:xfrm>
          <a:prstGeom prst="ellipse">
            <a:avLst/>
          </a:prstGeom>
          <a:solidFill>
            <a:srgbClr val="B6192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EFD6E8F0-B49F-8B0B-12D8-E75D3F0028FA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9112" y="1802148"/>
            <a:ext cx="731641" cy="731641"/>
          </a:xfrm>
          <a:prstGeom prst="rect">
            <a:avLst/>
          </a:prstGeom>
        </p:spPr>
      </p:pic>
      <p:sp>
        <p:nvSpPr>
          <p:cNvPr id="16" name="Circle">
            <a:extLst>
              <a:ext uri="{FF2B5EF4-FFF2-40B4-BE49-F238E27FC236}">
                <a16:creationId xmlns:a16="http://schemas.microsoft.com/office/drawing/2014/main" id="{C2ADCCA1-F3B3-DBD0-225C-A6F18262BF0B}"/>
              </a:ext>
            </a:extLst>
          </p:cNvPr>
          <p:cNvSpPr/>
          <p:nvPr/>
        </p:nvSpPr>
        <p:spPr>
          <a:xfrm>
            <a:off x="196016" y="3452841"/>
            <a:ext cx="837832" cy="781829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99D49F32-0799-7BA8-9FB6-8CE9E40CE3EB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5503" y="3534326"/>
            <a:ext cx="618858" cy="618858"/>
          </a:xfrm>
          <a:prstGeom prst="rect">
            <a:avLst/>
          </a:prstGeom>
        </p:spPr>
      </p:pic>
      <p:sp>
        <p:nvSpPr>
          <p:cNvPr id="18" name="Circle">
            <a:extLst>
              <a:ext uri="{FF2B5EF4-FFF2-40B4-BE49-F238E27FC236}">
                <a16:creationId xmlns:a16="http://schemas.microsoft.com/office/drawing/2014/main" id="{F130A4D1-93AF-C12A-80E5-D9E0733F3194}"/>
              </a:ext>
            </a:extLst>
          </p:cNvPr>
          <p:cNvSpPr/>
          <p:nvPr/>
        </p:nvSpPr>
        <p:spPr>
          <a:xfrm>
            <a:off x="196016" y="5055941"/>
            <a:ext cx="837830" cy="781829"/>
          </a:xfrm>
          <a:prstGeom prst="ellipse">
            <a:avLst/>
          </a:pr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" name="Grafika 19">
            <a:extLst>
              <a:ext uri="{FF2B5EF4-FFF2-40B4-BE49-F238E27FC236}">
                <a16:creationId xmlns:a16="http://schemas.microsoft.com/office/drawing/2014/main" id="{B6A5CF8E-4004-7282-CCCC-DA0D2B8CD9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9112" y="5055941"/>
            <a:ext cx="781829" cy="781829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7244B06-3233-C282-893E-E2BF8817E6D0}"/>
              </a:ext>
            </a:extLst>
          </p:cNvPr>
          <p:cNvSpPr txBox="1"/>
          <p:nvPr/>
        </p:nvSpPr>
        <p:spPr>
          <a:xfrm>
            <a:off x="1243348" y="1723566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8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Strategia i działalność firmy 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B838306A-C89D-8EE7-55AC-C8302A01A005}"/>
              </a:ext>
            </a:extLst>
          </p:cNvPr>
          <p:cNvSpPr txBox="1"/>
          <p:nvPr/>
        </p:nvSpPr>
        <p:spPr>
          <a:xfrm>
            <a:off x="1243348" y="2075447"/>
            <a:ext cx="60944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b="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Grupa </a:t>
            </a:r>
            <a:r>
              <a:rPr lang="pl-PL" sz="1200" b="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Euvic</a:t>
            </a:r>
            <a:r>
              <a:rPr lang="pl-PL" sz="1200" b="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 działa na rynku od 2005 roku i obecnie zatrudnia niemal 6 tys. pracowników. </a:t>
            </a:r>
          </a:p>
          <a:p>
            <a:pPr algn="l"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b="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Jest jedną z największych grup </a:t>
            </a:r>
            <a:r>
              <a:rPr lang="pl-PL" sz="1200" b="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tech-capital</a:t>
            </a:r>
            <a:r>
              <a:rPr lang="pl-PL" sz="1200" b="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 na polskim rynku, wyróżnioną licznymi certyfikatami. Od kilku lat konsekwentnie poszerza zakres i kompleksowość swoich usług, opierając swoją działalność na sześciu filarach biznesowych: rozwój oprogramowania, infrastruktura IT, body/team leasing, innowacje, </a:t>
            </a:r>
            <a:r>
              <a:rPr lang="pl-PL" sz="1200" b="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digital</a:t>
            </a:r>
            <a:r>
              <a:rPr lang="pl-PL" sz="1200" b="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 performance </a:t>
            </a:r>
            <a:br>
              <a:rPr lang="pl-PL" sz="1200" b="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</a:br>
            <a:r>
              <a:rPr lang="pl-PL" sz="1200" b="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i konsulting. </a:t>
            </a:r>
            <a:endParaRPr lang="en-US" sz="1200" b="0" dirty="0">
              <a:solidFill>
                <a:srgbClr val="53585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oboto Light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CAFFDC1-D5CB-68E7-DFE8-9DEAFE72FE69}"/>
              </a:ext>
            </a:extLst>
          </p:cNvPr>
          <p:cNvSpPr txBox="1"/>
          <p:nvPr/>
        </p:nvSpPr>
        <p:spPr>
          <a:xfrm>
            <a:off x="1243347" y="3474423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Motywacje do ekspansji zagranicznej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3E34E7D2-85C1-9AA8-4F2E-F6849A62361C}"/>
              </a:ext>
            </a:extLst>
          </p:cNvPr>
          <p:cNvSpPr txBox="1"/>
          <p:nvPr/>
        </p:nvSpPr>
        <p:spPr>
          <a:xfrm>
            <a:off x="1243347" y="3870285"/>
            <a:ext cx="60944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Poprzez działanie w modelu 360°, Grupa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Euvic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zapewnia dostęp do kompetencji i usług            we wszystkich obszarach IT, dzięki czemu wspiera cyfrową transformację biznesową klientów        w Polsce i na świecie, w tym w USA, Wielkiej Brytanii, regionie DACH, Skandynawii i Dubaju. Grupa zakłada dalszy wzrost poprzez ekspansję zagraniczną i dalszą konsolidację rynku.</a:t>
            </a:r>
            <a:endParaRPr lang="en-US" sz="1200" dirty="0">
              <a:solidFill>
                <a:srgbClr val="53585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D13EA5EB-A90D-8613-3161-73E6E77C4BA2}"/>
              </a:ext>
            </a:extLst>
          </p:cNvPr>
          <p:cNvSpPr txBox="1"/>
          <p:nvPr/>
        </p:nvSpPr>
        <p:spPr>
          <a:xfrm>
            <a:off x="1196819" y="4974820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Współpraca z Funduszem Ekspansji Zagranicznej 2 FIZ AN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831D704B-8BCC-ACD6-F216-087724EC4A46}"/>
              </a:ext>
            </a:extLst>
          </p:cNvPr>
          <p:cNvSpPr txBox="1"/>
          <p:nvPr/>
        </p:nvSpPr>
        <p:spPr>
          <a:xfrm>
            <a:off x="1196819" y="5359471"/>
            <a:ext cx="60944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 koniec 2024 r. Fundusz Ekspansji Zagranicznej 2 FIZ AN i Grupa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Euvic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podpisały umowę inwestycyjną, na mocy której Fundusz udzieli finansowania dłużnego na przejęcie pakietów udziałów pięciu spółek działających w sektorze IT – dwóch we Lwowie oraz w Kijowie, Charkowie i Winnicy.</a:t>
            </a:r>
            <a:endParaRPr lang="en-US" sz="1200" dirty="0">
              <a:solidFill>
                <a:srgbClr val="53585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Obraz 32" descr="Obraz zawierający Czcionka, Grafika, logo,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D0F2BDDB-7290-70D4-CF98-17F5AA4B97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228" y="875973"/>
            <a:ext cx="1771874" cy="63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4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80AFA-BCCF-0404-8404-7B0791510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1CC0A2F-0BD9-3216-1E1C-866ED9E08AA6}"/>
              </a:ext>
            </a:extLst>
          </p:cNvPr>
          <p:cNvSpPr txBox="1"/>
          <p:nvPr/>
        </p:nvSpPr>
        <p:spPr>
          <a:xfrm>
            <a:off x="614934" y="460120"/>
            <a:ext cx="6094476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Sanok </a:t>
            </a: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Rubber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Company</a:t>
            </a:r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9C52E085-8456-52CF-9BD2-8689CD39248F}"/>
              </a:ext>
            </a:extLst>
          </p:cNvPr>
          <p:cNvSpPr/>
          <p:nvPr/>
        </p:nvSpPr>
        <p:spPr>
          <a:xfrm>
            <a:off x="223351" y="1741147"/>
            <a:ext cx="837831" cy="781829"/>
          </a:xfrm>
          <a:prstGeom prst="ellipse">
            <a:avLst/>
          </a:prstGeom>
          <a:solidFill>
            <a:srgbClr val="B6192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16B3B5E6-EE0A-6617-AB9D-C173B941A368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6445" y="1774556"/>
            <a:ext cx="731641" cy="731641"/>
          </a:xfrm>
          <a:prstGeom prst="rect">
            <a:avLst/>
          </a:prstGeom>
        </p:spPr>
      </p:pic>
      <p:sp>
        <p:nvSpPr>
          <p:cNvPr id="16" name="Circle">
            <a:extLst>
              <a:ext uri="{FF2B5EF4-FFF2-40B4-BE49-F238E27FC236}">
                <a16:creationId xmlns:a16="http://schemas.microsoft.com/office/drawing/2014/main" id="{255D750F-371B-44E0-613E-B0B21B7E82EE}"/>
              </a:ext>
            </a:extLst>
          </p:cNvPr>
          <p:cNvSpPr/>
          <p:nvPr/>
        </p:nvSpPr>
        <p:spPr>
          <a:xfrm>
            <a:off x="223351" y="3383601"/>
            <a:ext cx="837832" cy="781829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EE86EA8C-EB40-D422-C304-2BA12416ACD1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2912" y="3480031"/>
            <a:ext cx="618858" cy="618858"/>
          </a:xfrm>
          <a:prstGeom prst="rect">
            <a:avLst/>
          </a:prstGeom>
        </p:spPr>
      </p:pic>
      <p:sp>
        <p:nvSpPr>
          <p:cNvPr id="18" name="Circle">
            <a:extLst>
              <a:ext uri="{FF2B5EF4-FFF2-40B4-BE49-F238E27FC236}">
                <a16:creationId xmlns:a16="http://schemas.microsoft.com/office/drawing/2014/main" id="{C4DAA754-89E5-06C7-B7AC-B9588B3F614E}"/>
              </a:ext>
            </a:extLst>
          </p:cNvPr>
          <p:cNvSpPr/>
          <p:nvPr/>
        </p:nvSpPr>
        <p:spPr>
          <a:xfrm>
            <a:off x="217625" y="5060948"/>
            <a:ext cx="837831" cy="781829"/>
          </a:xfrm>
          <a:prstGeom prst="ellipse">
            <a:avLst/>
          </a:pr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" name="Grafika 19">
            <a:extLst>
              <a:ext uri="{FF2B5EF4-FFF2-40B4-BE49-F238E27FC236}">
                <a16:creationId xmlns:a16="http://schemas.microsoft.com/office/drawing/2014/main" id="{6294AC4D-338C-324E-1263-37A655E90D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3569" y="5031358"/>
            <a:ext cx="781829" cy="781829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C44ED30B-DAFB-3697-181A-28F81B23CBD3}"/>
              </a:ext>
            </a:extLst>
          </p:cNvPr>
          <p:cNvSpPr txBox="1"/>
          <p:nvPr/>
        </p:nvSpPr>
        <p:spPr>
          <a:xfrm>
            <a:off x="1188042" y="1641652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8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Strategia i działalność firmy 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20EE4B78-A5E8-16A0-481A-CE58DCE8B5B0}"/>
              </a:ext>
            </a:extLst>
          </p:cNvPr>
          <p:cNvSpPr txBox="1"/>
          <p:nvPr/>
        </p:nvSpPr>
        <p:spPr>
          <a:xfrm>
            <a:off x="1188042" y="2089105"/>
            <a:ext cx="60944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Sanok Rubber Company jest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europejskim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liderem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produkcji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wyrobów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gumowych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gumowo-metalowych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oraz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kombinacji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gumy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innymi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tworzywami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 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rynku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od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ponad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90 lat.  Od 1997 r. 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spółka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jest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notowana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rynku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głównym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GPW.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Produkty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oferowane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przez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Sanok Rubber Company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znajdują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zastosowanie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wielu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gałęziach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przemysłu</a:t>
            </a:r>
            <a:r>
              <a:rPr lang="en-US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464D54B-4407-6885-DDB9-099168703BFA}"/>
              </a:ext>
            </a:extLst>
          </p:cNvPr>
          <p:cNvSpPr txBox="1"/>
          <p:nvPr/>
        </p:nvSpPr>
        <p:spPr>
          <a:xfrm>
            <a:off x="1188042" y="3383601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Motywacje do ekspansji zagranicznej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502C1E97-C537-6925-311A-96A14EDA3A2F}"/>
              </a:ext>
            </a:extLst>
          </p:cNvPr>
          <p:cNvSpPr txBox="1"/>
          <p:nvPr/>
        </p:nvSpPr>
        <p:spPr>
          <a:xfrm>
            <a:off x="1188042" y="3831054"/>
            <a:ext cx="60944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W ramach prowadzonej działalności biznesowej Sanok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Rubber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 Company dba o dywersyfikację, zarówno produktową, jak i geograficzną. </a:t>
            </a:r>
          </a:p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 Z punktu widzenia Sanok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Rubber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 Company zakup udziałów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Teknikum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 wspiera realizację długoterminowych celów strategicznych spółki.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E83CBFB7-DF14-6C0F-A2D0-58395E2ADCC6}"/>
              </a:ext>
            </a:extLst>
          </p:cNvPr>
          <p:cNvSpPr txBox="1"/>
          <p:nvPr/>
        </p:nvSpPr>
        <p:spPr>
          <a:xfrm>
            <a:off x="1228513" y="5031358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Współpraca z Funduszem Ekspansji Zagranicznej 2 FIZ AN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A1E71BFF-B019-0BA1-82B1-6E6DB6E781F5}"/>
              </a:ext>
            </a:extLst>
          </p:cNvPr>
          <p:cNvSpPr txBox="1"/>
          <p:nvPr/>
        </p:nvSpPr>
        <p:spPr>
          <a:xfrm>
            <a:off x="1228513" y="5441995"/>
            <a:ext cx="6094476" cy="742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listopadzie 2024 r. Fundusz Ekspansji Zagranicznej 2 i Sanok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Rubber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Company podpisały umowę inwestycyjną, na mocy której Fundusz objął mniejszościowy pakiet 30% udziałów w kapitale zakładowym fińskiej spółki zależnej - 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Teknikum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Teknikum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Yhtiöt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Oy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04F8A19-672D-E854-2130-00E52910BB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2444" y="-8131"/>
            <a:ext cx="4479556" cy="25311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F0DCAB-00B8-FB87-ABF7-68B1794C41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2444" y="2503438"/>
            <a:ext cx="4486650" cy="2145650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1DA0010B-47BD-21C1-D7F7-151255EAF3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04012" y="4649088"/>
            <a:ext cx="4496419" cy="2246177"/>
          </a:xfrm>
          <a:prstGeom prst="rect">
            <a:avLst/>
          </a:prstGeom>
        </p:spPr>
      </p:pic>
      <p:pic>
        <p:nvPicPr>
          <p:cNvPr id="9" name="Obraz 8" descr="Obraz zawierający Czcionka, Grafika, projekt graficzny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CBE9C14-FC63-C785-F95E-0FFBE31452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0" y="845691"/>
            <a:ext cx="2264022" cy="55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56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4CBD9-228D-D330-E107-95FB1CFA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F39E9BB-1326-A288-3DD7-AFA431CE7D3A}"/>
              </a:ext>
            </a:extLst>
          </p:cNvPr>
          <p:cNvSpPr txBox="1"/>
          <p:nvPr/>
        </p:nvSpPr>
        <p:spPr>
          <a:xfrm>
            <a:off x="614934" y="460120"/>
            <a:ext cx="6094476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Grupa Seco/Warwick w USA</a:t>
            </a:r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FA4660CB-15FB-BD10-3D23-9141703AAB73}"/>
              </a:ext>
            </a:extLst>
          </p:cNvPr>
          <p:cNvSpPr/>
          <p:nvPr/>
        </p:nvSpPr>
        <p:spPr>
          <a:xfrm>
            <a:off x="213968" y="1772202"/>
            <a:ext cx="837831" cy="781829"/>
          </a:xfrm>
          <a:prstGeom prst="ellipse">
            <a:avLst/>
          </a:prstGeom>
          <a:solidFill>
            <a:srgbClr val="B6192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05E77630-D2F6-696F-E9C2-27CFE04FB2CE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501" y="1822390"/>
            <a:ext cx="731641" cy="731641"/>
          </a:xfrm>
          <a:prstGeom prst="rect">
            <a:avLst/>
          </a:prstGeom>
        </p:spPr>
      </p:pic>
      <p:sp>
        <p:nvSpPr>
          <p:cNvPr id="16" name="Circle">
            <a:extLst>
              <a:ext uri="{FF2B5EF4-FFF2-40B4-BE49-F238E27FC236}">
                <a16:creationId xmlns:a16="http://schemas.microsoft.com/office/drawing/2014/main" id="{6FDCD37F-76C0-2411-D857-78B3FF362B7D}"/>
              </a:ext>
            </a:extLst>
          </p:cNvPr>
          <p:cNvSpPr/>
          <p:nvPr/>
        </p:nvSpPr>
        <p:spPr>
          <a:xfrm>
            <a:off x="184500" y="3442163"/>
            <a:ext cx="837832" cy="781829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C0829E18-8B94-3516-279F-ECFA2A23F4F2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5505" y="3523648"/>
            <a:ext cx="618858" cy="618858"/>
          </a:xfrm>
          <a:prstGeom prst="rect">
            <a:avLst/>
          </a:prstGeom>
        </p:spPr>
      </p:pic>
      <p:sp>
        <p:nvSpPr>
          <p:cNvPr id="18" name="Circle">
            <a:extLst>
              <a:ext uri="{FF2B5EF4-FFF2-40B4-BE49-F238E27FC236}">
                <a16:creationId xmlns:a16="http://schemas.microsoft.com/office/drawing/2014/main" id="{D3054D5A-EAD3-C76F-1A90-C1873ABB4DA9}"/>
              </a:ext>
            </a:extLst>
          </p:cNvPr>
          <p:cNvSpPr/>
          <p:nvPr/>
        </p:nvSpPr>
        <p:spPr>
          <a:xfrm>
            <a:off x="151497" y="5090688"/>
            <a:ext cx="839102" cy="820410"/>
          </a:xfrm>
          <a:prstGeom prst="ellipse">
            <a:avLst/>
          </a:pr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rgbClr val="2F3139"/>
              </a:solidFill>
              <a:effectLst/>
              <a:uLnTx/>
              <a:uFillTx/>
              <a:latin typeface="Helvetica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" name="Grafika 19">
            <a:extLst>
              <a:ext uri="{FF2B5EF4-FFF2-40B4-BE49-F238E27FC236}">
                <a16:creationId xmlns:a16="http://schemas.microsoft.com/office/drawing/2014/main" id="{698B2805-EF44-6F10-89E0-1096A0CC53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1922" y="5090688"/>
            <a:ext cx="781829" cy="781829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9B79FE04-2EDB-7426-2BFA-CC8556AC0E11}"/>
              </a:ext>
            </a:extLst>
          </p:cNvPr>
          <p:cNvSpPr txBox="1"/>
          <p:nvPr/>
        </p:nvSpPr>
        <p:spPr>
          <a:xfrm>
            <a:off x="1193652" y="169851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8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Strategia i działalność firmy 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D7193A51-2424-7A66-E161-319F6060388B}"/>
              </a:ext>
            </a:extLst>
          </p:cNvPr>
          <p:cNvSpPr txBox="1"/>
          <p:nvPr/>
        </p:nvSpPr>
        <p:spPr>
          <a:xfrm>
            <a:off x="1188042" y="2087022"/>
            <a:ext cx="60944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Grupa specjalizuje się w projektowaniu, produkcji i dostarczaniu zaawansowanych rozwiązań  do obróbki termicznej metali i metalurgii próżniowej. Jest liderem rynku </a:t>
            </a:r>
            <a:b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</a:b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w produkcji pieców przemysłowych i rozwiązań typu end-to-end dla 5 kategorii: obróbki cieplnej w próżni i atmosferze ochronnej, obróbki aluminium, lutowania wymienników ciepła oraz metalurgii próżniowej.  Grupa posiada 8 spółek na 3 kontynentach, eksportuje do ponad 70 krajów na świecie.</a:t>
            </a:r>
            <a:endParaRPr lang="en-US" sz="1200" dirty="0">
              <a:solidFill>
                <a:srgbClr val="53585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840891F1-E3CD-63A8-8194-FDC9F5909A9C}"/>
              </a:ext>
            </a:extLst>
          </p:cNvPr>
          <p:cNvSpPr txBox="1"/>
          <p:nvPr/>
        </p:nvSpPr>
        <p:spPr>
          <a:xfrm>
            <a:off x="1188042" y="3429000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Motywacje do ekspansji zagranicznej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B54943C5-E835-43E7-888B-56F2947C2FF6}"/>
              </a:ext>
            </a:extLst>
          </p:cNvPr>
          <p:cNvSpPr txBox="1"/>
          <p:nvPr/>
        </p:nvSpPr>
        <p:spPr>
          <a:xfrm>
            <a:off x="1216527" y="3800252"/>
            <a:ext cx="6094476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Grupa działa na rynku globalnym. Jej strategia zakłada m.in. umacnianie pozycji obecnych i rozwój nowych technologii, a także stawia na samodzielność operacyjną spółek zależnych. Szczególnie duży potencjał wykazuje technologia metalurgii proszków, która odgrywa kluczową rolę w wielu dziedzinach i sektorach. Jest ona rozwijana przez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Retech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 - amerykańską spółkę Grupy</a:t>
            </a:r>
            <a:r>
              <a:rPr lang="pl-PL" sz="1200" dirty="0">
                <a:solidFill>
                  <a:srgbClr val="53585F"/>
                </a:solidFill>
                <a:latin typeface="Novel Pro" pitchFamily="2" charset="0"/>
                <a:ea typeface="Roboto Light"/>
                <a:cs typeface="Roboto Light"/>
                <a:sym typeface="Roboto Light"/>
              </a:rPr>
              <a:t>.</a:t>
            </a:r>
          </a:p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.</a:t>
            </a:r>
          </a:p>
          <a:p>
            <a:pPr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200" dirty="0">
              <a:solidFill>
                <a:srgbClr val="53585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204E4BFF-1824-40A4-BF8E-3512B75C5DCE}"/>
              </a:ext>
            </a:extLst>
          </p:cNvPr>
          <p:cNvSpPr txBox="1"/>
          <p:nvPr/>
        </p:nvSpPr>
        <p:spPr>
          <a:xfrm>
            <a:off x="1216527" y="5051021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Współpraca z Funduszem Ekspansji Zagranicznej 2 FIZ AN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81566ABB-C09C-6598-7306-4F8CC54F6747}"/>
              </a:ext>
            </a:extLst>
          </p:cNvPr>
          <p:cNvSpPr txBox="1"/>
          <p:nvPr/>
        </p:nvSpPr>
        <p:spPr>
          <a:xfrm>
            <a:off x="1216527" y="5481602"/>
            <a:ext cx="6094476" cy="963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W 2023 r. fundusz zawarł umowę inwestycyjną z SECO/WARWICK w zakresie udzielenia finansowania w wysokości 10 mln USD amerykańskiej spółce zależnej </a:t>
            </a:r>
            <a:r>
              <a:rPr lang="pl-PL" sz="1200" dirty="0" err="1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Retech</a:t>
            </a:r>
            <a:r>
              <a:rPr lang="pl-PL" sz="1200" dirty="0">
                <a:solidFill>
                  <a:srgbClr val="5358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Light"/>
              </a:rPr>
              <a:t>. Środki są przeznaczone na rozwój technologii wytwarzania proszków metali oraz rozbudowę i wyposażenie zakładu produkcyjno-montażowego w Buffalo w stanie Nowy Jork. </a:t>
            </a:r>
          </a:p>
        </p:txBody>
      </p:sp>
      <p:pic>
        <p:nvPicPr>
          <p:cNvPr id="2" name="Obraz 1" descr="Obraz zawierający na wolnym powietrzu, tekst, niebo, znak&#10;&#10;Opis wygenerowany automatycznie">
            <a:extLst>
              <a:ext uri="{FF2B5EF4-FFF2-40B4-BE49-F238E27FC236}">
                <a16:creationId xmlns:a16="http://schemas.microsoft.com/office/drawing/2014/main" id="{7D16F52A-C4B8-4E5A-2686-FAEE13B55D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83" b="22820"/>
          <a:stretch/>
        </p:blipFill>
        <p:spPr>
          <a:xfrm>
            <a:off x="7866846" y="0"/>
            <a:ext cx="4325154" cy="3730752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A8ED7F5-7D50-4204-5D1A-3AA03806A1E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217" r="8312" b="2199"/>
          <a:stretch/>
        </p:blipFill>
        <p:spPr>
          <a:xfrm>
            <a:off x="7866846" y="3628415"/>
            <a:ext cx="4325154" cy="3229585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A50C0F-34CD-0B9E-0826-F3AD28940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8616" y="951888"/>
            <a:ext cx="2474122" cy="38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380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741FF-3833-DF9F-189B-86293C5160AE}"/>
              </a:ext>
            </a:extLst>
          </p:cNvPr>
          <p:cNvSpPr txBox="1">
            <a:spLocks/>
          </p:cNvSpPr>
          <p:nvPr/>
        </p:nvSpPr>
        <p:spPr>
          <a:xfrm>
            <a:off x="828000" y="401386"/>
            <a:ext cx="10152640" cy="4801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/>
                <a:ea typeface="Calibri"/>
                <a:cs typeface="Calibri"/>
              </a:rPr>
              <a:t>Odpowiedzialne inwestowanie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DBD1FCA-6CE7-CD76-29EB-C37BD6EC18C4}"/>
              </a:ext>
            </a:extLst>
          </p:cNvPr>
          <p:cNvSpPr txBox="1"/>
          <p:nvPr/>
        </p:nvSpPr>
        <p:spPr>
          <a:xfrm>
            <a:off x="854298" y="1243874"/>
            <a:ext cx="563540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Dokonując inwestycji, kierujemy się zasadami wynikającymi z polityki odpowiedzialności społecznej. 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9AC38E6-44FA-AA0A-95E8-F3FE54A18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76" b="2951"/>
          <a:stretch/>
        </p:blipFill>
        <p:spPr>
          <a:xfrm>
            <a:off x="7420163" y="423941"/>
            <a:ext cx="3141377" cy="6010118"/>
          </a:xfrm>
          <a:prstGeom prst="rect">
            <a:avLst/>
          </a:prstGeom>
        </p:spPr>
      </p:pic>
      <p:sp>
        <p:nvSpPr>
          <p:cNvPr id="6" name="Pentagon 34">
            <a:extLst>
              <a:ext uri="{FF2B5EF4-FFF2-40B4-BE49-F238E27FC236}">
                <a16:creationId xmlns:a16="http://schemas.microsoft.com/office/drawing/2014/main" id="{D917D603-0F2A-447D-6333-35A1E56F21A6}"/>
              </a:ext>
            </a:extLst>
          </p:cNvPr>
          <p:cNvSpPr>
            <a:spLocks/>
          </p:cNvSpPr>
          <p:nvPr/>
        </p:nvSpPr>
        <p:spPr bwMode="gray">
          <a:xfrm>
            <a:off x="921858" y="2801173"/>
            <a:ext cx="5567842" cy="972000"/>
          </a:xfrm>
          <a:prstGeom prst="homePlate">
            <a:avLst>
              <a:gd name="adj" fmla="val 34809"/>
            </a:avLst>
          </a:prstGeom>
          <a:solidFill>
            <a:srgbClr val="B61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Pentagon 36">
            <a:extLst>
              <a:ext uri="{FF2B5EF4-FFF2-40B4-BE49-F238E27FC236}">
                <a16:creationId xmlns:a16="http://schemas.microsoft.com/office/drawing/2014/main" id="{58D1CF75-B83A-96A8-8176-52C228A6860A}"/>
              </a:ext>
            </a:extLst>
          </p:cNvPr>
          <p:cNvSpPr>
            <a:spLocks/>
          </p:cNvSpPr>
          <p:nvPr/>
        </p:nvSpPr>
        <p:spPr bwMode="gray">
          <a:xfrm>
            <a:off x="921858" y="3988200"/>
            <a:ext cx="5567842" cy="972000"/>
          </a:xfrm>
          <a:prstGeom prst="homePlate">
            <a:avLst>
              <a:gd name="adj" fmla="val 37847"/>
            </a:avLst>
          </a:prstGeom>
          <a:solidFill>
            <a:srgbClr val="A9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Pentagon 39">
            <a:extLst>
              <a:ext uri="{FF2B5EF4-FFF2-40B4-BE49-F238E27FC236}">
                <a16:creationId xmlns:a16="http://schemas.microsoft.com/office/drawing/2014/main" id="{FA4A8D0C-0402-BB0B-6DBB-13F52346AA74}"/>
              </a:ext>
            </a:extLst>
          </p:cNvPr>
          <p:cNvSpPr>
            <a:spLocks/>
          </p:cNvSpPr>
          <p:nvPr/>
        </p:nvSpPr>
        <p:spPr bwMode="gray">
          <a:xfrm>
            <a:off x="921858" y="5175227"/>
            <a:ext cx="5567842" cy="972000"/>
          </a:xfrm>
          <a:prstGeom prst="homePlate">
            <a:avLst>
              <a:gd name="adj" fmla="val 36328"/>
            </a:avLst>
          </a:prstGeom>
          <a:solidFill>
            <a:srgbClr val="0C74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85%…">
            <a:extLst>
              <a:ext uri="{FF2B5EF4-FFF2-40B4-BE49-F238E27FC236}">
                <a16:creationId xmlns:a16="http://schemas.microsoft.com/office/drawing/2014/main" id="{75A0C36F-B0D1-1345-9E47-A37550A392E0}"/>
              </a:ext>
            </a:extLst>
          </p:cNvPr>
          <p:cNvSpPr txBox="1"/>
          <p:nvPr/>
        </p:nvSpPr>
        <p:spPr>
          <a:xfrm>
            <a:off x="1906803" y="2962148"/>
            <a:ext cx="4189197" cy="650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0" algn="l">
              <a:lnSpc>
                <a:spcPct val="120000"/>
              </a:lnSpc>
              <a:defRPr sz="1800" b="0">
                <a:solidFill>
                  <a:srgbClr val="F7F9F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pl-PL" sz="1200" b="0">
                <a:solidFill>
                  <a:schemeClr val="bg1"/>
                </a:solidFill>
                <a:latin typeface="+mn-lt"/>
                <a:ea typeface="Roboto Light"/>
                <a:cs typeface="Roboto Light"/>
                <a:sym typeface="Roboto Light"/>
              </a:rPr>
              <a:t>Podstawą polityki odpowiedzialności społecznej funduszu </a:t>
            </a:r>
            <a:br>
              <a:rPr lang="pl-PL" sz="1200" b="0">
                <a:solidFill>
                  <a:schemeClr val="bg1"/>
                </a:solidFill>
                <a:latin typeface="+mn-lt"/>
                <a:ea typeface="Roboto Light"/>
                <a:cs typeface="Roboto Light"/>
                <a:sym typeface="Roboto Light"/>
              </a:rPr>
            </a:br>
            <a:r>
              <a:rPr lang="pl-PL" sz="1200" b="0">
                <a:solidFill>
                  <a:schemeClr val="bg1"/>
                </a:solidFill>
                <a:latin typeface="+mn-lt"/>
                <a:ea typeface="Roboto Light"/>
                <a:cs typeface="Roboto Light"/>
                <a:sym typeface="Roboto Light"/>
              </a:rPr>
              <a:t>są zasady zrównoważonego rozwoju określone przez Organizację Narodów Zjednoczonych (UN Global Compact – The 10 Principles)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B77F63F-CFC6-161B-55FB-8C628F1BA452}"/>
              </a:ext>
            </a:extLst>
          </p:cNvPr>
          <p:cNvSpPr txBox="1"/>
          <p:nvPr/>
        </p:nvSpPr>
        <p:spPr>
          <a:xfrm>
            <a:off x="1761897" y="4077779"/>
            <a:ext cx="4479007" cy="88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lnSpc>
                <a:spcPts val="1200"/>
              </a:lnSpc>
              <a:buNone/>
            </a:pPr>
            <a:r>
              <a:rPr lang="pl-PL" sz="1200" b="0" i="0" u="none" strike="noStrike" dirty="0">
                <a:solidFill>
                  <a:schemeClr val="bg1"/>
                </a:solidFill>
                <a:effectLst/>
              </a:rPr>
              <a:t>Obszary szczególnie istotne z punktu widzenia funduszu to:</a:t>
            </a:r>
            <a:r>
              <a:rPr lang="en-US" sz="1200" b="0" i="0" dirty="0">
                <a:solidFill>
                  <a:schemeClr val="bg1"/>
                </a:solidFill>
                <a:effectLst/>
              </a:rPr>
              <a:t>​</a:t>
            </a:r>
          </a:p>
          <a:p>
            <a:pPr algn="l" rtl="0" fontAlgn="base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chemeClr val="bg1"/>
                </a:solidFill>
                <a:effectLst/>
              </a:rPr>
              <a:t>przestrzeganie praw człowieka,</a:t>
            </a:r>
            <a:r>
              <a:rPr lang="en-US" sz="1200" b="0" i="0" dirty="0">
                <a:solidFill>
                  <a:schemeClr val="bg1"/>
                </a:solidFill>
                <a:effectLst/>
              </a:rPr>
              <a:t>​</a:t>
            </a:r>
          </a:p>
          <a:p>
            <a:pPr algn="l" rtl="0" fontAlgn="base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chemeClr val="bg1"/>
                </a:solidFill>
                <a:effectLst/>
              </a:rPr>
              <a:t>przestrzeganie praw pracownika,</a:t>
            </a:r>
            <a:r>
              <a:rPr lang="en-US" sz="1200" b="0" i="0" dirty="0">
                <a:solidFill>
                  <a:schemeClr val="bg1"/>
                </a:solidFill>
                <a:effectLst/>
              </a:rPr>
              <a:t>​</a:t>
            </a:r>
          </a:p>
          <a:p>
            <a:pPr algn="l" rtl="0" fontAlgn="base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chemeClr val="bg1"/>
                </a:solidFill>
                <a:effectLst/>
              </a:rPr>
              <a:t>przeciwdziałanie korupcji,</a:t>
            </a:r>
            <a:r>
              <a:rPr lang="en-US" sz="1200" b="0" i="0" dirty="0">
                <a:solidFill>
                  <a:schemeClr val="bg1"/>
                </a:solidFill>
                <a:effectLst/>
              </a:rPr>
              <a:t>​</a:t>
            </a:r>
          </a:p>
          <a:p>
            <a:pPr algn="l" rtl="0" fontAlgn="base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chemeClr val="bg1"/>
                </a:solidFill>
                <a:effectLst/>
              </a:rPr>
              <a:t>przeciwdziałanie zmianom klimatycznym</a:t>
            </a:r>
            <a:r>
              <a:rPr lang="en-US" sz="1200" b="0" i="0" dirty="0">
                <a:solidFill>
                  <a:schemeClr val="bg1"/>
                </a:solidFill>
                <a:effectLst/>
              </a:rPr>
              <a:t>​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7FACAC3-9655-34E1-1AC9-971519749DAE}"/>
              </a:ext>
            </a:extLst>
          </p:cNvPr>
          <p:cNvSpPr txBox="1"/>
          <p:nvPr/>
        </p:nvSpPr>
        <p:spPr>
          <a:xfrm>
            <a:off x="1760180" y="5338061"/>
            <a:ext cx="47278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</a:rPr>
              <a:t>F</a:t>
            </a:r>
            <a:r>
              <a:rPr lang="pl-PL" sz="1200" b="0" i="0" u="none" strike="noStrike" dirty="0">
                <a:solidFill>
                  <a:schemeClr val="bg1"/>
                </a:solidFill>
                <a:effectLst/>
              </a:rPr>
              <a:t>undusz współpracuje z polskim partnerem, aby zidentyfikować </a:t>
            </a:r>
            <a:r>
              <a:rPr lang="pl-PL" sz="1200" b="0" i="0" dirty="0">
                <a:solidFill>
                  <a:schemeClr val="bg1"/>
                </a:solidFill>
                <a:effectLst/>
              </a:rPr>
              <a:t>​</a:t>
            </a:r>
            <a:br>
              <a:rPr lang="pl-PL" sz="1200" b="0" i="0" dirty="0">
                <a:solidFill>
                  <a:schemeClr val="bg1"/>
                </a:solidFill>
                <a:effectLst/>
              </a:rPr>
            </a:br>
            <a:r>
              <a:rPr lang="pl-PL" sz="1200" b="0" i="0" u="none" strike="noStrike" dirty="0">
                <a:solidFill>
                  <a:schemeClr val="bg1"/>
                </a:solidFill>
                <a:effectLst/>
              </a:rPr>
              <a:t>i scharakteryzować obszary społecznie wrażliwe, a także określić kluczowe grupy interesariuszy. </a:t>
            </a:r>
            <a:endParaRPr lang="pl-PL" sz="1200" dirty="0">
              <a:solidFill>
                <a:schemeClr val="bg1"/>
              </a:solidFill>
            </a:endParaRPr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B0A32AFB-25A4-3FAD-516B-4FA590F5E54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7572" y="3053173"/>
            <a:ext cx="468000" cy="468000"/>
          </a:xfrm>
          <a:prstGeom prst="rect">
            <a:avLst/>
          </a:prstGeom>
        </p:spPr>
      </p:pic>
      <p:grpSp>
        <p:nvGrpSpPr>
          <p:cNvPr id="14" name="Grafika 61">
            <a:extLst>
              <a:ext uri="{FF2B5EF4-FFF2-40B4-BE49-F238E27FC236}">
                <a16:creationId xmlns:a16="http://schemas.microsoft.com/office/drawing/2014/main" id="{787CF636-1FCC-39A1-DDC5-1C4250AE6751}"/>
              </a:ext>
            </a:extLst>
          </p:cNvPr>
          <p:cNvGrpSpPr/>
          <p:nvPr/>
        </p:nvGrpSpPr>
        <p:grpSpPr>
          <a:xfrm>
            <a:off x="1269972" y="4240200"/>
            <a:ext cx="343200" cy="468000"/>
            <a:chOff x="6457731" y="2289307"/>
            <a:chExt cx="343200" cy="468000"/>
          </a:xfrm>
          <a:solidFill>
            <a:schemeClr val="bg1"/>
          </a:solidFill>
        </p:grpSpPr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2EB1AFDD-5A95-21C9-FFC4-B1904E054647}"/>
                </a:ext>
              </a:extLst>
            </p:cNvPr>
            <p:cNvSpPr/>
            <p:nvPr/>
          </p:nvSpPr>
          <p:spPr>
            <a:xfrm>
              <a:off x="6456950" y="2290087"/>
              <a:ext cx="343610" cy="465659"/>
            </a:xfrm>
            <a:custGeom>
              <a:avLst/>
              <a:gdLst>
                <a:gd name="connsiteX0" fmla="*/ 337740 w 343610"/>
                <a:gd name="connsiteY0" fmla="*/ 79560 h 465659"/>
                <a:gd name="connsiteX1" fmla="*/ 181740 w 343610"/>
                <a:gd name="connsiteY1" fmla="*/ 6240 h 465659"/>
                <a:gd name="connsiteX2" fmla="*/ 177840 w 343610"/>
                <a:gd name="connsiteY2" fmla="*/ 2340 h 465659"/>
                <a:gd name="connsiteX3" fmla="*/ 166920 w 343610"/>
                <a:gd name="connsiteY3" fmla="*/ 2340 h 465659"/>
                <a:gd name="connsiteX4" fmla="*/ 163020 w 343610"/>
                <a:gd name="connsiteY4" fmla="*/ 6240 h 465659"/>
                <a:gd name="connsiteX5" fmla="*/ 7020 w 343610"/>
                <a:gd name="connsiteY5" fmla="*/ 79560 h 465659"/>
                <a:gd name="connsiteX6" fmla="*/ 0 w 343610"/>
                <a:gd name="connsiteY6" fmla="*/ 86580 h 465659"/>
                <a:gd name="connsiteX7" fmla="*/ 0 w 343610"/>
                <a:gd name="connsiteY7" fmla="*/ 245700 h 465659"/>
                <a:gd name="connsiteX8" fmla="*/ 106080 w 343610"/>
                <a:gd name="connsiteY8" fmla="*/ 429000 h 465659"/>
                <a:gd name="connsiteX9" fmla="*/ 168480 w 343610"/>
                <a:gd name="connsiteY9" fmla="*/ 464880 h 465659"/>
                <a:gd name="connsiteX10" fmla="*/ 171600 w 343610"/>
                <a:gd name="connsiteY10" fmla="*/ 465660 h 465659"/>
                <a:gd name="connsiteX11" fmla="*/ 174720 w 343610"/>
                <a:gd name="connsiteY11" fmla="*/ 464880 h 465659"/>
                <a:gd name="connsiteX12" fmla="*/ 237120 w 343610"/>
                <a:gd name="connsiteY12" fmla="*/ 429000 h 465659"/>
                <a:gd name="connsiteX13" fmla="*/ 343200 w 343610"/>
                <a:gd name="connsiteY13" fmla="*/ 245700 h 465659"/>
                <a:gd name="connsiteX14" fmla="*/ 343200 w 343610"/>
                <a:gd name="connsiteY14" fmla="*/ 86580 h 465659"/>
                <a:gd name="connsiteX15" fmla="*/ 337740 w 343610"/>
                <a:gd name="connsiteY15" fmla="*/ 79560 h 465659"/>
                <a:gd name="connsiteX16" fmla="*/ 330720 w 343610"/>
                <a:gd name="connsiteY16" fmla="*/ 245700 h 465659"/>
                <a:gd name="connsiteX17" fmla="*/ 231660 w 343610"/>
                <a:gd name="connsiteY17" fmla="*/ 416520 h 465659"/>
                <a:gd name="connsiteX18" fmla="*/ 172380 w 343610"/>
                <a:gd name="connsiteY18" fmla="*/ 450840 h 465659"/>
                <a:gd name="connsiteX19" fmla="*/ 113100 w 343610"/>
                <a:gd name="connsiteY19" fmla="*/ 416520 h 465659"/>
                <a:gd name="connsiteX20" fmla="*/ 14820 w 343610"/>
                <a:gd name="connsiteY20" fmla="*/ 245700 h 465659"/>
                <a:gd name="connsiteX21" fmla="*/ 14820 w 343610"/>
                <a:gd name="connsiteY21" fmla="*/ 93600 h 465659"/>
                <a:gd name="connsiteX22" fmla="*/ 172380 w 343610"/>
                <a:gd name="connsiteY22" fmla="*/ 17160 h 465659"/>
                <a:gd name="connsiteX23" fmla="*/ 329940 w 343610"/>
                <a:gd name="connsiteY23" fmla="*/ 93600 h 465659"/>
                <a:gd name="connsiteX24" fmla="*/ 329940 w 343610"/>
                <a:gd name="connsiteY24" fmla="*/ 245700 h 465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3610" h="465659">
                  <a:moveTo>
                    <a:pt x="337740" y="79560"/>
                  </a:moveTo>
                  <a:cubicBezTo>
                    <a:pt x="276900" y="79560"/>
                    <a:pt x="219960" y="53040"/>
                    <a:pt x="181740" y="6240"/>
                  </a:cubicBezTo>
                  <a:lnTo>
                    <a:pt x="177840" y="2340"/>
                  </a:lnTo>
                  <a:cubicBezTo>
                    <a:pt x="175500" y="-780"/>
                    <a:pt x="170040" y="-780"/>
                    <a:pt x="166920" y="2340"/>
                  </a:cubicBezTo>
                  <a:lnTo>
                    <a:pt x="163020" y="6240"/>
                  </a:lnTo>
                  <a:cubicBezTo>
                    <a:pt x="124800" y="53040"/>
                    <a:pt x="67860" y="79560"/>
                    <a:pt x="7020" y="79560"/>
                  </a:cubicBezTo>
                  <a:cubicBezTo>
                    <a:pt x="3120" y="79560"/>
                    <a:pt x="0" y="82680"/>
                    <a:pt x="0" y="86580"/>
                  </a:cubicBezTo>
                  <a:lnTo>
                    <a:pt x="0" y="245700"/>
                  </a:lnTo>
                  <a:cubicBezTo>
                    <a:pt x="0" y="321360"/>
                    <a:pt x="40560" y="391560"/>
                    <a:pt x="106080" y="429000"/>
                  </a:cubicBezTo>
                  <a:lnTo>
                    <a:pt x="168480" y="464880"/>
                  </a:lnTo>
                  <a:cubicBezTo>
                    <a:pt x="169260" y="465660"/>
                    <a:pt x="170820" y="465660"/>
                    <a:pt x="171600" y="465660"/>
                  </a:cubicBezTo>
                  <a:cubicBezTo>
                    <a:pt x="172380" y="465660"/>
                    <a:pt x="173940" y="465660"/>
                    <a:pt x="174720" y="464880"/>
                  </a:cubicBezTo>
                  <a:lnTo>
                    <a:pt x="237120" y="429000"/>
                  </a:lnTo>
                  <a:cubicBezTo>
                    <a:pt x="302640" y="391560"/>
                    <a:pt x="343200" y="321360"/>
                    <a:pt x="343200" y="245700"/>
                  </a:cubicBezTo>
                  <a:lnTo>
                    <a:pt x="343200" y="86580"/>
                  </a:lnTo>
                  <a:cubicBezTo>
                    <a:pt x="344760" y="82680"/>
                    <a:pt x="341640" y="79560"/>
                    <a:pt x="337740" y="79560"/>
                  </a:cubicBezTo>
                  <a:close/>
                  <a:moveTo>
                    <a:pt x="330720" y="245700"/>
                  </a:moveTo>
                  <a:cubicBezTo>
                    <a:pt x="330720" y="315900"/>
                    <a:pt x="292500" y="381420"/>
                    <a:pt x="231660" y="416520"/>
                  </a:cubicBezTo>
                  <a:lnTo>
                    <a:pt x="172380" y="450840"/>
                  </a:lnTo>
                  <a:lnTo>
                    <a:pt x="113100" y="416520"/>
                  </a:lnTo>
                  <a:cubicBezTo>
                    <a:pt x="53040" y="381420"/>
                    <a:pt x="14820" y="315900"/>
                    <a:pt x="14820" y="245700"/>
                  </a:cubicBezTo>
                  <a:lnTo>
                    <a:pt x="14820" y="93600"/>
                  </a:lnTo>
                  <a:cubicBezTo>
                    <a:pt x="75660" y="91260"/>
                    <a:pt x="133380" y="63960"/>
                    <a:pt x="172380" y="17160"/>
                  </a:cubicBezTo>
                  <a:cubicBezTo>
                    <a:pt x="212160" y="63960"/>
                    <a:pt x="269100" y="91260"/>
                    <a:pt x="329940" y="93600"/>
                  </a:cubicBezTo>
                  <a:lnTo>
                    <a:pt x="329940" y="245700"/>
                  </a:lnTo>
                  <a:close/>
                </a:path>
              </a:pathLst>
            </a:custGeom>
            <a:grpFill/>
            <a:ln w="77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974EF8D6-99AB-F27A-6EE0-4CF71585D32D}"/>
                </a:ext>
              </a:extLst>
            </p:cNvPr>
            <p:cNvSpPr/>
            <p:nvPr/>
          </p:nvSpPr>
          <p:spPr>
            <a:xfrm>
              <a:off x="6499851" y="2398311"/>
              <a:ext cx="183646" cy="301274"/>
            </a:xfrm>
            <a:custGeom>
              <a:avLst/>
              <a:gdLst>
                <a:gd name="connsiteX0" fmla="*/ 173160 w 183646"/>
                <a:gd name="connsiteY0" fmla="*/ 260715 h 301274"/>
                <a:gd name="connsiteX1" fmla="*/ 129480 w 183646"/>
                <a:gd name="connsiteY1" fmla="*/ 285675 h 301274"/>
                <a:gd name="connsiteX2" fmla="*/ 86580 w 183646"/>
                <a:gd name="connsiteY2" fmla="*/ 260715 h 301274"/>
                <a:gd name="connsiteX3" fmla="*/ 13260 w 183646"/>
                <a:gd name="connsiteY3" fmla="*/ 134355 h 301274"/>
                <a:gd name="connsiteX4" fmla="*/ 13260 w 183646"/>
                <a:gd name="connsiteY4" fmla="*/ 22035 h 301274"/>
                <a:gd name="connsiteX5" fmla="*/ 59280 w 183646"/>
                <a:gd name="connsiteY5" fmla="*/ 13455 h 301274"/>
                <a:gd name="connsiteX6" fmla="*/ 63960 w 183646"/>
                <a:gd name="connsiteY6" fmla="*/ 4875 h 301274"/>
                <a:gd name="connsiteX7" fmla="*/ 55380 w 183646"/>
                <a:gd name="connsiteY7" fmla="*/ 195 h 301274"/>
                <a:gd name="connsiteX8" fmla="*/ 7020 w 183646"/>
                <a:gd name="connsiteY8" fmla="*/ 7995 h 301274"/>
                <a:gd name="connsiteX9" fmla="*/ 0 w 183646"/>
                <a:gd name="connsiteY9" fmla="*/ 15015 h 301274"/>
                <a:gd name="connsiteX10" fmla="*/ 0 w 183646"/>
                <a:gd name="connsiteY10" fmla="*/ 134355 h 301274"/>
                <a:gd name="connsiteX11" fmla="*/ 80340 w 183646"/>
                <a:gd name="connsiteY11" fmla="*/ 273195 h 301274"/>
                <a:gd name="connsiteX12" fmla="*/ 127140 w 183646"/>
                <a:gd name="connsiteY12" fmla="*/ 300495 h 301274"/>
                <a:gd name="connsiteX13" fmla="*/ 130260 w 183646"/>
                <a:gd name="connsiteY13" fmla="*/ 301275 h 301274"/>
                <a:gd name="connsiteX14" fmla="*/ 133380 w 183646"/>
                <a:gd name="connsiteY14" fmla="*/ 300495 h 301274"/>
                <a:gd name="connsiteX15" fmla="*/ 180180 w 183646"/>
                <a:gd name="connsiteY15" fmla="*/ 273195 h 301274"/>
                <a:gd name="connsiteX16" fmla="*/ 182520 w 183646"/>
                <a:gd name="connsiteY16" fmla="*/ 263835 h 301274"/>
                <a:gd name="connsiteX17" fmla="*/ 173160 w 183646"/>
                <a:gd name="connsiteY17" fmla="*/ 260715 h 30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3646" h="301274">
                  <a:moveTo>
                    <a:pt x="173160" y="260715"/>
                  </a:moveTo>
                  <a:lnTo>
                    <a:pt x="129480" y="285675"/>
                  </a:lnTo>
                  <a:lnTo>
                    <a:pt x="86580" y="260715"/>
                  </a:lnTo>
                  <a:cubicBezTo>
                    <a:pt x="41340" y="234975"/>
                    <a:pt x="13260" y="186615"/>
                    <a:pt x="13260" y="134355"/>
                  </a:cubicBezTo>
                  <a:lnTo>
                    <a:pt x="13260" y="22035"/>
                  </a:lnTo>
                  <a:cubicBezTo>
                    <a:pt x="28860" y="21255"/>
                    <a:pt x="44460" y="18135"/>
                    <a:pt x="59280" y="13455"/>
                  </a:cubicBezTo>
                  <a:cubicBezTo>
                    <a:pt x="63180" y="11895"/>
                    <a:pt x="64740" y="7995"/>
                    <a:pt x="63960" y="4875"/>
                  </a:cubicBezTo>
                  <a:cubicBezTo>
                    <a:pt x="62400" y="975"/>
                    <a:pt x="58500" y="-585"/>
                    <a:pt x="55380" y="195"/>
                  </a:cubicBezTo>
                  <a:cubicBezTo>
                    <a:pt x="39780" y="5655"/>
                    <a:pt x="23400" y="7995"/>
                    <a:pt x="7020" y="7995"/>
                  </a:cubicBezTo>
                  <a:cubicBezTo>
                    <a:pt x="3120" y="7995"/>
                    <a:pt x="0" y="11115"/>
                    <a:pt x="0" y="15015"/>
                  </a:cubicBezTo>
                  <a:lnTo>
                    <a:pt x="0" y="134355"/>
                  </a:lnTo>
                  <a:cubicBezTo>
                    <a:pt x="0" y="191295"/>
                    <a:pt x="30420" y="244335"/>
                    <a:pt x="80340" y="273195"/>
                  </a:cubicBezTo>
                  <a:lnTo>
                    <a:pt x="127140" y="300495"/>
                  </a:lnTo>
                  <a:cubicBezTo>
                    <a:pt x="127920" y="301275"/>
                    <a:pt x="129480" y="301275"/>
                    <a:pt x="130260" y="301275"/>
                  </a:cubicBezTo>
                  <a:cubicBezTo>
                    <a:pt x="131040" y="301275"/>
                    <a:pt x="132600" y="301275"/>
                    <a:pt x="133380" y="300495"/>
                  </a:cubicBezTo>
                  <a:lnTo>
                    <a:pt x="180180" y="273195"/>
                  </a:lnTo>
                  <a:cubicBezTo>
                    <a:pt x="183300" y="271635"/>
                    <a:pt x="184860" y="266955"/>
                    <a:pt x="182520" y="263835"/>
                  </a:cubicBezTo>
                  <a:cubicBezTo>
                    <a:pt x="180180" y="260715"/>
                    <a:pt x="176280" y="259155"/>
                    <a:pt x="173160" y="260715"/>
                  </a:cubicBezTo>
                  <a:close/>
                </a:path>
              </a:pathLst>
            </a:custGeom>
            <a:grpFill/>
            <a:ln w="77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DE4269D8-A165-5209-9828-73684158434A}"/>
                </a:ext>
              </a:extLst>
            </p:cNvPr>
            <p:cNvSpPr/>
            <p:nvPr/>
          </p:nvSpPr>
          <p:spPr>
            <a:xfrm>
              <a:off x="6590530" y="2346247"/>
              <a:ext cx="169840" cy="289380"/>
            </a:xfrm>
            <a:custGeom>
              <a:avLst/>
              <a:gdLst>
                <a:gd name="connsiteX0" fmla="*/ 44261 w 169840"/>
                <a:gd name="connsiteY0" fmla="*/ 2340 h 289380"/>
                <a:gd name="connsiteX1" fmla="*/ 38801 w 169840"/>
                <a:gd name="connsiteY1" fmla="*/ 0 h 289380"/>
                <a:gd name="connsiteX2" fmla="*/ 38801 w 169840"/>
                <a:gd name="connsiteY2" fmla="*/ 0 h 289380"/>
                <a:gd name="connsiteX3" fmla="*/ 33341 w 169840"/>
                <a:gd name="connsiteY3" fmla="*/ 2340 h 289380"/>
                <a:gd name="connsiteX4" fmla="*/ 31001 w 169840"/>
                <a:gd name="connsiteY4" fmla="*/ 5460 h 289380"/>
                <a:gd name="connsiteX5" fmla="*/ 2921 w 169840"/>
                <a:gd name="connsiteY5" fmla="*/ 31980 h 289380"/>
                <a:gd name="connsiteX6" fmla="*/ 1361 w 169840"/>
                <a:gd name="connsiteY6" fmla="*/ 42120 h 289380"/>
                <a:gd name="connsiteX7" fmla="*/ 11501 w 169840"/>
                <a:gd name="connsiteY7" fmla="*/ 43680 h 289380"/>
                <a:gd name="connsiteX8" fmla="*/ 39581 w 169840"/>
                <a:gd name="connsiteY8" fmla="*/ 17940 h 289380"/>
                <a:gd name="connsiteX9" fmla="*/ 155801 w 169840"/>
                <a:gd name="connsiteY9" fmla="*/ 74100 h 289380"/>
                <a:gd name="connsiteX10" fmla="*/ 155801 w 169840"/>
                <a:gd name="connsiteY10" fmla="*/ 186420 h 289380"/>
                <a:gd name="connsiteX11" fmla="*/ 123821 w 169840"/>
                <a:gd name="connsiteY11" fmla="*/ 277680 h 289380"/>
                <a:gd name="connsiteX12" fmla="*/ 124601 w 169840"/>
                <a:gd name="connsiteY12" fmla="*/ 287820 h 289380"/>
                <a:gd name="connsiteX13" fmla="*/ 129281 w 169840"/>
                <a:gd name="connsiteY13" fmla="*/ 289380 h 289380"/>
                <a:gd name="connsiteX14" fmla="*/ 134741 w 169840"/>
                <a:gd name="connsiteY14" fmla="*/ 287040 h 289380"/>
                <a:gd name="connsiteX15" fmla="*/ 169841 w 169840"/>
                <a:gd name="connsiteY15" fmla="*/ 187200 h 289380"/>
                <a:gd name="connsiteX16" fmla="*/ 169841 w 169840"/>
                <a:gd name="connsiteY16" fmla="*/ 67080 h 289380"/>
                <a:gd name="connsiteX17" fmla="*/ 162821 w 169840"/>
                <a:gd name="connsiteY17" fmla="*/ 60060 h 289380"/>
                <a:gd name="connsiteX18" fmla="*/ 47381 w 169840"/>
                <a:gd name="connsiteY18" fmla="*/ 5460 h 289380"/>
                <a:gd name="connsiteX19" fmla="*/ 44261 w 169840"/>
                <a:gd name="connsiteY19" fmla="*/ 2340 h 289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9840" h="289380">
                  <a:moveTo>
                    <a:pt x="44261" y="2340"/>
                  </a:moveTo>
                  <a:cubicBezTo>
                    <a:pt x="42701" y="780"/>
                    <a:pt x="41141" y="0"/>
                    <a:pt x="38801" y="0"/>
                  </a:cubicBezTo>
                  <a:cubicBezTo>
                    <a:pt x="38801" y="0"/>
                    <a:pt x="38801" y="0"/>
                    <a:pt x="38801" y="0"/>
                  </a:cubicBezTo>
                  <a:cubicBezTo>
                    <a:pt x="36461" y="0"/>
                    <a:pt x="34901" y="780"/>
                    <a:pt x="33341" y="2340"/>
                  </a:cubicBezTo>
                  <a:lnTo>
                    <a:pt x="31001" y="5460"/>
                  </a:lnTo>
                  <a:cubicBezTo>
                    <a:pt x="22421" y="15600"/>
                    <a:pt x="13061" y="24180"/>
                    <a:pt x="2921" y="31980"/>
                  </a:cubicBezTo>
                  <a:cubicBezTo>
                    <a:pt x="-199" y="34320"/>
                    <a:pt x="-979" y="39000"/>
                    <a:pt x="1361" y="42120"/>
                  </a:cubicBezTo>
                  <a:cubicBezTo>
                    <a:pt x="3701" y="45240"/>
                    <a:pt x="8381" y="46020"/>
                    <a:pt x="11501" y="43680"/>
                  </a:cubicBezTo>
                  <a:cubicBezTo>
                    <a:pt x="21641" y="35880"/>
                    <a:pt x="31001" y="27300"/>
                    <a:pt x="39581" y="17940"/>
                  </a:cubicBezTo>
                  <a:cubicBezTo>
                    <a:pt x="69221" y="52260"/>
                    <a:pt x="111341" y="71760"/>
                    <a:pt x="155801" y="74100"/>
                  </a:cubicBezTo>
                  <a:lnTo>
                    <a:pt x="155801" y="186420"/>
                  </a:lnTo>
                  <a:cubicBezTo>
                    <a:pt x="155801" y="219180"/>
                    <a:pt x="144881" y="251940"/>
                    <a:pt x="123821" y="277680"/>
                  </a:cubicBezTo>
                  <a:cubicBezTo>
                    <a:pt x="121481" y="280800"/>
                    <a:pt x="122261" y="285480"/>
                    <a:pt x="124601" y="287820"/>
                  </a:cubicBezTo>
                  <a:cubicBezTo>
                    <a:pt x="126161" y="288600"/>
                    <a:pt x="127721" y="289380"/>
                    <a:pt x="129281" y="289380"/>
                  </a:cubicBezTo>
                  <a:cubicBezTo>
                    <a:pt x="131621" y="289380"/>
                    <a:pt x="133181" y="288600"/>
                    <a:pt x="134741" y="287040"/>
                  </a:cubicBezTo>
                  <a:cubicBezTo>
                    <a:pt x="157361" y="258960"/>
                    <a:pt x="169841" y="223080"/>
                    <a:pt x="169841" y="187200"/>
                  </a:cubicBezTo>
                  <a:lnTo>
                    <a:pt x="169841" y="67080"/>
                  </a:lnTo>
                  <a:cubicBezTo>
                    <a:pt x="169841" y="63180"/>
                    <a:pt x="166721" y="60060"/>
                    <a:pt x="162821" y="60060"/>
                  </a:cubicBezTo>
                  <a:cubicBezTo>
                    <a:pt x="118361" y="60060"/>
                    <a:pt x="76241" y="40560"/>
                    <a:pt x="47381" y="5460"/>
                  </a:cubicBezTo>
                  <a:lnTo>
                    <a:pt x="44261" y="2340"/>
                  </a:lnTo>
                  <a:close/>
                </a:path>
              </a:pathLst>
            </a:custGeom>
            <a:grpFill/>
            <a:ln w="77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65531DDD-40F9-3534-7A2F-C6A0D0FE1EBF}"/>
                </a:ext>
              </a:extLst>
            </p:cNvPr>
            <p:cNvSpPr/>
            <p:nvPr/>
          </p:nvSpPr>
          <p:spPr>
            <a:xfrm>
              <a:off x="6573950" y="2462467"/>
              <a:ext cx="127140" cy="103739"/>
            </a:xfrm>
            <a:custGeom>
              <a:avLst/>
              <a:gdLst>
                <a:gd name="connsiteX0" fmla="*/ 104520 w 127140"/>
                <a:gd name="connsiteY0" fmla="*/ 2340 h 103739"/>
                <a:gd name="connsiteX1" fmla="*/ 94380 w 127140"/>
                <a:gd name="connsiteY1" fmla="*/ 2340 h 103739"/>
                <a:gd name="connsiteX2" fmla="*/ 52260 w 127140"/>
                <a:gd name="connsiteY2" fmla="*/ 44460 h 103739"/>
                <a:gd name="connsiteX3" fmla="*/ 33540 w 127140"/>
                <a:gd name="connsiteY3" fmla="*/ 25740 h 103739"/>
                <a:gd name="connsiteX4" fmla="*/ 23400 w 127140"/>
                <a:gd name="connsiteY4" fmla="*/ 25740 h 103739"/>
                <a:gd name="connsiteX5" fmla="*/ 2340 w 127140"/>
                <a:gd name="connsiteY5" fmla="*/ 46800 h 103739"/>
                <a:gd name="connsiteX6" fmla="*/ 0 w 127140"/>
                <a:gd name="connsiteY6" fmla="*/ 51480 h 103739"/>
                <a:gd name="connsiteX7" fmla="*/ 2340 w 127140"/>
                <a:gd name="connsiteY7" fmla="*/ 56160 h 103739"/>
                <a:gd name="connsiteX8" fmla="*/ 47580 w 127140"/>
                <a:gd name="connsiteY8" fmla="*/ 101400 h 103739"/>
                <a:gd name="connsiteX9" fmla="*/ 52260 w 127140"/>
                <a:gd name="connsiteY9" fmla="*/ 103740 h 103739"/>
                <a:gd name="connsiteX10" fmla="*/ 56940 w 127140"/>
                <a:gd name="connsiteY10" fmla="*/ 101400 h 103739"/>
                <a:gd name="connsiteX11" fmla="*/ 124800 w 127140"/>
                <a:gd name="connsiteY11" fmla="*/ 33540 h 103739"/>
                <a:gd name="connsiteX12" fmla="*/ 127140 w 127140"/>
                <a:gd name="connsiteY12" fmla="*/ 28860 h 103739"/>
                <a:gd name="connsiteX13" fmla="*/ 124800 w 127140"/>
                <a:gd name="connsiteY13" fmla="*/ 24180 h 103739"/>
                <a:gd name="connsiteX14" fmla="*/ 104520 w 127140"/>
                <a:gd name="connsiteY14" fmla="*/ 2340 h 103739"/>
                <a:gd name="connsiteX15" fmla="*/ 52260 w 127140"/>
                <a:gd name="connsiteY15" fmla="*/ 86580 h 103739"/>
                <a:gd name="connsiteX16" fmla="*/ 17160 w 127140"/>
                <a:gd name="connsiteY16" fmla="*/ 51480 h 103739"/>
                <a:gd name="connsiteX17" fmla="*/ 28080 w 127140"/>
                <a:gd name="connsiteY17" fmla="*/ 40560 h 103739"/>
                <a:gd name="connsiteX18" fmla="*/ 46800 w 127140"/>
                <a:gd name="connsiteY18" fmla="*/ 59280 h 103739"/>
                <a:gd name="connsiteX19" fmla="*/ 51480 w 127140"/>
                <a:gd name="connsiteY19" fmla="*/ 61620 h 103739"/>
                <a:gd name="connsiteX20" fmla="*/ 56160 w 127140"/>
                <a:gd name="connsiteY20" fmla="*/ 59280 h 103739"/>
                <a:gd name="connsiteX21" fmla="*/ 98280 w 127140"/>
                <a:gd name="connsiteY21" fmla="*/ 17160 h 103739"/>
                <a:gd name="connsiteX22" fmla="*/ 109200 w 127140"/>
                <a:gd name="connsiteY22" fmla="*/ 28080 h 103739"/>
                <a:gd name="connsiteX23" fmla="*/ 52260 w 127140"/>
                <a:gd name="connsiteY23" fmla="*/ 86580 h 103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140" h="103739">
                  <a:moveTo>
                    <a:pt x="104520" y="2340"/>
                  </a:moveTo>
                  <a:cubicBezTo>
                    <a:pt x="101400" y="-780"/>
                    <a:pt x="97500" y="-780"/>
                    <a:pt x="94380" y="2340"/>
                  </a:cubicBezTo>
                  <a:lnTo>
                    <a:pt x="52260" y="44460"/>
                  </a:lnTo>
                  <a:lnTo>
                    <a:pt x="33540" y="25740"/>
                  </a:lnTo>
                  <a:cubicBezTo>
                    <a:pt x="30420" y="22620"/>
                    <a:pt x="26520" y="22620"/>
                    <a:pt x="23400" y="25740"/>
                  </a:cubicBezTo>
                  <a:lnTo>
                    <a:pt x="2340" y="46800"/>
                  </a:lnTo>
                  <a:cubicBezTo>
                    <a:pt x="780" y="48360"/>
                    <a:pt x="0" y="49920"/>
                    <a:pt x="0" y="51480"/>
                  </a:cubicBezTo>
                  <a:cubicBezTo>
                    <a:pt x="0" y="53040"/>
                    <a:pt x="780" y="55380"/>
                    <a:pt x="2340" y="56160"/>
                  </a:cubicBezTo>
                  <a:lnTo>
                    <a:pt x="47580" y="101400"/>
                  </a:lnTo>
                  <a:cubicBezTo>
                    <a:pt x="49140" y="102960"/>
                    <a:pt x="50700" y="103740"/>
                    <a:pt x="52260" y="103740"/>
                  </a:cubicBezTo>
                  <a:cubicBezTo>
                    <a:pt x="53820" y="103740"/>
                    <a:pt x="56160" y="102960"/>
                    <a:pt x="56940" y="101400"/>
                  </a:cubicBezTo>
                  <a:lnTo>
                    <a:pt x="124800" y="33540"/>
                  </a:lnTo>
                  <a:cubicBezTo>
                    <a:pt x="126360" y="31980"/>
                    <a:pt x="127140" y="30420"/>
                    <a:pt x="127140" y="28860"/>
                  </a:cubicBezTo>
                  <a:cubicBezTo>
                    <a:pt x="127140" y="27300"/>
                    <a:pt x="126360" y="24960"/>
                    <a:pt x="124800" y="24180"/>
                  </a:cubicBezTo>
                  <a:lnTo>
                    <a:pt x="104520" y="2340"/>
                  </a:lnTo>
                  <a:close/>
                  <a:moveTo>
                    <a:pt x="52260" y="86580"/>
                  </a:moveTo>
                  <a:lnTo>
                    <a:pt x="17160" y="51480"/>
                  </a:lnTo>
                  <a:lnTo>
                    <a:pt x="28080" y="40560"/>
                  </a:lnTo>
                  <a:lnTo>
                    <a:pt x="46800" y="59280"/>
                  </a:lnTo>
                  <a:cubicBezTo>
                    <a:pt x="48360" y="60840"/>
                    <a:pt x="49920" y="61620"/>
                    <a:pt x="51480" y="61620"/>
                  </a:cubicBezTo>
                  <a:cubicBezTo>
                    <a:pt x="53040" y="61620"/>
                    <a:pt x="55380" y="60840"/>
                    <a:pt x="56160" y="59280"/>
                  </a:cubicBezTo>
                  <a:lnTo>
                    <a:pt x="98280" y="17160"/>
                  </a:lnTo>
                  <a:lnTo>
                    <a:pt x="109200" y="28080"/>
                  </a:lnTo>
                  <a:lnTo>
                    <a:pt x="52260" y="86580"/>
                  </a:lnTo>
                  <a:close/>
                </a:path>
              </a:pathLst>
            </a:custGeom>
            <a:grpFill/>
            <a:ln w="77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Grafika 65">
            <a:extLst>
              <a:ext uri="{FF2B5EF4-FFF2-40B4-BE49-F238E27FC236}">
                <a16:creationId xmlns:a16="http://schemas.microsoft.com/office/drawing/2014/main" id="{5F12D25C-EF83-82E6-4D05-C06D8AC1943A}"/>
              </a:ext>
            </a:extLst>
          </p:cNvPr>
          <p:cNvSpPr/>
          <p:nvPr/>
        </p:nvSpPr>
        <p:spPr>
          <a:xfrm>
            <a:off x="1114092" y="5463117"/>
            <a:ext cx="577357" cy="396218"/>
          </a:xfrm>
          <a:custGeom>
            <a:avLst/>
            <a:gdLst>
              <a:gd name="connsiteX0" fmla="*/ 574255 w 577357"/>
              <a:gd name="connsiteY0" fmla="*/ 144000 h 396218"/>
              <a:gd name="connsiteX1" fmla="*/ 440727 w 577357"/>
              <a:gd name="connsiteY1" fmla="*/ 10473 h 396218"/>
              <a:gd name="connsiteX2" fmla="*/ 429382 w 577357"/>
              <a:gd name="connsiteY2" fmla="*/ 10473 h 396218"/>
              <a:gd name="connsiteX3" fmla="*/ 380509 w 577357"/>
              <a:gd name="connsiteY3" fmla="*/ 61091 h 396218"/>
              <a:gd name="connsiteX4" fmla="*/ 377891 w 577357"/>
              <a:gd name="connsiteY4" fmla="*/ 66327 h 396218"/>
              <a:gd name="connsiteX5" fmla="*/ 380509 w 577357"/>
              <a:gd name="connsiteY5" fmla="*/ 71564 h 396218"/>
              <a:gd name="connsiteX6" fmla="*/ 389236 w 577357"/>
              <a:gd name="connsiteY6" fmla="*/ 80291 h 396218"/>
              <a:gd name="connsiteX7" fmla="*/ 388364 w 577357"/>
              <a:gd name="connsiteY7" fmla="*/ 81164 h 396218"/>
              <a:gd name="connsiteX8" fmla="*/ 365673 w 577357"/>
              <a:gd name="connsiteY8" fmla="*/ 85527 h 396218"/>
              <a:gd name="connsiteX9" fmla="*/ 325527 w 577357"/>
              <a:gd name="connsiteY9" fmla="*/ 68073 h 396218"/>
              <a:gd name="connsiteX10" fmla="*/ 289745 w 577357"/>
              <a:gd name="connsiteY10" fmla="*/ 66327 h 396218"/>
              <a:gd name="connsiteX11" fmla="*/ 246109 w 577357"/>
              <a:gd name="connsiteY11" fmla="*/ 81164 h 396218"/>
              <a:gd name="connsiteX12" fmla="*/ 228655 w 577357"/>
              <a:gd name="connsiteY12" fmla="*/ 76800 h 396218"/>
              <a:gd name="connsiteX13" fmla="*/ 206836 w 577357"/>
              <a:gd name="connsiteY13" fmla="*/ 65455 h 396218"/>
              <a:gd name="connsiteX14" fmla="*/ 209455 w 577357"/>
              <a:gd name="connsiteY14" fmla="*/ 63709 h 396218"/>
              <a:gd name="connsiteX15" fmla="*/ 209455 w 577357"/>
              <a:gd name="connsiteY15" fmla="*/ 52364 h 396218"/>
              <a:gd name="connsiteX16" fmla="*/ 159709 w 577357"/>
              <a:gd name="connsiteY16" fmla="*/ 2618 h 396218"/>
              <a:gd name="connsiteX17" fmla="*/ 154473 w 577357"/>
              <a:gd name="connsiteY17" fmla="*/ 0 h 396218"/>
              <a:gd name="connsiteX18" fmla="*/ 148364 w 577357"/>
              <a:gd name="connsiteY18" fmla="*/ 2618 h 396218"/>
              <a:gd name="connsiteX19" fmla="*/ 2618 w 577357"/>
              <a:gd name="connsiteY19" fmla="*/ 148364 h 396218"/>
              <a:gd name="connsiteX20" fmla="*/ 2618 w 577357"/>
              <a:gd name="connsiteY20" fmla="*/ 159709 h 396218"/>
              <a:gd name="connsiteX21" fmla="*/ 52364 w 577357"/>
              <a:gd name="connsiteY21" fmla="*/ 209455 h 396218"/>
              <a:gd name="connsiteX22" fmla="*/ 57600 w 577357"/>
              <a:gd name="connsiteY22" fmla="*/ 212073 h 396218"/>
              <a:gd name="connsiteX23" fmla="*/ 62836 w 577357"/>
              <a:gd name="connsiteY23" fmla="*/ 209455 h 396218"/>
              <a:gd name="connsiteX24" fmla="*/ 78545 w 577357"/>
              <a:gd name="connsiteY24" fmla="*/ 194619 h 396218"/>
              <a:gd name="connsiteX25" fmla="*/ 97745 w 577357"/>
              <a:gd name="connsiteY25" fmla="*/ 222546 h 396218"/>
              <a:gd name="connsiteX26" fmla="*/ 93382 w 577357"/>
              <a:gd name="connsiteY26" fmla="*/ 226037 h 396218"/>
              <a:gd name="connsiteX27" fmla="*/ 91636 w 577357"/>
              <a:gd name="connsiteY27" fmla="*/ 268801 h 396218"/>
              <a:gd name="connsiteX28" fmla="*/ 114327 w 577357"/>
              <a:gd name="connsiteY28" fmla="*/ 278401 h 396218"/>
              <a:gd name="connsiteX29" fmla="*/ 115200 w 577357"/>
              <a:gd name="connsiteY29" fmla="*/ 278401 h 396218"/>
              <a:gd name="connsiteX30" fmla="*/ 115200 w 577357"/>
              <a:gd name="connsiteY30" fmla="*/ 280146 h 396218"/>
              <a:gd name="connsiteX31" fmla="*/ 123055 w 577357"/>
              <a:gd name="connsiteY31" fmla="*/ 301964 h 396218"/>
              <a:gd name="connsiteX32" fmla="*/ 145745 w 577357"/>
              <a:gd name="connsiteY32" fmla="*/ 311564 h 396218"/>
              <a:gd name="connsiteX33" fmla="*/ 146618 w 577357"/>
              <a:gd name="connsiteY33" fmla="*/ 311564 h 396218"/>
              <a:gd name="connsiteX34" fmla="*/ 146618 w 577357"/>
              <a:gd name="connsiteY34" fmla="*/ 314182 h 396218"/>
              <a:gd name="connsiteX35" fmla="*/ 154473 w 577357"/>
              <a:gd name="connsiteY35" fmla="*/ 336001 h 396218"/>
              <a:gd name="connsiteX36" fmla="*/ 175418 w 577357"/>
              <a:gd name="connsiteY36" fmla="*/ 345601 h 396218"/>
              <a:gd name="connsiteX37" fmla="*/ 177164 w 577357"/>
              <a:gd name="connsiteY37" fmla="*/ 345601 h 396218"/>
              <a:gd name="connsiteX38" fmla="*/ 177164 w 577357"/>
              <a:gd name="connsiteY38" fmla="*/ 345601 h 396218"/>
              <a:gd name="connsiteX39" fmla="*/ 184145 w 577357"/>
              <a:gd name="connsiteY39" fmla="*/ 365673 h 396218"/>
              <a:gd name="connsiteX40" fmla="*/ 203345 w 577357"/>
              <a:gd name="connsiteY40" fmla="*/ 374401 h 396218"/>
              <a:gd name="connsiteX41" fmla="*/ 204218 w 577357"/>
              <a:gd name="connsiteY41" fmla="*/ 374401 h 396218"/>
              <a:gd name="connsiteX42" fmla="*/ 223418 w 577357"/>
              <a:gd name="connsiteY42" fmla="*/ 367419 h 396218"/>
              <a:gd name="connsiteX43" fmla="*/ 234764 w 577357"/>
              <a:gd name="connsiteY43" fmla="*/ 356946 h 396218"/>
              <a:gd name="connsiteX44" fmla="*/ 263564 w 577357"/>
              <a:gd name="connsiteY44" fmla="*/ 387492 h 396218"/>
              <a:gd name="connsiteX45" fmla="*/ 284509 w 577357"/>
              <a:gd name="connsiteY45" fmla="*/ 396219 h 396218"/>
              <a:gd name="connsiteX46" fmla="*/ 305455 w 577357"/>
              <a:gd name="connsiteY46" fmla="*/ 387492 h 396218"/>
              <a:gd name="connsiteX47" fmla="*/ 312436 w 577357"/>
              <a:gd name="connsiteY47" fmla="*/ 380510 h 396218"/>
              <a:gd name="connsiteX48" fmla="*/ 319418 w 577357"/>
              <a:gd name="connsiteY48" fmla="*/ 368292 h 396218"/>
              <a:gd name="connsiteX49" fmla="*/ 336873 w 577357"/>
              <a:gd name="connsiteY49" fmla="*/ 374401 h 396218"/>
              <a:gd name="connsiteX50" fmla="*/ 357818 w 577357"/>
              <a:gd name="connsiteY50" fmla="*/ 365673 h 396218"/>
              <a:gd name="connsiteX51" fmla="*/ 364800 w 577357"/>
              <a:gd name="connsiteY51" fmla="*/ 358692 h 396218"/>
              <a:gd name="connsiteX52" fmla="*/ 372655 w 577357"/>
              <a:gd name="connsiteY52" fmla="*/ 345601 h 396218"/>
              <a:gd name="connsiteX53" fmla="*/ 387491 w 577357"/>
              <a:gd name="connsiteY53" fmla="*/ 349964 h 396218"/>
              <a:gd name="connsiteX54" fmla="*/ 408436 w 577357"/>
              <a:gd name="connsiteY54" fmla="*/ 341237 h 396218"/>
              <a:gd name="connsiteX55" fmla="*/ 415418 w 577357"/>
              <a:gd name="connsiteY55" fmla="*/ 334255 h 396218"/>
              <a:gd name="connsiteX56" fmla="*/ 424145 w 577357"/>
              <a:gd name="connsiteY56" fmla="*/ 311564 h 396218"/>
              <a:gd name="connsiteX57" fmla="*/ 424145 w 577357"/>
              <a:gd name="connsiteY57" fmla="*/ 311564 h 396218"/>
              <a:gd name="connsiteX58" fmla="*/ 445091 w 577357"/>
              <a:gd name="connsiteY58" fmla="*/ 302837 h 396218"/>
              <a:gd name="connsiteX59" fmla="*/ 452073 w 577357"/>
              <a:gd name="connsiteY59" fmla="*/ 295855 h 396218"/>
              <a:gd name="connsiteX60" fmla="*/ 460800 w 577357"/>
              <a:gd name="connsiteY60" fmla="*/ 274910 h 396218"/>
              <a:gd name="connsiteX61" fmla="*/ 456436 w 577357"/>
              <a:gd name="connsiteY61" fmla="*/ 260073 h 396218"/>
              <a:gd name="connsiteX62" fmla="*/ 485236 w 577357"/>
              <a:gd name="connsiteY62" fmla="*/ 233019 h 396218"/>
              <a:gd name="connsiteX63" fmla="*/ 505309 w 577357"/>
              <a:gd name="connsiteY63" fmla="*/ 198982 h 396218"/>
              <a:gd name="connsiteX64" fmla="*/ 506182 w 577357"/>
              <a:gd name="connsiteY64" fmla="*/ 197237 h 396218"/>
              <a:gd name="connsiteX65" fmla="*/ 516655 w 577357"/>
              <a:gd name="connsiteY65" fmla="*/ 207709 h 396218"/>
              <a:gd name="connsiteX66" fmla="*/ 521891 w 577357"/>
              <a:gd name="connsiteY66" fmla="*/ 210328 h 396218"/>
              <a:gd name="connsiteX67" fmla="*/ 527127 w 577357"/>
              <a:gd name="connsiteY67" fmla="*/ 207709 h 396218"/>
              <a:gd name="connsiteX68" fmla="*/ 576873 w 577357"/>
              <a:gd name="connsiteY68" fmla="*/ 157964 h 396218"/>
              <a:gd name="connsiteX69" fmla="*/ 574255 w 577357"/>
              <a:gd name="connsiteY69" fmla="*/ 144000 h 396218"/>
              <a:gd name="connsiteX70" fmla="*/ 57600 w 577357"/>
              <a:gd name="connsiteY70" fmla="*/ 192873 h 396218"/>
              <a:gd name="connsiteX71" fmla="*/ 19200 w 577357"/>
              <a:gd name="connsiteY71" fmla="*/ 154473 h 396218"/>
              <a:gd name="connsiteX72" fmla="*/ 154473 w 577357"/>
              <a:gd name="connsiteY72" fmla="*/ 19200 h 396218"/>
              <a:gd name="connsiteX73" fmla="*/ 192873 w 577357"/>
              <a:gd name="connsiteY73" fmla="*/ 57600 h 396218"/>
              <a:gd name="connsiteX74" fmla="*/ 57600 w 577357"/>
              <a:gd name="connsiteY74" fmla="*/ 192873 h 396218"/>
              <a:gd name="connsiteX75" fmla="*/ 113455 w 577357"/>
              <a:gd name="connsiteY75" fmla="*/ 262691 h 396218"/>
              <a:gd name="connsiteX76" fmla="*/ 103855 w 577357"/>
              <a:gd name="connsiteY76" fmla="*/ 258328 h 396218"/>
              <a:gd name="connsiteX77" fmla="*/ 104727 w 577357"/>
              <a:gd name="connsiteY77" fmla="*/ 238255 h 396218"/>
              <a:gd name="connsiteX78" fmla="*/ 124800 w 577357"/>
              <a:gd name="connsiteY78" fmla="*/ 219928 h 396218"/>
              <a:gd name="connsiteX79" fmla="*/ 134400 w 577357"/>
              <a:gd name="connsiteY79" fmla="*/ 216437 h 396218"/>
              <a:gd name="connsiteX80" fmla="*/ 144873 w 577357"/>
              <a:gd name="connsiteY80" fmla="*/ 220800 h 396218"/>
              <a:gd name="connsiteX81" fmla="*/ 144000 w 577357"/>
              <a:gd name="connsiteY81" fmla="*/ 240873 h 396218"/>
              <a:gd name="connsiteX82" fmla="*/ 123927 w 577357"/>
              <a:gd name="connsiteY82" fmla="*/ 259200 h 396218"/>
              <a:gd name="connsiteX83" fmla="*/ 113455 w 577357"/>
              <a:gd name="connsiteY83" fmla="*/ 262691 h 396218"/>
              <a:gd name="connsiteX84" fmla="*/ 143127 w 577357"/>
              <a:gd name="connsiteY84" fmla="*/ 295855 h 396218"/>
              <a:gd name="connsiteX85" fmla="*/ 133527 w 577357"/>
              <a:gd name="connsiteY85" fmla="*/ 291491 h 396218"/>
              <a:gd name="connsiteX86" fmla="*/ 130036 w 577357"/>
              <a:gd name="connsiteY86" fmla="*/ 281019 h 396218"/>
              <a:gd name="connsiteX87" fmla="*/ 134400 w 577357"/>
              <a:gd name="connsiteY87" fmla="*/ 271419 h 396218"/>
              <a:gd name="connsiteX88" fmla="*/ 157091 w 577357"/>
              <a:gd name="connsiteY88" fmla="*/ 250473 h 396218"/>
              <a:gd name="connsiteX89" fmla="*/ 166691 w 577357"/>
              <a:gd name="connsiteY89" fmla="*/ 246982 h 396218"/>
              <a:gd name="connsiteX90" fmla="*/ 167564 w 577357"/>
              <a:gd name="connsiteY90" fmla="*/ 246982 h 396218"/>
              <a:gd name="connsiteX91" fmla="*/ 177164 w 577357"/>
              <a:gd name="connsiteY91" fmla="*/ 251346 h 396218"/>
              <a:gd name="connsiteX92" fmla="*/ 180655 w 577357"/>
              <a:gd name="connsiteY92" fmla="*/ 261819 h 396218"/>
              <a:gd name="connsiteX93" fmla="*/ 176291 w 577357"/>
              <a:gd name="connsiteY93" fmla="*/ 271419 h 396218"/>
              <a:gd name="connsiteX94" fmla="*/ 153600 w 577357"/>
              <a:gd name="connsiteY94" fmla="*/ 292364 h 396218"/>
              <a:gd name="connsiteX95" fmla="*/ 143127 w 577357"/>
              <a:gd name="connsiteY95" fmla="*/ 295855 h 396218"/>
              <a:gd name="connsiteX96" fmla="*/ 164073 w 577357"/>
              <a:gd name="connsiteY96" fmla="*/ 324655 h 396218"/>
              <a:gd name="connsiteX97" fmla="*/ 164945 w 577357"/>
              <a:gd name="connsiteY97" fmla="*/ 304582 h 396218"/>
              <a:gd name="connsiteX98" fmla="*/ 191127 w 577357"/>
              <a:gd name="connsiteY98" fmla="*/ 280146 h 396218"/>
              <a:gd name="connsiteX99" fmla="*/ 200727 w 577357"/>
              <a:gd name="connsiteY99" fmla="*/ 276655 h 396218"/>
              <a:gd name="connsiteX100" fmla="*/ 211200 w 577357"/>
              <a:gd name="connsiteY100" fmla="*/ 281019 h 396218"/>
              <a:gd name="connsiteX101" fmla="*/ 210327 w 577357"/>
              <a:gd name="connsiteY101" fmla="*/ 301091 h 396218"/>
              <a:gd name="connsiteX102" fmla="*/ 202473 w 577357"/>
              <a:gd name="connsiteY102" fmla="*/ 308073 h 396218"/>
              <a:gd name="connsiteX103" fmla="*/ 198109 w 577357"/>
              <a:gd name="connsiteY103" fmla="*/ 311564 h 396218"/>
              <a:gd name="connsiteX104" fmla="*/ 183273 w 577357"/>
              <a:gd name="connsiteY104" fmla="*/ 324655 h 396218"/>
              <a:gd name="connsiteX105" fmla="*/ 181527 w 577357"/>
              <a:gd name="connsiteY105" fmla="*/ 327273 h 396218"/>
              <a:gd name="connsiteX106" fmla="*/ 164073 w 577357"/>
              <a:gd name="connsiteY106" fmla="*/ 324655 h 396218"/>
              <a:gd name="connsiteX107" fmla="*/ 212073 w 577357"/>
              <a:gd name="connsiteY107" fmla="*/ 355201 h 396218"/>
              <a:gd name="connsiteX108" fmla="*/ 203345 w 577357"/>
              <a:gd name="connsiteY108" fmla="*/ 358692 h 396218"/>
              <a:gd name="connsiteX109" fmla="*/ 194618 w 577357"/>
              <a:gd name="connsiteY109" fmla="*/ 354328 h 396218"/>
              <a:gd name="connsiteX110" fmla="*/ 191127 w 577357"/>
              <a:gd name="connsiteY110" fmla="*/ 345601 h 396218"/>
              <a:gd name="connsiteX111" fmla="*/ 193745 w 577357"/>
              <a:gd name="connsiteY111" fmla="*/ 338619 h 396218"/>
              <a:gd name="connsiteX112" fmla="*/ 195491 w 577357"/>
              <a:gd name="connsiteY112" fmla="*/ 337746 h 396218"/>
              <a:gd name="connsiteX113" fmla="*/ 212945 w 577357"/>
              <a:gd name="connsiteY113" fmla="*/ 322037 h 396218"/>
              <a:gd name="connsiteX114" fmla="*/ 218182 w 577357"/>
              <a:gd name="connsiteY114" fmla="*/ 320292 h 396218"/>
              <a:gd name="connsiteX115" fmla="*/ 219055 w 577357"/>
              <a:gd name="connsiteY115" fmla="*/ 320292 h 396218"/>
              <a:gd name="connsiteX116" fmla="*/ 227782 w 577357"/>
              <a:gd name="connsiteY116" fmla="*/ 324655 h 396218"/>
              <a:gd name="connsiteX117" fmla="*/ 231273 w 577357"/>
              <a:gd name="connsiteY117" fmla="*/ 333382 h 396218"/>
              <a:gd name="connsiteX118" fmla="*/ 226909 w 577357"/>
              <a:gd name="connsiteY118" fmla="*/ 342110 h 396218"/>
              <a:gd name="connsiteX119" fmla="*/ 212073 w 577357"/>
              <a:gd name="connsiteY119" fmla="*/ 355201 h 396218"/>
              <a:gd name="connsiteX120" fmla="*/ 438109 w 577357"/>
              <a:gd name="connsiteY120" fmla="*/ 283637 h 396218"/>
              <a:gd name="connsiteX121" fmla="*/ 431127 w 577357"/>
              <a:gd name="connsiteY121" fmla="*/ 290619 h 396218"/>
              <a:gd name="connsiteX122" fmla="*/ 412800 w 577357"/>
              <a:gd name="connsiteY122" fmla="*/ 291491 h 396218"/>
              <a:gd name="connsiteX123" fmla="*/ 412800 w 577357"/>
              <a:gd name="connsiteY123" fmla="*/ 291491 h 396218"/>
              <a:gd name="connsiteX124" fmla="*/ 411927 w 577357"/>
              <a:gd name="connsiteY124" fmla="*/ 290619 h 396218"/>
              <a:gd name="connsiteX125" fmla="*/ 349964 w 577357"/>
              <a:gd name="connsiteY125" fmla="*/ 228655 h 396218"/>
              <a:gd name="connsiteX126" fmla="*/ 338618 w 577357"/>
              <a:gd name="connsiteY126" fmla="*/ 228655 h 396218"/>
              <a:gd name="connsiteX127" fmla="*/ 338618 w 577357"/>
              <a:gd name="connsiteY127" fmla="*/ 240000 h 396218"/>
              <a:gd name="connsiteX128" fmla="*/ 400582 w 577357"/>
              <a:gd name="connsiteY128" fmla="*/ 301964 h 396218"/>
              <a:gd name="connsiteX129" fmla="*/ 401455 w 577357"/>
              <a:gd name="connsiteY129" fmla="*/ 302837 h 396218"/>
              <a:gd name="connsiteX130" fmla="*/ 401455 w 577357"/>
              <a:gd name="connsiteY130" fmla="*/ 321164 h 396218"/>
              <a:gd name="connsiteX131" fmla="*/ 394473 w 577357"/>
              <a:gd name="connsiteY131" fmla="*/ 328146 h 396218"/>
              <a:gd name="connsiteX132" fmla="*/ 375273 w 577357"/>
              <a:gd name="connsiteY132" fmla="*/ 328146 h 396218"/>
              <a:gd name="connsiteX133" fmla="*/ 314182 w 577357"/>
              <a:gd name="connsiteY133" fmla="*/ 267055 h 396218"/>
              <a:gd name="connsiteX134" fmla="*/ 302836 w 577357"/>
              <a:gd name="connsiteY134" fmla="*/ 267055 h 396218"/>
              <a:gd name="connsiteX135" fmla="*/ 302836 w 577357"/>
              <a:gd name="connsiteY135" fmla="*/ 278401 h 396218"/>
              <a:gd name="connsiteX136" fmla="*/ 351709 w 577357"/>
              <a:gd name="connsiteY136" fmla="*/ 327273 h 396218"/>
              <a:gd name="connsiteX137" fmla="*/ 351709 w 577357"/>
              <a:gd name="connsiteY137" fmla="*/ 327273 h 396218"/>
              <a:gd name="connsiteX138" fmla="*/ 356073 w 577357"/>
              <a:gd name="connsiteY138" fmla="*/ 336873 h 396218"/>
              <a:gd name="connsiteX139" fmla="*/ 351709 w 577357"/>
              <a:gd name="connsiteY139" fmla="*/ 346473 h 396218"/>
              <a:gd name="connsiteX140" fmla="*/ 344727 w 577357"/>
              <a:gd name="connsiteY140" fmla="*/ 353455 h 396218"/>
              <a:gd name="connsiteX141" fmla="*/ 325527 w 577357"/>
              <a:gd name="connsiteY141" fmla="*/ 353455 h 396218"/>
              <a:gd name="connsiteX142" fmla="*/ 284509 w 577357"/>
              <a:gd name="connsiteY142" fmla="*/ 312437 h 396218"/>
              <a:gd name="connsiteX143" fmla="*/ 273164 w 577357"/>
              <a:gd name="connsiteY143" fmla="*/ 312437 h 396218"/>
              <a:gd name="connsiteX144" fmla="*/ 273164 w 577357"/>
              <a:gd name="connsiteY144" fmla="*/ 323782 h 396218"/>
              <a:gd name="connsiteX145" fmla="*/ 299345 w 577357"/>
              <a:gd name="connsiteY145" fmla="*/ 349964 h 396218"/>
              <a:gd name="connsiteX146" fmla="*/ 299345 w 577357"/>
              <a:gd name="connsiteY146" fmla="*/ 349964 h 396218"/>
              <a:gd name="connsiteX147" fmla="*/ 303709 w 577357"/>
              <a:gd name="connsiteY147" fmla="*/ 359564 h 396218"/>
              <a:gd name="connsiteX148" fmla="*/ 299345 w 577357"/>
              <a:gd name="connsiteY148" fmla="*/ 369164 h 396218"/>
              <a:gd name="connsiteX149" fmla="*/ 292364 w 577357"/>
              <a:gd name="connsiteY149" fmla="*/ 376146 h 396218"/>
              <a:gd name="connsiteX150" fmla="*/ 273164 w 577357"/>
              <a:gd name="connsiteY150" fmla="*/ 376146 h 396218"/>
              <a:gd name="connsiteX151" fmla="*/ 243491 w 577357"/>
              <a:gd name="connsiteY151" fmla="*/ 344728 h 396218"/>
              <a:gd name="connsiteX152" fmla="*/ 246109 w 577357"/>
              <a:gd name="connsiteY152" fmla="*/ 334255 h 396218"/>
              <a:gd name="connsiteX153" fmla="*/ 239127 w 577357"/>
              <a:gd name="connsiteY153" fmla="*/ 314182 h 396218"/>
              <a:gd name="connsiteX154" fmla="*/ 227782 w 577357"/>
              <a:gd name="connsiteY154" fmla="*/ 306328 h 396218"/>
              <a:gd name="connsiteX155" fmla="*/ 232145 w 577357"/>
              <a:gd name="connsiteY155" fmla="*/ 292364 h 396218"/>
              <a:gd name="connsiteX156" fmla="*/ 224291 w 577357"/>
              <a:gd name="connsiteY156" fmla="*/ 270546 h 396218"/>
              <a:gd name="connsiteX157" fmla="*/ 197236 w 577357"/>
              <a:gd name="connsiteY157" fmla="*/ 260946 h 396218"/>
              <a:gd name="connsiteX158" fmla="*/ 189382 w 577357"/>
              <a:gd name="connsiteY158" fmla="*/ 240000 h 396218"/>
              <a:gd name="connsiteX159" fmla="*/ 164073 w 577357"/>
              <a:gd name="connsiteY159" fmla="*/ 230400 h 396218"/>
              <a:gd name="connsiteX160" fmla="*/ 156218 w 577357"/>
              <a:gd name="connsiteY160" fmla="*/ 208582 h 396218"/>
              <a:gd name="connsiteX161" fmla="*/ 135273 w 577357"/>
              <a:gd name="connsiteY161" fmla="*/ 198982 h 396218"/>
              <a:gd name="connsiteX162" fmla="*/ 113455 w 577357"/>
              <a:gd name="connsiteY162" fmla="*/ 206837 h 396218"/>
              <a:gd name="connsiteX163" fmla="*/ 109091 w 577357"/>
              <a:gd name="connsiteY163" fmla="*/ 211200 h 396218"/>
              <a:gd name="connsiteX164" fmla="*/ 90764 w 577357"/>
              <a:gd name="connsiteY164" fmla="*/ 182400 h 396218"/>
              <a:gd name="connsiteX165" fmla="*/ 196364 w 577357"/>
              <a:gd name="connsiteY165" fmla="*/ 76800 h 396218"/>
              <a:gd name="connsiteX166" fmla="*/ 219927 w 577357"/>
              <a:gd name="connsiteY166" fmla="*/ 90764 h 396218"/>
              <a:gd name="connsiteX167" fmla="*/ 187636 w 577357"/>
              <a:gd name="connsiteY167" fmla="*/ 101237 h 396218"/>
              <a:gd name="connsiteX168" fmla="*/ 177164 w 577357"/>
              <a:gd name="connsiteY168" fmla="*/ 111709 h 396218"/>
              <a:gd name="connsiteX169" fmla="*/ 178909 w 577357"/>
              <a:gd name="connsiteY169" fmla="*/ 125673 h 396218"/>
              <a:gd name="connsiteX170" fmla="*/ 232145 w 577357"/>
              <a:gd name="connsiteY170" fmla="*/ 150109 h 396218"/>
              <a:gd name="connsiteX171" fmla="*/ 293236 w 577357"/>
              <a:gd name="connsiteY171" fmla="*/ 139637 h 396218"/>
              <a:gd name="connsiteX172" fmla="*/ 322909 w 577357"/>
              <a:gd name="connsiteY172" fmla="*/ 149237 h 396218"/>
              <a:gd name="connsiteX173" fmla="*/ 436364 w 577357"/>
              <a:gd name="connsiteY173" fmla="*/ 264437 h 396218"/>
              <a:gd name="connsiteX174" fmla="*/ 438982 w 577357"/>
              <a:gd name="connsiteY174" fmla="*/ 266182 h 396218"/>
              <a:gd name="connsiteX175" fmla="*/ 441600 w 577357"/>
              <a:gd name="connsiteY175" fmla="*/ 274037 h 396218"/>
              <a:gd name="connsiteX176" fmla="*/ 438109 w 577357"/>
              <a:gd name="connsiteY176" fmla="*/ 283637 h 396218"/>
              <a:gd name="connsiteX177" fmla="*/ 487855 w 577357"/>
              <a:gd name="connsiteY177" fmla="*/ 192873 h 396218"/>
              <a:gd name="connsiteX178" fmla="*/ 472145 w 577357"/>
              <a:gd name="connsiteY178" fmla="*/ 219928 h 396218"/>
              <a:gd name="connsiteX179" fmla="*/ 443345 w 577357"/>
              <a:gd name="connsiteY179" fmla="*/ 247855 h 396218"/>
              <a:gd name="connsiteX180" fmla="*/ 334255 w 577357"/>
              <a:gd name="connsiteY180" fmla="*/ 137891 h 396218"/>
              <a:gd name="connsiteX181" fmla="*/ 290618 w 577357"/>
              <a:gd name="connsiteY181" fmla="*/ 123928 h 396218"/>
              <a:gd name="connsiteX182" fmla="*/ 229527 w 577357"/>
              <a:gd name="connsiteY182" fmla="*/ 134400 h 396218"/>
              <a:gd name="connsiteX183" fmla="*/ 192000 w 577357"/>
              <a:gd name="connsiteY183" fmla="*/ 117818 h 396218"/>
              <a:gd name="connsiteX184" fmla="*/ 192000 w 577357"/>
              <a:gd name="connsiteY184" fmla="*/ 116946 h 396218"/>
              <a:gd name="connsiteX185" fmla="*/ 294982 w 577357"/>
              <a:gd name="connsiteY185" fmla="*/ 82037 h 396218"/>
              <a:gd name="connsiteX186" fmla="*/ 319418 w 577357"/>
              <a:gd name="connsiteY186" fmla="*/ 82909 h 396218"/>
              <a:gd name="connsiteX187" fmla="*/ 359564 w 577357"/>
              <a:gd name="connsiteY187" fmla="*/ 100364 h 396218"/>
              <a:gd name="connsiteX188" fmla="*/ 399709 w 577357"/>
              <a:gd name="connsiteY188" fmla="*/ 92509 h 396218"/>
              <a:gd name="connsiteX189" fmla="*/ 400582 w 577357"/>
              <a:gd name="connsiteY189" fmla="*/ 91637 h 396218"/>
              <a:gd name="connsiteX190" fmla="*/ 490473 w 577357"/>
              <a:gd name="connsiteY190" fmla="*/ 181528 h 396218"/>
              <a:gd name="connsiteX191" fmla="*/ 487855 w 577357"/>
              <a:gd name="connsiteY191" fmla="*/ 192873 h 396218"/>
              <a:gd name="connsiteX192" fmla="*/ 519273 w 577357"/>
              <a:gd name="connsiteY192" fmla="*/ 188509 h 396218"/>
              <a:gd name="connsiteX193" fmla="*/ 397091 w 577357"/>
              <a:gd name="connsiteY193" fmla="*/ 66327 h 396218"/>
              <a:gd name="connsiteX194" fmla="*/ 435491 w 577357"/>
              <a:gd name="connsiteY194" fmla="*/ 27927 h 396218"/>
              <a:gd name="connsiteX195" fmla="*/ 557673 w 577357"/>
              <a:gd name="connsiteY195" fmla="*/ 150109 h 396218"/>
              <a:gd name="connsiteX196" fmla="*/ 519273 w 577357"/>
              <a:gd name="connsiteY196" fmla="*/ 188509 h 396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</a:cxnLst>
            <a:rect l="l" t="t" r="r" b="b"/>
            <a:pathLst>
              <a:path w="577357" h="396218">
                <a:moveTo>
                  <a:pt x="574255" y="144000"/>
                </a:moveTo>
                <a:lnTo>
                  <a:pt x="440727" y="10473"/>
                </a:lnTo>
                <a:cubicBezTo>
                  <a:pt x="437236" y="6982"/>
                  <a:pt x="432873" y="6982"/>
                  <a:pt x="429382" y="10473"/>
                </a:cubicBezTo>
                <a:lnTo>
                  <a:pt x="380509" y="61091"/>
                </a:lnTo>
                <a:cubicBezTo>
                  <a:pt x="378764" y="62836"/>
                  <a:pt x="377891" y="64582"/>
                  <a:pt x="377891" y="66327"/>
                </a:cubicBezTo>
                <a:cubicBezTo>
                  <a:pt x="377891" y="68073"/>
                  <a:pt x="378764" y="70691"/>
                  <a:pt x="380509" y="71564"/>
                </a:cubicBezTo>
                <a:lnTo>
                  <a:pt x="389236" y="80291"/>
                </a:lnTo>
                <a:lnTo>
                  <a:pt x="388364" y="81164"/>
                </a:lnTo>
                <a:cubicBezTo>
                  <a:pt x="382255" y="87273"/>
                  <a:pt x="373527" y="89018"/>
                  <a:pt x="365673" y="85527"/>
                </a:cubicBezTo>
                <a:lnTo>
                  <a:pt x="325527" y="68073"/>
                </a:lnTo>
                <a:cubicBezTo>
                  <a:pt x="314182" y="62836"/>
                  <a:pt x="301091" y="62836"/>
                  <a:pt x="289745" y="66327"/>
                </a:cubicBezTo>
                <a:lnTo>
                  <a:pt x="246109" y="81164"/>
                </a:lnTo>
                <a:lnTo>
                  <a:pt x="228655" y="76800"/>
                </a:lnTo>
                <a:cubicBezTo>
                  <a:pt x="220800" y="75055"/>
                  <a:pt x="212945" y="70691"/>
                  <a:pt x="206836" y="65455"/>
                </a:cubicBezTo>
                <a:lnTo>
                  <a:pt x="209455" y="63709"/>
                </a:lnTo>
                <a:cubicBezTo>
                  <a:pt x="212945" y="60218"/>
                  <a:pt x="212945" y="55855"/>
                  <a:pt x="209455" y="52364"/>
                </a:cubicBezTo>
                <a:lnTo>
                  <a:pt x="159709" y="2618"/>
                </a:lnTo>
                <a:cubicBezTo>
                  <a:pt x="157964" y="873"/>
                  <a:pt x="156218" y="0"/>
                  <a:pt x="154473" y="0"/>
                </a:cubicBezTo>
                <a:cubicBezTo>
                  <a:pt x="152727" y="0"/>
                  <a:pt x="150109" y="873"/>
                  <a:pt x="148364" y="2618"/>
                </a:cubicBezTo>
                <a:lnTo>
                  <a:pt x="2618" y="148364"/>
                </a:lnTo>
                <a:cubicBezTo>
                  <a:pt x="-873" y="151855"/>
                  <a:pt x="-873" y="156218"/>
                  <a:pt x="2618" y="159709"/>
                </a:cubicBezTo>
                <a:lnTo>
                  <a:pt x="52364" y="209455"/>
                </a:lnTo>
                <a:cubicBezTo>
                  <a:pt x="54109" y="211200"/>
                  <a:pt x="55855" y="212073"/>
                  <a:pt x="57600" y="212073"/>
                </a:cubicBezTo>
                <a:cubicBezTo>
                  <a:pt x="59345" y="212073"/>
                  <a:pt x="61964" y="211200"/>
                  <a:pt x="62836" y="209455"/>
                </a:cubicBezTo>
                <a:lnTo>
                  <a:pt x="78545" y="194619"/>
                </a:lnTo>
                <a:cubicBezTo>
                  <a:pt x="82909" y="202473"/>
                  <a:pt x="89891" y="213819"/>
                  <a:pt x="97745" y="222546"/>
                </a:cubicBezTo>
                <a:lnTo>
                  <a:pt x="93382" y="226037"/>
                </a:lnTo>
                <a:cubicBezTo>
                  <a:pt x="81164" y="237382"/>
                  <a:pt x="80291" y="256582"/>
                  <a:pt x="91636" y="268801"/>
                </a:cubicBezTo>
                <a:cubicBezTo>
                  <a:pt x="97745" y="274910"/>
                  <a:pt x="105600" y="278401"/>
                  <a:pt x="114327" y="278401"/>
                </a:cubicBezTo>
                <a:cubicBezTo>
                  <a:pt x="114327" y="278401"/>
                  <a:pt x="114327" y="278401"/>
                  <a:pt x="115200" y="278401"/>
                </a:cubicBezTo>
                <a:cubicBezTo>
                  <a:pt x="115200" y="279273"/>
                  <a:pt x="115200" y="279273"/>
                  <a:pt x="115200" y="280146"/>
                </a:cubicBezTo>
                <a:cubicBezTo>
                  <a:pt x="115200" y="288001"/>
                  <a:pt x="117818" y="295855"/>
                  <a:pt x="123055" y="301964"/>
                </a:cubicBezTo>
                <a:cubicBezTo>
                  <a:pt x="129164" y="308073"/>
                  <a:pt x="137018" y="311564"/>
                  <a:pt x="145745" y="311564"/>
                </a:cubicBezTo>
                <a:cubicBezTo>
                  <a:pt x="145745" y="311564"/>
                  <a:pt x="146618" y="311564"/>
                  <a:pt x="146618" y="311564"/>
                </a:cubicBezTo>
                <a:cubicBezTo>
                  <a:pt x="146618" y="312437"/>
                  <a:pt x="146618" y="313310"/>
                  <a:pt x="146618" y="314182"/>
                </a:cubicBezTo>
                <a:cubicBezTo>
                  <a:pt x="146618" y="322037"/>
                  <a:pt x="149236" y="329892"/>
                  <a:pt x="154473" y="336001"/>
                </a:cubicBezTo>
                <a:cubicBezTo>
                  <a:pt x="159709" y="342110"/>
                  <a:pt x="167564" y="345601"/>
                  <a:pt x="175418" y="345601"/>
                </a:cubicBezTo>
                <a:cubicBezTo>
                  <a:pt x="176291" y="345601"/>
                  <a:pt x="176291" y="345601"/>
                  <a:pt x="177164" y="345601"/>
                </a:cubicBezTo>
                <a:cubicBezTo>
                  <a:pt x="177164" y="345601"/>
                  <a:pt x="177164" y="345601"/>
                  <a:pt x="177164" y="345601"/>
                </a:cubicBezTo>
                <a:cubicBezTo>
                  <a:pt x="177164" y="352583"/>
                  <a:pt x="179782" y="359564"/>
                  <a:pt x="184145" y="365673"/>
                </a:cubicBezTo>
                <a:cubicBezTo>
                  <a:pt x="189382" y="370910"/>
                  <a:pt x="196364" y="374401"/>
                  <a:pt x="203345" y="374401"/>
                </a:cubicBezTo>
                <a:cubicBezTo>
                  <a:pt x="203345" y="374401"/>
                  <a:pt x="204218" y="374401"/>
                  <a:pt x="204218" y="374401"/>
                </a:cubicBezTo>
                <a:cubicBezTo>
                  <a:pt x="211200" y="374401"/>
                  <a:pt x="218182" y="371783"/>
                  <a:pt x="223418" y="367419"/>
                </a:cubicBezTo>
                <a:lnTo>
                  <a:pt x="234764" y="356946"/>
                </a:lnTo>
                <a:lnTo>
                  <a:pt x="263564" y="387492"/>
                </a:lnTo>
                <a:cubicBezTo>
                  <a:pt x="269673" y="393601"/>
                  <a:pt x="276655" y="396219"/>
                  <a:pt x="284509" y="396219"/>
                </a:cubicBezTo>
                <a:cubicBezTo>
                  <a:pt x="292364" y="396219"/>
                  <a:pt x="299345" y="393601"/>
                  <a:pt x="305455" y="387492"/>
                </a:cubicBezTo>
                <a:lnTo>
                  <a:pt x="312436" y="380510"/>
                </a:lnTo>
                <a:cubicBezTo>
                  <a:pt x="315927" y="377019"/>
                  <a:pt x="318545" y="372655"/>
                  <a:pt x="319418" y="368292"/>
                </a:cubicBezTo>
                <a:cubicBezTo>
                  <a:pt x="324655" y="371783"/>
                  <a:pt x="330764" y="374401"/>
                  <a:pt x="336873" y="374401"/>
                </a:cubicBezTo>
                <a:cubicBezTo>
                  <a:pt x="344727" y="374401"/>
                  <a:pt x="351709" y="371783"/>
                  <a:pt x="357818" y="365673"/>
                </a:cubicBezTo>
                <a:lnTo>
                  <a:pt x="364800" y="358692"/>
                </a:lnTo>
                <a:cubicBezTo>
                  <a:pt x="368291" y="355201"/>
                  <a:pt x="370909" y="350837"/>
                  <a:pt x="372655" y="345601"/>
                </a:cubicBezTo>
                <a:cubicBezTo>
                  <a:pt x="377018" y="348219"/>
                  <a:pt x="382255" y="349964"/>
                  <a:pt x="387491" y="349964"/>
                </a:cubicBezTo>
                <a:cubicBezTo>
                  <a:pt x="395345" y="349964"/>
                  <a:pt x="402327" y="347346"/>
                  <a:pt x="408436" y="341237"/>
                </a:cubicBezTo>
                <a:lnTo>
                  <a:pt x="415418" y="334255"/>
                </a:lnTo>
                <a:cubicBezTo>
                  <a:pt x="421527" y="328146"/>
                  <a:pt x="424145" y="320292"/>
                  <a:pt x="424145" y="311564"/>
                </a:cubicBezTo>
                <a:cubicBezTo>
                  <a:pt x="424145" y="311564"/>
                  <a:pt x="424145" y="311564"/>
                  <a:pt x="424145" y="311564"/>
                </a:cubicBezTo>
                <a:cubicBezTo>
                  <a:pt x="432000" y="311564"/>
                  <a:pt x="438982" y="308946"/>
                  <a:pt x="445091" y="302837"/>
                </a:cubicBezTo>
                <a:lnTo>
                  <a:pt x="452073" y="295855"/>
                </a:lnTo>
                <a:cubicBezTo>
                  <a:pt x="457309" y="290619"/>
                  <a:pt x="460800" y="282764"/>
                  <a:pt x="460800" y="274910"/>
                </a:cubicBezTo>
                <a:cubicBezTo>
                  <a:pt x="460800" y="269673"/>
                  <a:pt x="459055" y="264437"/>
                  <a:pt x="456436" y="260073"/>
                </a:cubicBezTo>
                <a:lnTo>
                  <a:pt x="485236" y="233019"/>
                </a:lnTo>
                <a:cubicBezTo>
                  <a:pt x="494836" y="223419"/>
                  <a:pt x="501818" y="212073"/>
                  <a:pt x="505309" y="198982"/>
                </a:cubicBezTo>
                <a:lnTo>
                  <a:pt x="506182" y="197237"/>
                </a:lnTo>
                <a:lnTo>
                  <a:pt x="516655" y="207709"/>
                </a:lnTo>
                <a:cubicBezTo>
                  <a:pt x="518400" y="209455"/>
                  <a:pt x="520145" y="210328"/>
                  <a:pt x="521891" y="210328"/>
                </a:cubicBezTo>
                <a:cubicBezTo>
                  <a:pt x="523636" y="210328"/>
                  <a:pt x="526255" y="209455"/>
                  <a:pt x="527127" y="207709"/>
                </a:cubicBezTo>
                <a:lnTo>
                  <a:pt x="576873" y="157964"/>
                </a:lnTo>
                <a:cubicBezTo>
                  <a:pt x="577745" y="152728"/>
                  <a:pt x="577745" y="147491"/>
                  <a:pt x="574255" y="144000"/>
                </a:cubicBezTo>
                <a:close/>
                <a:moveTo>
                  <a:pt x="57600" y="192873"/>
                </a:moveTo>
                <a:lnTo>
                  <a:pt x="19200" y="154473"/>
                </a:lnTo>
                <a:lnTo>
                  <a:pt x="154473" y="19200"/>
                </a:lnTo>
                <a:lnTo>
                  <a:pt x="192873" y="57600"/>
                </a:lnTo>
                <a:lnTo>
                  <a:pt x="57600" y="192873"/>
                </a:lnTo>
                <a:close/>
                <a:moveTo>
                  <a:pt x="113455" y="262691"/>
                </a:moveTo>
                <a:cubicBezTo>
                  <a:pt x="109964" y="262691"/>
                  <a:pt x="106473" y="260946"/>
                  <a:pt x="103855" y="258328"/>
                </a:cubicBezTo>
                <a:cubicBezTo>
                  <a:pt x="98618" y="252219"/>
                  <a:pt x="98618" y="243491"/>
                  <a:pt x="104727" y="238255"/>
                </a:cubicBezTo>
                <a:lnTo>
                  <a:pt x="124800" y="219928"/>
                </a:lnTo>
                <a:cubicBezTo>
                  <a:pt x="127418" y="217309"/>
                  <a:pt x="130909" y="216437"/>
                  <a:pt x="134400" y="216437"/>
                </a:cubicBezTo>
                <a:cubicBezTo>
                  <a:pt x="137891" y="216437"/>
                  <a:pt x="142255" y="218182"/>
                  <a:pt x="144873" y="220800"/>
                </a:cubicBezTo>
                <a:cubicBezTo>
                  <a:pt x="150109" y="226910"/>
                  <a:pt x="150109" y="235637"/>
                  <a:pt x="144000" y="240873"/>
                </a:cubicBezTo>
                <a:lnTo>
                  <a:pt x="123927" y="259200"/>
                </a:lnTo>
                <a:cubicBezTo>
                  <a:pt x="120436" y="261819"/>
                  <a:pt x="116945" y="262691"/>
                  <a:pt x="113455" y="262691"/>
                </a:cubicBezTo>
                <a:close/>
                <a:moveTo>
                  <a:pt x="143127" y="295855"/>
                </a:moveTo>
                <a:cubicBezTo>
                  <a:pt x="139636" y="295855"/>
                  <a:pt x="135273" y="294110"/>
                  <a:pt x="133527" y="291491"/>
                </a:cubicBezTo>
                <a:cubicBezTo>
                  <a:pt x="131782" y="288873"/>
                  <a:pt x="129164" y="284510"/>
                  <a:pt x="130036" y="281019"/>
                </a:cubicBezTo>
                <a:cubicBezTo>
                  <a:pt x="130036" y="277528"/>
                  <a:pt x="131782" y="274037"/>
                  <a:pt x="134400" y="271419"/>
                </a:cubicBezTo>
                <a:lnTo>
                  <a:pt x="157091" y="250473"/>
                </a:lnTo>
                <a:cubicBezTo>
                  <a:pt x="159709" y="247855"/>
                  <a:pt x="163200" y="246982"/>
                  <a:pt x="166691" y="246982"/>
                </a:cubicBezTo>
                <a:cubicBezTo>
                  <a:pt x="166691" y="246982"/>
                  <a:pt x="167564" y="246982"/>
                  <a:pt x="167564" y="246982"/>
                </a:cubicBezTo>
                <a:cubicBezTo>
                  <a:pt x="171055" y="246982"/>
                  <a:pt x="175418" y="248728"/>
                  <a:pt x="177164" y="251346"/>
                </a:cubicBezTo>
                <a:cubicBezTo>
                  <a:pt x="178909" y="253964"/>
                  <a:pt x="181527" y="258328"/>
                  <a:pt x="180655" y="261819"/>
                </a:cubicBezTo>
                <a:cubicBezTo>
                  <a:pt x="180655" y="265310"/>
                  <a:pt x="178909" y="268801"/>
                  <a:pt x="176291" y="271419"/>
                </a:cubicBezTo>
                <a:lnTo>
                  <a:pt x="153600" y="292364"/>
                </a:lnTo>
                <a:cubicBezTo>
                  <a:pt x="150982" y="294982"/>
                  <a:pt x="147491" y="295855"/>
                  <a:pt x="143127" y="295855"/>
                </a:cubicBezTo>
                <a:close/>
                <a:moveTo>
                  <a:pt x="164073" y="324655"/>
                </a:moveTo>
                <a:cubicBezTo>
                  <a:pt x="158836" y="318546"/>
                  <a:pt x="158836" y="309819"/>
                  <a:pt x="164945" y="304582"/>
                </a:cubicBezTo>
                <a:lnTo>
                  <a:pt x="191127" y="280146"/>
                </a:lnTo>
                <a:cubicBezTo>
                  <a:pt x="193745" y="277528"/>
                  <a:pt x="197236" y="276655"/>
                  <a:pt x="200727" y="276655"/>
                </a:cubicBezTo>
                <a:cubicBezTo>
                  <a:pt x="204218" y="276655"/>
                  <a:pt x="208582" y="278401"/>
                  <a:pt x="211200" y="281019"/>
                </a:cubicBezTo>
                <a:cubicBezTo>
                  <a:pt x="216436" y="287128"/>
                  <a:pt x="216436" y="295855"/>
                  <a:pt x="210327" y="301091"/>
                </a:cubicBezTo>
                <a:lnTo>
                  <a:pt x="202473" y="308073"/>
                </a:lnTo>
                <a:cubicBezTo>
                  <a:pt x="200727" y="308946"/>
                  <a:pt x="198982" y="309819"/>
                  <a:pt x="198109" y="311564"/>
                </a:cubicBezTo>
                <a:lnTo>
                  <a:pt x="183273" y="324655"/>
                </a:lnTo>
                <a:cubicBezTo>
                  <a:pt x="182400" y="325528"/>
                  <a:pt x="181527" y="326401"/>
                  <a:pt x="181527" y="327273"/>
                </a:cubicBezTo>
                <a:cubicBezTo>
                  <a:pt x="176291" y="330764"/>
                  <a:pt x="169309" y="329892"/>
                  <a:pt x="164073" y="324655"/>
                </a:cubicBezTo>
                <a:close/>
                <a:moveTo>
                  <a:pt x="212073" y="355201"/>
                </a:moveTo>
                <a:cubicBezTo>
                  <a:pt x="209455" y="357819"/>
                  <a:pt x="206836" y="358692"/>
                  <a:pt x="203345" y="358692"/>
                </a:cubicBezTo>
                <a:cubicBezTo>
                  <a:pt x="199855" y="358692"/>
                  <a:pt x="197236" y="356946"/>
                  <a:pt x="194618" y="354328"/>
                </a:cubicBezTo>
                <a:cubicBezTo>
                  <a:pt x="192000" y="351710"/>
                  <a:pt x="191127" y="349092"/>
                  <a:pt x="191127" y="345601"/>
                </a:cubicBezTo>
                <a:cubicBezTo>
                  <a:pt x="191127" y="342982"/>
                  <a:pt x="192000" y="340364"/>
                  <a:pt x="193745" y="338619"/>
                </a:cubicBezTo>
                <a:cubicBezTo>
                  <a:pt x="194618" y="338619"/>
                  <a:pt x="194618" y="337746"/>
                  <a:pt x="195491" y="337746"/>
                </a:cubicBezTo>
                <a:lnTo>
                  <a:pt x="212945" y="322037"/>
                </a:lnTo>
                <a:cubicBezTo>
                  <a:pt x="214691" y="321164"/>
                  <a:pt x="216436" y="320292"/>
                  <a:pt x="218182" y="320292"/>
                </a:cubicBezTo>
                <a:cubicBezTo>
                  <a:pt x="218182" y="320292"/>
                  <a:pt x="218182" y="320292"/>
                  <a:pt x="219055" y="320292"/>
                </a:cubicBezTo>
                <a:cubicBezTo>
                  <a:pt x="222545" y="320292"/>
                  <a:pt x="225164" y="322037"/>
                  <a:pt x="227782" y="324655"/>
                </a:cubicBezTo>
                <a:cubicBezTo>
                  <a:pt x="230400" y="327273"/>
                  <a:pt x="231273" y="329892"/>
                  <a:pt x="231273" y="333382"/>
                </a:cubicBezTo>
                <a:cubicBezTo>
                  <a:pt x="231273" y="336873"/>
                  <a:pt x="229527" y="339492"/>
                  <a:pt x="226909" y="342110"/>
                </a:cubicBezTo>
                <a:lnTo>
                  <a:pt x="212073" y="355201"/>
                </a:lnTo>
                <a:close/>
                <a:moveTo>
                  <a:pt x="438109" y="283637"/>
                </a:moveTo>
                <a:lnTo>
                  <a:pt x="431127" y="290619"/>
                </a:lnTo>
                <a:cubicBezTo>
                  <a:pt x="425891" y="295855"/>
                  <a:pt x="418036" y="295855"/>
                  <a:pt x="412800" y="291491"/>
                </a:cubicBezTo>
                <a:cubicBezTo>
                  <a:pt x="412800" y="291491"/>
                  <a:pt x="412800" y="291491"/>
                  <a:pt x="412800" y="291491"/>
                </a:cubicBezTo>
                <a:cubicBezTo>
                  <a:pt x="412800" y="291491"/>
                  <a:pt x="411927" y="290619"/>
                  <a:pt x="411927" y="290619"/>
                </a:cubicBezTo>
                <a:lnTo>
                  <a:pt x="349964" y="228655"/>
                </a:lnTo>
                <a:cubicBezTo>
                  <a:pt x="346473" y="225164"/>
                  <a:pt x="342109" y="225164"/>
                  <a:pt x="338618" y="228655"/>
                </a:cubicBezTo>
                <a:cubicBezTo>
                  <a:pt x="335127" y="232146"/>
                  <a:pt x="335127" y="236510"/>
                  <a:pt x="338618" y="240000"/>
                </a:cubicBezTo>
                <a:lnTo>
                  <a:pt x="400582" y="301964"/>
                </a:lnTo>
                <a:cubicBezTo>
                  <a:pt x="400582" y="301964"/>
                  <a:pt x="401455" y="302837"/>
                  <a:pt x="401455" y="302837"/>
                </a:cubicBezTo>
                <a:cubicBezTo>
                  <a:pt x="406691" y="308073"/>
                  <a:pt x="406691" y="315928"/>
                  <a:pt x="401455" y="321164"/>
                </a:cubicBezTo>
                <a:lnTo>
                  <a:pt x="394473" y="328146"/>
                </a:lnTo>
                <a:cubicBezTo>
                  <a:pt x="389236" y="333382"/>
                  <a:pt x="380509" y="333382"/>
                  <a:pt x="375273" y="328146"/>
                </a:cubicBezTo>
                <a:lnTo>
                  <a:pt x="314182" y="267055"/>
                </a:lnTo>
                <a:cubicBezTo>
                  <a:pt x="310691" y="263564"/>
                  <a:pt x="306327" y="263564"/>
                  <a:pt x="302836" y="267055"/>
                </a:cubicBezTo>
                <a:cubicBezTo>
                  <a:pt x="299345" y="270546"/>
                  <a:pt x="299345" y="274910"/>
                  <a:pt x="302836" y="278401"/>
                </a:cubicBezTo>
                <a:lnTo>
                  <a:pt x="351709" y="327273"/>
                </a:lnTo>
                <a:cubicBezTo>
                  <a:pt x="351709" y="327273"/>
                  <a:pt x="351709" y="327273"/>
                  <a:pt x="351709" y="327273"/>
                </a:cubicBezTo>
                <a:cubicBezTo>
                  <a:pt x="354327" y="329892"/>
                  <a:pt x="356073" y="333382"/>
                  <a:pt x="356073" y="336873"/>
                </a:cubicBezTo>
                <a:cubicBezTo>
                  <a:pt x="356073" y="340364"/>
                  <a:pt x="354327" y="343855"/>
                  <a:pt x="351709" y="346473"/>
                </a:cubicBezTo>
                <a:lnTo>
                  <a:pt x="344727" y="353455"/>
                </a:lnTo>
                <a:cubicBezTo>
                  <a:pt x="339491" y="358692"/>
                  <a:pt x="330764" y="358692"/>
                  <a:pt x="325527" y="353455"/>
                </a:cubicBezTo>
                <a:lnTo>
                  <a:pt x="284509" y="312437"/>
                </a:lnTo>
                <a:cubicBezTo>
                  <a:pt x="281018" y="308946"/>
                  <a:pt x="276655" y="308946"/>
                  <a:pt x="273164" y="312437"/>
                </a:cubicBezTo>
                <a:cubicBezTo>
                  <a:pt x="269673" y="315928"/>
                  <a:pt x="269673" y="320292"/>
                  <a:pt x="273164" y="323782"/>
                </a:cubicBezTo>
                <a:lnTo>
                  <a:pt x="299345" y="349964"/>
                </a:lnTo>
                <a:cubicBezTo>
                  <a:pt x="299345" y="349964"/>
                  <a:pt x="299345" y="349964"/>
                  <a:pt x="299345" y="349964"/>
                </a:cubicBezTo>
                <a:cubicBezTo>
                  <a:pt x="301964" y="352583"/>
                  <a:pt x="303709" y="356073"/>
                  <a:pt x="303709" y="359564"/>
                </a:cubicBezTo>
                <a:cubicBezTo>
                  <a:pt x="303709" y="363055"/>
                  <a:pt x="301964" y="366546"/>
                  <a:pt x="299345" y="369164"/>
                </a:cubicBezTo>
                <a:lnTo>
                  <a:pt x="292364" y="376146"/>
                </a:lnTo>
                <a:cubicBezTo>
                  <a:pt x="287127" y="381383"/>
                  <a:pt x="278400" y="381383"/>
                  <a:pt x="273164" y="376146"/>
                </a:cubicBezTo>
                <a:lnTo>
                  <a:pt x="243491" y="344728"/>
                </a:lnTo>
                <a:cubicBezTo>
                  <a:pt x="245236" y="341237"/>
                  <a:pt x="246109" y="337746"/>
                  <a:pt x="246109" y="334255"/>
                </a:cubicBezTo>
                <a:cubicBezTo>
                  <a:pt x="246109" y="326401"/>
                  <a:pt x="243491" y="319419"/>
                  <a:pt x="239127" y="314182"/>
                </a:cubicBezTo>
                <a:cubicBezTo>
                  <a:pt x="235636" y="310691"/>
                  <a:pt x="232145" y="308073"/>
                  <a:pt x="227782" y="306328"/>
                </a:cubicBezTo>
                <a:cubicBezTo>
                  <a:pt x="230400" y="301964"/>
                  <a:pt x="232145" y="297601"/>
                  <a:pt x="232145" y="292364"/>
                </a:cubicBezTo>
                <a:cubicBezTo>
                  <a:pt x="232145" y="284510"/>
                  <a:pt x="229527" y="276655"/>
                  <a:pt x="224291" y="270546"/>
                </a:cubicBezTo>
                <a:cubicBezTo>
                  <a:pt x="217309" y="262691"/>
                  <a:pt x="206836" y="260073"/>
                  <a:pt x="197236" y="260946"/>
                </a:cubicBezTo>
                <a:cubicBezTo>
                  <a:pt x="197236" y="253091"/>
                  <a:pt x="194618" y="246110"/>
                  <a:pt x="189382" y="240000"/>
                </a:cubicBezTo>
                <a:cubicBezTo>
                  <a:pt x="182400" y="233019"/>
                  <a:pt x="173673" y="229528"/>
                  <a:pt x="164073" y="230400"/>
                </a:cubicBezTo>
                <a:cubicBezTo>
                  <a:pt x="164073" y="222546"/>
                  <a:pt x="161455" y="214691"/>
                  <a:pt x="156218" y="208582"/>
                </a:cubicBezTo>
                <a:cubicBezTo>
                  <a:pt x="150982" y="202473"/>
                  <a:pt x="143127" y="198982"/>
                  <a:pt x="135273" y="198982"/>
                </a:cubicBezTo>
                <a:cubicBezTo>
                  <a:pt x="127418" y="198982"/>
                  <a:pt x="119564" y="201600"/>
                  <a:pt x="113455" y="206837"/>
                </a:cubicBezTo>
                <a:lnTo>
                  <a:pt x="109091" y="211200"/>
                </a:lnTo>
                <a:cubicBezTo>
                  <a:pt x="102109" y="204219"/>
                  <a:pt x="94255" y="191128"/>
                  <a:pt x="90764" y="182400"/>
                </a:cubicBezTo>
                <a:lnTo>
                  <a:pt x="196364" y="76800"/>
                </a:lnTo>
                <a:cubicBezTo>
                  <a:pt x="203345" y="82909"/>
                  <a:pt x="211200" y="87273"/>
                  <a:pt x="219927" y="90764"/>
                </a:cubicBezTo>
                <a:lnTo>
                  <a:pt x="187636" y="101237"/>
                </a:lnTo>
                <a:cubicBezTo>
                  <a:pt x="182400" y="102982"/>
                  <a:pt x="178909" y="106473"/>
                  <a:pt x="177164" y="111709"/>
                </a:cubicBezTo>
                <a:cubicBezTo>
                  <a:pt x="175418" y="116946"/>
                  <a:pt x="176291" y="121309"/>
                  <a:pt x="178909" y="125673"/>
                </a:cubicBezTo>
                <a:cubicBezTo>
                  <a:pt x="190255" y="144000"/>
                  <a:pt x="211200" y="153600"/>
                  <a:pt x="232145" y="150109"/>
                </a:cubicBezTo>
                <a:lnTo>
                  <a:pt x="293236" y="139637"/>
                </a:lnTo>
                <a:cubicBezTo>
                  <a:pt x="304582" y="137891"/>
                  <a:pt x="315055" y="141382"/>
                  <a:pt x="322909" y="149237"/>
                </a:cubicBezTo>
                <a:lnTo>
                  <a:pt x="436364" y="264437"/>
                </a:lnTo>
                <a:cubicBezTo>
                  <a:pt x="437236" y="265310"/>
                  <a:pt x="438109" y="265310"/>
                  <a:pt x="438982" y="266182"/>
                </a:cubicBezTo>
                <a:cubicBezTo>
                  <a:pt x="440727" y="268801"/>
                  <a:pt x="441600" y="271419"/>
                  <a:pt x="441600" y="274037"/>
                </a:cubicBezTo>
                <a:cubicBezTo>
                  <a:pt x="442473" y="277528"/>
                  <a:pt x="440727" y="281019"/>
                  <a:pt x="438109" y="283637"/>
                </a:cubicBezTo>
                <a:close/>
                <a:moveTo>
                  <a:pt x="487855" y="192873"/>
                </a:moveTo>
                <a:cubicBezTo>
                  <a:pt x="485236" y="203346"/>
                  <a:pt x="480000" y="212946"/>
                  <a:pt x="472145" y="219928"/>
                </a:cubicBezTo>
                <a:lnTo>
                  <a:pt x="443345" y="247855"/>
                </a:lnTo>
                <a:lnTo>
                  <a:pt x="334255" y="137891"/>
                </a:lnTo>
                <a:cubicBezTo>
                  <a:pt x="322909" y="126546"/>
                  <a:pt x="306327" y="121309"/>
                  <a:pt x="290618" y="123928"/>
                </a:cubicBezTo>
                <a:lnTo>
                  <a:pt x="229527" y="134400"/>
                </a:lnTo>
                <a:cubicBezTo>
                  <a:pt x="214691" y="137018"/>
                  <a:pt x="199855" y="130037"/>
                  <a:pt x="192000" y="117818"/>
                </a:cubicBezTo>
                <a:lnTo>
                  <a:pt x="192000" y="116946"/>
                </a:lnTo>
                <a:lnTo>
                  <a:pt x="294982" y="82037"/>
                </a:lnTo>
                <a:cubicBezTo>
                  <a:pt x="302836" y="79418"/>
                  <a:pt x="311564" y="79418"/>
                  <a:pt x="319418" y="82909"/>
                </a:cubicBezTo>
                <a:lnTo>
                  <a:pt x="359564" y="100364"/>
                </a:lnTo>
                <a:cubicBezTo>
                  <a:pt x="373527" y="106473"/>
                  <a:pt x="389236" y="102982"/>
                  <a:pt x="399709" y="92509"/>
                </a:cubicBezTo>
                <a:lnTo>
                  <a:pt x="400582" y="91637"/>
                </a:lnTo>
                <a:lnTo>
                  <a:pt x="490473" y="181528"/>
                </a:lnTo>
                <a:lnTo>
                  <a:pt x="487855" y="192873"/>
                </a:lnTo>
                <a:close/>
                <a:moveTo>
                  <a:pt x="519273" y="188509"/>
                </a:moveTo>
                <a:lnTo>
                  <a:pt x="397091" y="66327"/>
                </a:lnTo>
                <a:lnTo>
                  <a:pt x="435491" y="27927"/>
                </a:lnTo>
                <a:lnTo>
                  <a:pt x="557673" y="150109"/>
                </a:lnTo>
                <a:lnTo>
                  <a:pt x="519273" y="188509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436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>
            <a:extLst>
              <a:ext uri="{FF2B5EF4-FFF2-40B4-BE49-F238E27FC236}">
                <a16:creationId xmlns:a16="http://schemas.microsoft.com/office/drawing/2014/main" id="{A7689CD2-AFF9-1FE7-7699-540FE2B36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43366" y="0"/>
            <a:ext cx="10848634" cy="391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72D9EDF-2A67-5DF1-3C11-48B9D0642037}"/>
              </a:ext>
            </a:extLst>
          </p:cNvPr>
          <p:cNvSpPr/>
          <p:nvPr/>
        </p:nvSpPr>
        <p:spPr>
          <a:xfrm>
            <a:off x="845970" y="-3192"/>
            <a:ext cx="3007438" cy="4450231"/>
          </a:xfrm>
          <a:prstGeom prst="rect">
            <a:avLst/>
          </a:prstGeom>
          <a:gradFill flip="none" rotWithShape="1">
            <a:gsLst>
              <a:gs pos="37000">
                <a:srgbClr val="B61928"/>
              </a:gs>
              <a:gs pos="91000">
                <a:srgbClr val="B61928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5ACECB87-9813-1FD0-1DCB-8FC8F4FAD53B}"/>
              </a:ext>
            </a:extLst>
          </p:cNvPr>
          <p:cNvSpPr/>
          <p:nvPr/>
        </p:nvSpPr>
        <p:spPr>
          <a:xfrm rot="16200000">
            <a:off x="5117021" y="-2790287"/>
            <a:ext cx="2730951" cy="11419009"/>
          </a:xfrm>
          <a:prstGeom prst="rect">
            <a:avLst/>
          </a:prstGeom>
          <a:gradFill flip="none" rotWithShape="1">
            <a:gsLst>
              <a:gs pos="28000">
                <a:srgbClr val="B61928"/>
              </a:gs>
              <a:gs pos="91000">
                <a:srgbClr val="B61928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Prostokąt: jeden ścięty róg 31">
            <a:extLst>
              <a:ext uri="{FF2B5EF4-FFF2-40B4-BE49-F238E27FC236}">
                <a16:creationId xmlns:a16="http://schemas.microsoft.com/office/drawing/2014/main" id="{6DD6B796-5A8B-440D-B9FF-4D4FAAACA183}"/>
              </a:ext>
            </a:extLst>
          </p:cNvPr>
          <p:cNvSpPr/>
          <p:nvPr/>
        </p:nvSpPr>
        <p:spPr>
          <a:xfrm rot="5400000">
            <a:off x="7659401" y="3809934"/>
            <a:ext cx="1123925" cy="2404515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Novel Pro Light" panose="02000000000000000000" pitchFamily="50" charset="-18"/>
              <a:ea typeface="+mn-ea"/>
              <a:cs typeface="+mn-cs"/>
            </a:endParaRPr>
          </a:p>
        </p:txBody>
      </p:sp>
      <p:sp>
        <p:nvSpPr>
          <p:cNvPr id="35" name="Prostokąt: jeden ścięty róg 34">
            <a:extLst>
              <a:ext uri="{FF2B5EF4-FFF2-40B4-BE49-F238E27FC236}">
                <a16:creationId xmlns:a16="http://schemas.microsoft.com/office/drawing/2014/main" id="{441A69FB-07F8-4C05-9C4C-EFE869DE61F4}"/>
              </a:ext>
            </a:extLst>
          </p:cNvPr>
          <p:cNvSpPr/>
          <p:nvPr/>
        </p:nvSpPr>
        <p:spPr>
          <a:xfrm rot="5400000">
            <a:off x="2483383" y="1275814"/>
            <a:ext cx="1123924" cy="2404515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Novel Pro Light" panose="02000000000000000000" pitchFamily="50" charset="-18"/>
              <a:ea typeface="+mn-ea"/>
              <a:cs typeface="+mn-cs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DD16931-A6FA-CA7D-4400-EF4AA3C54422}"/>
              </a:ext>
            </a:extLst>
          </p:cNvPr>
          <p:cNvSpPr txBox="1"/>
          <p:nvPr/>
        </p:nvSpPr>
        <p:spPr>
          <a:xfrm>
            <a:off x="2349689" y="3567337"/>
            <a:ext cx="5549789" cy="840230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540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Dziękuję</a:t>
            </a:r>
            <a:r>
              <a:rPr kumimoji="0" lang="pl-PL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za uwagę!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BC493C66-BAA4-E7E1-1C87-72C1CCD68BC7}"/>
              </a:ext>
            </a:extLst>
          </p:cNvPr>
          <p:cNvCxnSpPr>
            <a:cxnSpLocks/>
          </p:cNvCxnSpPr>
          <p:nvPr/>
        </p:nvCxnSpPr>
        <p:spPr>
          <a:xfrm>
            <a:off x="2119624" y="3567337"/>
            <a:ext cx="0" cy="2730950"/>
          </a:xfrm>
          <a:prstGeom prst="line">
            <a:avLst/>
          </a:prstGeom>
          <a:ln w="6350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BFD45E1-5B9A-DB5F-B6CA-868DCD8DAF8A}"/>
              </a:ext>
            </a:extLst>
          </p:cNvPr>
          <p:cNvSpPr txBox="1"/>
          <p:nvPr/>
        </p:nvSpPr>
        <p:spPr>
          <a:xfrm rot="16200000">
            <a:off x="-803222" y="3543637"/>
            <a:ext cx="4445576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76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800" b="0" i="0" u="none" strike="noStrike" kern="1200" cap="none" spc="-6" normalizeH="0" baseline="0" noProof="0">
                <a:ln>
                  <a:noFill/>
                </a:ln>
                <a:solidFill>
                  <a:srgbClr val="F8F8F8">
                    <a:alpha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KONTAKT</a:t>
            </a:r>
          </a:p>
        </p:txBody>
      </p:sp>
      <p:sp>
        <p:nvSpPr>
          <p:cNvPr id="2" name="object 20">
            <a:extLst>
              <a:ext uri="{FF2B5EF4-FFF2-40B4-BE49-F238E27FC236}">
                <a16:creationId xmlns:a16="http://schemas.microsoft.com/office/drawing/2014/main" id="{E943C23A-3D20-A2FF-4D2D-92AACD84D51A}"/>
              </a:ext>
            </a:extLst>
          </p:cNvPr>
          <p:cNvSpPr txBox="1">
            <a:spLocks/>
          </p:cNvSpPr>
          <p:nvPr/>
        </p:nvSpPr>
        <p:spPr>
          <a:xfrm>
            <a:off x="2349690" y="4746571"/>
            <a:ext cx="4251136" cy="176665"/>
          </a:xfrm>
          <a:prstGeom prst="rect">
            <a:avLst/>
          </a:prstGeom>
          <a:noFill/>
        </p:spPr>
        <p:txBody>
          <a:bodyPr vert="horz" wrap="square" lIns="0" tIns="7316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2" b="0" i="0" kern="1200">
                <a:solidFill>
                  <a:srgbClr val="B51929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76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60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KONTAKT</a:t>
            </a:r>
            <a:r>
              <a:rPr lang="pl-PL" sz="1100" spc="600">
                <a:solidFill>
                  <a:srgbClr val="F8F8F8"/>
                </a:solidFill>
                <a:latin typeface="Calibri"/>
                <a:ea typeface="Calibri"/>
                <a:cs typeface="Calibri"/>
              </a:rPr>
              <a:t>:</a:t>
            </a:r>
            <a:endParaRPr lang="pl-PL">
              <a:latin typeface="Calibri"/>
              <a:ea typeface="Calibri"/>
              <a:cs typeface="Calibri"/>
            </a:endParaRPr>
          </a:p>
        </p:txBody>
      </p:sp>
      <p:sp>
        <p:nvSpPr>
          <p:cNvPr id="3" name="object 20">
            <a:extLst>
              <a:ext uri="{FF2B5EF4-FFF2-40B4-BE49-F238E27FC236}">
                <a16:creationId xmlns:a16="http://schemas.microsoft.com/office/drawing/2014/main" id="{D28C221C-9ACA-4EE1-BAA7-71539F14AD98}"/>
              </a:ext>
            </a:extLst>
          </p:cNvPr>
          <p:cNvSpPr txBox="1">
            <a:spLocks/>
          </p:cNvSpPr>
          <p:nvPr/>
        </p:nvSpPr>
        <p:spPr>
          <a:xfrm>
            <a:off x="2349689" y="4746571"/>
            <a:ext cx="5049499" cy="1761714"/>
          </a:xfrm>
          <a:prstGeom prst="rect">
            <a:avLst/>
          </a:prstGeom>
          <a:noFill/>
        </p:spPr>
        <p:txBody>
          <a:bodyPr vert="horz" wrap="square" lIns="0" tIns="7316" rIns="0" bIns="0" rtlCol="0" anchor="t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2" b="0" i="0" kern="1200">
                <a:solidFill>
                  <a:srgbClr val="B51929"/>
                </a:solidFill>
                <a:latin typeface="Times New Roman"/>
                <a:ea typeface="+mj-ea"/>
                <a:cs typeface="Times New Roman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60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</a:p>
          <a:p>
            <a:pPr marL="762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2400" spc="-6" dirty="0">
                <a:solidFill>
                  <a:srgbClr val="F8F8F8"/>
                </a:solidFill>
                <a:latin typeface="Calibri"/>
                <a:ea typeface="Calibri"/>
                <a:cs typeface="Calibri"/>
              </a:rPr>
              <a:t>Marek Buczak</a:t>
            </a:r>
            <a:br>
              <a:rPr lang="pl-PL" sz="2000" b="0" i="0" u="none" strike="noStrike" kern="1200" cap="none" spc="-6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spc="-6" dirty="0">
                <a:solidFill>
                  <a:srgbClr val="F8F8F8"/>
                </a:solidFill>
                <a:latin typeface="Calibri"/>
                <a:ea typeface="Calibri"/>
                <a:cs typeface="Calibri"/>
              </a:rPr>
              <a:t>Dyrektor</a:t>
            </a:r>
            <a:r>
              <a:rPr kumimoji="0" lang="pl-PL" sz="1600" b="0" i="0" u="none" strike="noStrike" kern="1200" cap="none" spc="-6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|</a:t>
            </a:r>
            <a:r>
              <a:rPr kumimoji="0" lang="pl-PL" sz="1600" b="0" i="1" u="none" strike="noStrike" kern="1200" cap="none" spc="-6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Fundusz Ekspansji Zagranicznej</a:t>
            </a:r>
            <a:endParaRPr lang="pl-PL" dirty="0">
              <a:latin typeface="Calibri"/>
              <a:ea typeface="Calibri"/>
              <a:cs typeface="Calibri"/>
            </a:endParaRPr>
          </a:p>
          <a:p>
            <a:pPr marL="76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l-PL" sz="1600" i="1" spc="-6" dirty="0">
                <a:solidFill>
                  <a:srgbClr val="F8F8F8"/>
                </a:solidFill>
                <a:latin typeface="Calibri"/>
                <a:ea typeface="Calibri"/>
                <a:cs typeface="Calibri"/>
              </a:rPr>
              <a:t>PFR TFI </a:t>
            </a:r>
            <a:r>
              <a:rPr kumimoji="0" lang="pl-PL" sz="1600" b="0" i="1" u="none" strike="noStrike" kern="1200" cap="none" spc="-6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endParaRPr lang="pl-PL" sz="1600" b="0" i="1" u="none" strike="noStrike" kern="1200" cap="none" spc="-6" normalizeH="0" baseline="0" noProof="0" dirty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762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600" dirty="0">
                <a:solidFill>
                  <a:srgbClr val="F8F8F8"/>
                </a:solidFill>
                <a:latin typeface="Calibri"/>
                <a:ea typeface="Calibri"/>
                <a:cs typeface="Calibri"/>
              </a:rPr>
              <a:t>telefon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: +48 </a:t>
            </a:r>
            <a:r>
              <a:rPr lang="pt-BR" sz="1600" dirty="0">
                <a:solidFill>
                  <a:srgbClr val="F8F8F8"/>
                </a:solidFill>
                <a:latin typeface="Calibri"/>
                <a:ea typeface="Calibri"/>
                <a:cs typeface="Calibri"/>
              </a:rPr>
              <a:t>695 030 320</a:t>
            </a:r>
            <a:br>
              <a:rPr lang="pl-PL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e-mail: </a:t>
            </a:r>
            <a:r>
              <a:rPr lang="pl-PL" sz="1600" dirty="0" err="1">
                <a:solidFill>
                  <a:srgbClr val="F8F8F8"/>
                </a:solidFill>
                <a:latin typeface="Calibri"/>
                <a:ea typeface="Calibri"/>
                <a:cs typeface="Calibri"/>
              </a:rPr>
              <a:t>marek.buczak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@pfr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tfi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.pl</a:t>
            </a:r>
            <a:endParaRPr lang="pt-BR" sz="1600" b="0" i="0" u="none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253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1">
            <a:extLst>
              <a:ext uri="{FF2B5EF4-FFF2-40B4-BE49-F238E27FC236}">
                <a16:creationId xmlns:a16="http://schemas.microsoft.com/office/drawing/2014/main" id="{A5BF1A44-46A4-9FCF-DFFB-D34E93846848}"/>
              </a:ext>
            </a:extLst>
          </p:cNvPr>
          <p:cNvSpPr txBox="1">
            <a:spLocks/>
          </p:cNvSpPr>
          <p:nvPr/>
        </p:nvSpPr>
        <p:spPr>
          <a:xfrm>
            <a:off x="828000" y="1348611"/>
            <a:ext cx="10452100" cy="46243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B6192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Materiał ma charakter marketingowo-informacyjny i nie stanowi oferty w rozumieniu Ustawy z dnia 23 kwietnia 1964 r. Kodeks Cywilny ani zobowiązania Funduszu do udziału w projekcie inwestycyjnym oraz zapewnienia finansowania. Decyzja o zaangażowaniu Funduszu zostanie podjęta po przeprowadzeniu szczegółowej analizy i oceny projektu inwestycyjnego.​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​Przedstawione dane i informacje nie stanowią usługi doradztwa inwestycyjnego ani udzielenia rekomendacji inwestycyjnych, a także nie są formą świadczenia usług doradztwa podatkowego ani pomocy prawnej. ​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 materiale zostały wykorzystane te źródła informacji, w tym informacje o historycznych inwestycjach zrealizowanych przez Fundusz Ekspansji Zagranicznej FIZ AN, które PFR TFI S.A., analizując z najwyższą starannością, uważa za rzetelne i wiarygodne. Jednocześnie PFR TFI S.A. nie może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zagwarantować, że przedmiotowe źródła są wyczerpujące i w pełni odzwierciedlają stan faktyczny. Wszelkie oceny zawarte w niniejszym materiale wyrażają wyłącznie opinie ich autorów.​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PFR TFI S.A. działa na podstawie zezwolenia Komisji Nadzoru Finansowego, która jest organem sprawującym nadzór nad PFR TFI S.A. PFR TFI S.A. została zarejestrowana w rejestrze przedsiębiorców Krajowego Rejestru Sądowego prowadzonym przez Sąd Rejonowy dla m.st. Warszawy w Warszawie, XII Wydział Gospodarczy Krajowego Rejestru Sądowego pod numerem 0000486060. PFR TFI S.A. posiada kapitał zakładowy w wysokości 48 000 000 zł, w pełni opłacony oraz NIP 1070027625. PFR TFI S.A. zostało umieszczone w ewidencji Pracowniczych Planów Kapitałowych.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Prawa autorskie do niniejszego materiału przysługują PFR TFI S.A. Wykorzystywanie go bez pisemnej zgody PFR TFI S.A. lub w sposób naruszający przepisy prawa autorskiego jest niedozwolone.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B42303A-4B4A-5E15-6C56-1547AF87A83D}"/>
              </a:ext>
            </a:extLst>
          </p:cNvPr>
          <p:cNvSpPr txBox="1">
            <a:spLocks/>
          </p:cNvSpPr>
          <p:nvPr/>
        </p:nvSpPr>
        <p:spPr>
          <a:xfrm>
            <a:off x="828000" y="396000"/>
            <a:ext cx="10152640" cy="490904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Nota prawna</a:t>
            </a:r>
          </a:p>
        </p:txBody>
      </p:sp>
    </p:spTree>
    <p:extLst>
      <p:ext uri="{BB962C8B-B14F-4D97-AF65-F5344CB8AC3E}">
        <p14:creationId xmlns:p14="http://schemas.microsoft.com/office/powerpoint/2010/main" val="4083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6">
            <a:extLst>
              <a:ext uri="{FF2B5EF4-FFF2-40B4-BE49-F238E27FC236}">
                <a16:creationId xmlns:a16="http://schemas.microsoft.com/office/drawing/2014/main" id="{C26563E4-2D20-1323-1729-CADD9DEAB448}"/>
              </a:ext>
            </a:extLst>
          </p:cNvPr>
          <p:cNvGrpSpPr/>
          <p:nvPr/>
        </p:nvGrpSpPr>
        <p:grpSpPr>
          <a:xfrm rot="16200000">
            <a:off x="45468" y="2547140"/>
            <a:ext cx="4384964" cy="2220924"/>
            <a:chOff x="2939678" y="1356703"/>
            <a:chExt cx="6312644" cy="3197269"/>
          </a:xfrm>
        </p:grpSpPr>
        <p:sp>
          <p:nvSpPr>
            <p:cNvPr id="4" name="Trapèze 659">
              <a:extLst>
                <a:ext uri="{FF2B5EF4-FFF2-40B4-BE49-F238E27FC236}">
                  <a16:creationId xmlns:a16="http://schemas.microsoft.com/office/drawing/2014/main" id="{5E28B172-FB48-8032-73C7-E6C31BC90ADD}"/>
                </a:ext>
              </a:extLst>
            </p:cNvPr>
            <p:cNvSpPr/>
            <p:nvPr/>
          </p:nvSpPr>
          <p:spPr>
            <a:xfrm>
              <a:off x="5391903" y="3582381"/>
              <a:ext cx="1372312" cy="971591"/>
            </a:xfrm>
            <a:custGeom>
              <a:avLst/>
              <a:gdLst>
                <a:gd name="connsiteX0" fmla="*/ 0 w 1573562"/>
                <a:gd name="connsiteY0" fmla="*/ 1205940 h 1205940"/>
                <a:gd name="connsiteX1" fmla="*/ 334841 w 1573562"/>
                <a:gd name="connsiteY1" fmla="*/ 0 h 1205940"/>
                <a:gd name="connsiteX2" fmla="*/ 1238721 w 1573562"/>
                <a:gd name="connsiteY2" fmla="*/ 0 h 1205940"/>
                <a:gd name="connsiteX3" fmla="*/ 1573562 w 1573562"/>
                <a:gd name="connsiteY3" fmla="*/ 1205940 h 1205940"/>
                <a:gd name="connsiteX4" fmla="*/ 0 w 1573562"/>
                <a:gd name="connsiteY4" fmla="*/ 1205940 h 1205940"/>
                <a:gd name="connsiteX0" fmla="*/ 0 w 1573562"/>
                <a:gd name="connsiteY0" fmla="*/ 1205940 h 1283833"/>
                <a:gd name="connsiteX1" fmla="*/ 334841 w 1573562"/>
                <a:gd name="connsiteY1" fmla="*/ 0 h 1283833"/>
                <a:gd name="connsiteX2" fmla="*/ 1238721 w 1573562"/>
                <a:gd name="connsiteY2" fmla="*/ 0 h 1283833"/>
                <a:gd name="connsiteX3" fmla="*/ 1573562 w 1573562"/>
                <a:gd name="connsiteY3" fmla="*/ 1205940 h 1283833"/>
                <a:gd name="connsiteX4" fmla="*/ 0 w 1573562"/>
                <a:gd name="connsiteY4" fmla="*/ 1205940 h 1283833"/>
                <a:gd name="connsiteX0" fmla="*/ 0 w 1573562"/>
                <a:gd name="connsiteY0" fmla="*/ 1205940 h 1338817"/>
                <a:gd name="connsiteX1" fmla="*/ 334841 w 1573562"/>
                <a:gd name="connsiteY1" fmla="*/ 0 h 1338817"/>
                <a:gd name="connsiteX2" fmla="*/ 1238721 w 1573562"/>
                <a:gd name="connsiteY2" fmla="*/ 0 h 1338817"/>
                <a:gd name="connsiteX3" fmla="*/ 1573562 w 1573562"/>
                <a:gd name="connsiteY3" fmla="*/ 1205940 h 1338817"/>
                <a:gd name="connsiteX4" fmla="*/ 0 w 1573562"/>
                <a:gd name="connsiteY4" fmla="*/ 1205940 h 133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3562" h="1338817">
                  <a:moveTo>
                    <a:pt x="0" y="1205940"/>
                  </a:moveTo>
                  <a:lnTo>
                    <a:pt x="334841" y="0"/>
                  </a:lnTo>
                  <a:lnTo>
                    <a:pt x="1238721" y="0"/>
                  </a:lnTo>
                  <a:lnTo>
                    <a:pt x="1573562" y="1205940"/>
                  </a:lnTo>
                  <a:cubicBezTo>
                    <a:pt x="1049041" y="1385010"/>
                    <a:pt x="547381" y="1381200"/>
                    <a:pt x="0" y="1205940"/>
                  </a:cubicBezTo>
                  <a:close/>
                </a:path>
              </a:pathLst>
            </a:custGeom>
            <a:solidFill>
              <a:schemeClr val="accent3"/>
            </a:solidFill>
            <a:ln w="203200" cap="rnd">
              <a:solidFill>
                <a:schemeClr val="accent3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Trapèze 659">
              <a:extLst>
                <a:ext uri="{FF2B5EF4-FFF2-40B4-BE49-F238E27FC236}">
                  <a16:creationId xmlns:a16="http://schemas.microsoft.com/office/drawing/2014/main" id="{CEB291F0-9AB0-123C-45EA-56D979DC9AC1}"/>
                </a:ext>
              </a:extLst>
            </p:cNvPr>
            <p:cNvSpPr/>
            <p:nvPr/>
          </p:nvSpPr>
          <p:spPr>
            <a:xfrm rot="19330701">
              <a:off x="7071228" y="3015478"/>
              <a:ext cx="1372313" cy="971588"/>
            </a:xfrm>
            <a:custGeom>
              <a:avLst/>
              <a:gdLst>
                <a:gd name="connsiteX0" fmla="*/ 0 w 1573562"/>
                <a:gd name="connsiteY0" fmla="*/ 1205940 h 1205940"/>
                <a:gd name="connsiteX1" fmla="*/ 334841 w 1573562"/>
                <a:gd name="connsiteY1" fmla="*/ 0 h 1205940"/>
                <a:gd name="connsiteX2" fmla="*/ 1238721 w 1573562"/>
                <a:gd name="connsiteY2" fmla="*/ 0 h 1205940"/>
                <a:gd name="connsiteX3" fmla="*/ 1573562 w 1573562"/>
                <a:gd name="connsiteY3" fmla="*/ 1205940 h 1205940"/>
                <a:gd name="connsiteX4" fmla="*/ 0 w 1573562"/>
                <a:gd name="connsiteY4" fmla="*/ 1205940 h 1205940"/>
                <a:gd name="connsiteX0" fmla="*/ 0 w 1573562"/>
                <a:gd name="connsiteY0" fmla="*/ 1205940 h 1283833"/>
                <a:gd name="connsiteX1" fmla="*/ 334841 w 1573562"/>
                <a:gd name="connsiteY1" fmla="*/ 0 h 1283833"/>
                <a:gd name="connsiteX2" fmla="*/ 1238721 w 1573562"/>
                <a:gd name="connsiteY2" fmla="*/ 0 h 1283833"/>
                <a:gd name="connsiteX3" fmla="*/ 1573562 w 1573562"/>
                <a:gd name="connsiteY3" fmla="*/ 1205940 h 1283833"/>
                <a:gd name="connsiteX4" fmla="*/ 0 w 1573562"/>
                <a:gd name="connsiteY4" fmla="*/ 1205940 h 1283833"/>
                <a:gd name="connsiteX0" fmla="*/ 0 w 1573562"/>
                <a:gd name="connsiteY0" fmla="*/ 1205940 h 1338817"/>
                <a:gd name="connsiteX1" fmla="*/ 334841 w 1573562"/>
                <a:gd name="connsiteY1" fmla="*/ 0 h 1338817"/>
                <a:gd name="connsiteX2" fmla="*/ 1238721 w 1573562"/>
                <a:gd name="connsiteY2" fmla="*/ 0 h 1338817"/>
                <a:gd name="connsiteX3" fmla="*/ 1573562 w 1573562"/>
                <a:gd name="connsiteY3" fmla="*/ 1205940 h 1338817"/>
                <a:gd name="connsiteX4" fmla="*/ 0 w 1573562"/>
                <a:gd name="connsiteY4" fmla="*/ 1205940 h 133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3562" h="1338817">
                  <a:moveTo>
                    <a:pt x="0" y="1205940"/>
                  </a:moveTo>
                  <a:lnTo>
                    <a:pt x="334841" y="0"/>
                  </a:lnTo>
                  <a:lnTo>
                    <a:pt x="1238721" y="0"/>
                  </a:lnTo>
                  <a:lnTo>
                    <a:pt x="1573562" y="1205940"/>
                  </a:lnTo>
                  <a:cubicBezTo>
                    <a:pt x="1049041" y="1385010"/>
                    <a:pt x="547381" y="1381200"/>
                    <a:pt x="0" y="1205940"/>
                  </a:cubicBezTo>
                  <a:close/>
                </a:path>
              </a:pathLst>
            </a:custGeom>
            <a:solidFill>
              <a:schemeClr val="accent2"/>
            </a:solidFill>
            <a:ln w="203200" cap="rnd">
              <a:solidFill>
                <a:schemeClr val="accent2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Trapèze 659">
              <a:extLst>
                <a:ext uri="{FF2B5EF4-FFF2-40B4-BE49-F238E27FC236}">
                  <a16:creationId xmlns:a16="http://schemas.microsoft.com/office/drawing/2014/main" id="{19940E5A-84F8-1F7B-C02A-B50E1D8AECC0}"/>
                </a:ext>
              </a:extLst>
            </p:cNvPr>
            <p:cNvSpPr/>
            <p:nvPr/>
          </p:nvSpPr>
          <p:spPr>
            <a:xfrm rot="2269299" flipH="1">
              <a:off x="3712582" y="3015476"/>
              <a:ext cx="1372313" cy="971591"/>
            </a:xfrm>
            <a:custGeom>
              <a:avLst/>
              <a:gdLst>
                <a:gd name="connsiteX0" fmla="*/ 0 w 1573562"/>
                <a:gd name="connsiteY0" fmla="*/ 1205940 h 1205940"/>
                <a:gd name="connsiteX1" fmla="*/ 334841 w 1573562"/>
                <a:gd name="connsiteY1" fmla="*/ 0 h 1205940"/>
                <a:gd name="connsiteX2" fmla="*/ 1238721 w 1573562"/>
                <a:gd name="connsiteY2" fmla="*/ 0 h 1205940"/>
                <a:gd name="connsiteX3" fmla="*/ 1573562 w 1573562"/>
                <a:gd name="connsiteY3" fmla="*/ 1205940 h 1205940"/>
                <a:gd name="connsiteX4" fmla="*/ 0 w 1573562"/>
                <a:gd name="connsiteY4" fmla="*/ 1205940 h 1205940"/>
                <a:gd name="connsiteX0" fmla="*/ 0 w 1573562"/>
                <a:gd name="connsiteY0" fmla="*/ 1205940 h 1283833"/>
                <a:gd name="connsiteX1" fmla="*/ 334841 w 1573562"/>
                <a:gd name="connsiteY1" fmla="*/ 0 h 1283833"/>
                <a:gd name="connsiteX2" fmla="*/ 1238721 w 1573562"/>
                <a:gd name="connsiteY2" fmla="*/ 0 h 1283833"/>
                <a:gd name="connsiteX3" fmla="*/ 1573562 w 1573562"/>
                <a:gd name="connsiteY3" fmla="*/ 1205940 h 1283833"/>
                <a:gd name="connsiteX4" fmla="*/ 0 w 1573562"/>
                <a:gd name="connsiteY4" fmla="*/ 1205940 h 1283833"/>
                <a:gd name="connsiteX0" fmla="*/ 0 w 1573562"/>
                <a:gd name="connsiteY0" fmla="*/ 1205940 h 1338817"/>
                <a:gd name="connsiteX1" fmla="*/ 334841 w 1573562"/>
                <a:gd name="connsiteY1" fmla="*/ 0 h 1338817"/>
                <a:gd name="connsiteX2" fmla="*/ 1238721 w 1573562"/>
                <a:gd name="connsiteY2" fmla="*/ 0 h 1338817"/>
                <a:gd name="connsiteX3" fmla="*/ 1573562 w 1573562"/>
                <a:gd name="connsiteY3" fmla="*/ 1205940 h 1338817"/>
                <a:gd name="connsiteX4" fmla="*/ 0 w 1573562"/>
                <a:gd name="connsiteY4" fmla="*/ 1205940 h 133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3562" h="1338817">
                  <a:moveTo>
                    <a:pt x="0" y="1205940"/>
                  </a:moveTo>
                  <a:lnTo>
                    <a:pt x="334841" y="0"/>
                  </a:lnTo>
                  <a:lnTo>
                    <a:pt x="1238721" y="0"/>
                  </a:lnTo>
                  <a:lnTo>
                    <a:pt x="1573562" y="1205940"/>
                  </a:lnTo>
                  <a:cubicBezTo>
                    <a:pt x="1049041" y="1385010"/>
                    <a:pt x="547381" y="1381200"/>
                    <a:pt x="0" y="1205940"/>
                  </a:cubicBezTo>
                  <a:close/>
                </a:path>
              </a:pathLst>
            </a:custGeom>
            <a:solidFill>
              <a:schemeClr val="accent4"/>
            </a:solidFill>
            <a:ln w="203200" cap="rnd">
              <a:solidFill>
                <a:schemeClr val="accent4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Trapèze 659">
              <a:extLst>
                <a:ext uri="{FF2B5EF4-FFF2-40B4-BE49-F238E27FC236}">
                  <a16:creationId xmlns:a16="http://schemas.microsoft.com/office/drawing/2014/main" id="{E75E73EE-1767-0B7E-2140-62D9193BC51B}"/>
                </a:ext>
              </a:extLst>
            </p:cNvPr>
            <p:cNvSpPr/>
            <p:nvPr/>
          </p:nvSpPr>
          <p:spPr>
            <a:xfrm rot="4549818" flipH="1">
              <a:off x="2739317" y="1557064"/>
              <a:ext cx="1372313" cy="971591"/>
            </a:xfrm>
            <a:custGeom>
              <a:avLst/>
              <a:gdLst>
                <a:gd name="connsiteX0" fmla="*/ 0 w 1573562"/>
                <a:gd name="connsiteY0" fmla="*/ 1205940 h 1205940"/>
                <a:gd name="connsiteX1" fmla="*/ 334841 w 1573562"/>
                <a:gd name="connsiteY1" fmla="*/ 0 h 1205940"/>
                <a:gd name="connsiteX2" fmla="*/ 1238721 w 1573562"/>
                <a:gd name="connsiteY2" fmla="*/ 0 h 1205940"/>
                <a:gd name="connsiteX3" fmla="*/ 1573562 w 1573562"/>
                <a:gd name="connsiteY3" fmla="*/ 1205940 h 1205940"/>
                <a:gd name="connsiteX4" fmla="*/ 0 w 1573562"/>
                <a:gd name="connsiteY4" fmla="*/ 1205940 h 1205940"/>
                <a:gd name="connsiteX0" fmla="*/ 0 w 1573562"/>
                <a:gd name="connsiteY0" fmla="*/ 1205940 h 1283833"/>
                <a:gd name="connsiteX1" fmla="*/ 334841 w 1573562"/>
                <a:gd name="connsiteY1" fmla="*/ 0 h 1283833"/>
                <a:gd name="connsiteX2" fmla="*/ 1238721 w 1573562"/>
                <a:gd name="connsiteY2" fmla="*/ 0 h 1283833"/>
                <a:gd name="connsiteX3" fmla="*/ 1573562 w 1573562"/>
                <a:gd name="connsiteY3" fmla="*/ 1205940 h 1283833"/>
                <a:gd name="connsiteX4" fmla="*/ 0 w 1573562"/>
                <a:gd name="connsiteY4" fmla="*/ 1205940 h 1283833"/>
                <a:gd name="connsiteX0" fmla="*/ 0 w 1573562"/>
                <a:gd name="connsiteY0" fmla="*/ 1205940 h 1338817"/>
                <a:gd name="connsiteX1" fmla="*/ 334841 w 1573562"/>
                <a:gd name="connsiteY1" fmla="*/ 0 h 1338817"/>
                <a:gd name="connsiteX2" fmla="*/ 1238721 w 1573562"/>
                <a:gd name="connsiteY2" fmla="*/ 0 h 1338817"/>
                <a:gd name="connsiteX3" fmla="*/ 1573562 w 1573562"/>
                <a:gd name="connsiteY3" fmla="*/ 1205940 h 1338817"/>
                <a:gd name="connsiteX4" fmla="*/ 0 w 1573562"/>
                <a:gd name="connsiteY4" fmla="*/ 1205940 h 133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3562" h="1338817">
                  <a:moveTo>
                    <a:pt x="0" y="1205940"/>
                  </a:moveTo>
                  <a:lnTo>
                    <a:pt x="334841" y="0"/>
                  </a:lnTo>
                  <a:lnTo>
                    <a:pt x="1238721" y="0"/>
                  </a:lnTo>
                  <a:lnTo>
                    <a:pt x="1573562" y="1205940"/>
                  </a:lnTo>
                  <a:cubicBezTo>
                    <a:pt x="1049041" y="1385010"/>
                    <a:pt x="547381" y="1381200"/>
                    <a:pt x="0" y="1205940"/>
                  </a:cubicBezTo>
                  <a:close/>
                </a:path>
              </a:pathLst>
            </a:custGeom>
            <a:solidFill>
              <a:schemeClr val="accent5"/>
            </a:solidFill>
            <a:ln w="20320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Trapèze 659">
              <a:extLst>
                <a:ext uri="{FF2B5EF4-FFF2-40B4-BE49-F238E27FC236}">
                  <a16:creationId xmlns:a16="http://schemas.microsoft.com/office/drawing/2014/main" id="{9BDEACB7-7720-B668-4EAF-519D9F77D773}"/>
                </a:ext>
              </a:extLst>
            </p:cNvPr>
            <p:cNvSpPr/>
            <p:nvPr/>
          </p:nvSpPr>
          <p:spPr>
            <a:xfrm rot="17050182">
              <a:off x="8080370" y="1580213"/>
              <a:ext cx="1372313" cy="971591"/>
            </a:xfrm>
            <a:custGeom>
              <a:avLst/>
              <a:gdLst>
                <a:gd name="connsiteX0" fmla="*/ 0 w 1573562"/>
                <a:gd name="connsiteY0" fmla="*/ 1205940 h 1205940"/>
                <a:gd name="connsiteX1" fmla="*/ 334841 w 1573562"/>
                <a:gd name="connsiteY1" fmla="*/ 0 h 1205940"/>
                <a:gd name="connsiteX2" fmla="*/ 1238721 w 1573562"/>
                <a:gd name="connsiteY2" fmla="*/ 0 h 1205940"/>
                <a:gd name="connsiteX3" fmla="*/ 1573562 w 1573562"/>
                <a:gd name="connsiteY3" fmla="*/ 1205940 h 1205940"/>
                <a:gd name="connsiteX4" fmla="*/ 0 w 1573562"/>
                <a:gd name="connsiteY4" fmla="*/ 1205940 h 1205940"/>
                <a:gd name="connsiteX0" fmla="*/ 0 w 1573562"/>
                <a:gd name="connsiteY0" fmla="*/ 1205940 h 1283833"/>
                <a:gd name="connsiteX1" fmla="*/ 334841 w 1573562"/>
                <a:gd name="connsiteY1" fmla="*/ 0 h 1283833"/>
                <a:gd name="connsiteX2" fmla="*/ 1238721 w 1573562"/>
                <a:gd name="connsiteY2" fmla="*/ 0 h 1283833"/>
                <a:gd name="connsiteX3" fmla="*/ 1573562 w 1573562"/>
                <a:gd name="connsiteY3" fmla="*/ 1205940 h 1283833"/>
                <a:gd name="connsiteX4" fmla="*/ 0 w 1573562"/>
                <a:gd name="connsiteY4" fmla="*/ 1205940 h 1283833"/>
                <a:gd name="connsiteX0" fmla="*/ 0 w 1573562"/>
                <a:gd name="connsiteY0" fmla="*/ 1205940 h 1338817"/>
                <a:gd name="connsiteX1" fmla="*/ 334841 w 1573562"/>
                <a:gd name="connsiteY1" fmla="*/ 0 h 1338817"/>
                <a:gd name="connsiteX2" fmla="*/ 1238721 w 1573562"/>
                <a:gd name="connsiteY2" fmla="*/ 0 h 1338817"/>
                <a:gd name="connsiteX3" fmla="*/ 1573562 w 1573562"/>
                <a:gd name="connsiteY3" fmla="*/ 1205940 h 1338817"/>
                <a:gd name="connsiteX4" fmla="*/ 0 w 1573562"/>
                <a:gd name="connsiteY4" fmla="*/ 1205940 h 133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3562" h="1338817">
                  <a:moveTo>
                    <a:pt x="0" y="1205940"/>
                  </a:moveTo>
                  <a:lnTo>
                    <a:pt x="334841" y="0"/>
                  </a:lnTo>
                  <a:lnTo>
                    <a:pt x="1238721" y="0"/>
                  </a:lnTo>
                  <a:lnTo>
                    <a:pt x="1573562" y="1205940"/>
                  </a:lnTo>
                  <a:cubicBezTo>
                    <a:pt x="1049041" y="1385010"/>
                    <a:pt x="547381" y="1381200"/>
                    <a:pt x="0" y="1205940"/>
                  </a:cubicBezTo>
                  <a:close/>
                </a:path>
              </a:pathLst>
            </a:custGeom>
            <a:solidFill>
              <a:schemeClr val="accent1"/>
            </a:solidFill>
            <a:ln w="203200" cap="rnd">
              <a:solidFill>
                <a:schemeClr val="accent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2" name="Arc 11">
            <a:extLst>
              <a:ext uri="{FF2B5EF4-FFF2-40B4-BE49-F238E27FC236}">
                <a16:creationId xmlns:a16="http://schemas.microsoft.com/office/drawing/2014/main" id="{744D8103-86E2-C0F6-3AD1-9BB45EBAA80E}"/>
              </a:ext>
            </a:extLst>
          </p:cNvPr>
          <p:cNvSpPr/>
          <p:nvPr/>
        </p:nvSpPr>
        <p:spPr>
          <a:xfrm rot="10800000" flipV="1">
            <a:off x="0" y="2504641"/>
            <a:ext cx="2286328" cy="2286328"/>
          </a:xfrm>
          <a:prstGeom prst="arc">
            <a:avLst>
              <a:gd name="adj1" fmla="val 4866900"/>
              <a:gd name="adj2" fmla="val 16760612"/>
            </a:avLst>
          </a:prstGeom>
          <a:ln>
            <a:solidFill>
              <a:schemeClr val="bg1">
                <a:lumMod val="7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3" name="Groupe 23">
            <a:extLst>
              <a:ext uri="{FF2B5EF4-FFF2-40B4-BE49-F238E27FC236}">
                <a16:creationId xmlns:a16="http://schemas.microsoft.com/office/drawing/2014/main" id="{E3495DC0-7C47-D609-9EA7-5C544233AEF6}"/>
              </a:ext>
            </a:extLst>
          </p:cNvPr>
          <p:cNvGrpSpPr/>
          <p:nvPr/>
        </p:nvGrpSpPr>
        <p:grpSpPr>
          <a:xfrm>
            <a:off x="6095999" y="1135969"/>
            <a:ext cx="5591176" cy="979253"/>
            <a:chOff x="362291" y="3980329"/>
            <a:chExt cx="4037655" cy="979253"/>
          </a:xfrm>
        </p:grpSpPr>
        <p:sp>
          <p:nvSpPr>
            <p:cNvPr id="14" name="TextBox 82">
              <a:extLst>
                <a:ext uri="{FF2B5EF4-FFF2-40B4-BE49-F238E27FC236}">
                  <a16:creationId xmlns:a16="http://schemas.microsoft.com/office/drawing/2014/main" id="{542EB87C-60A6-C24D-D8CE-0C20B41CFFF5}"/>
                </a:ext>
              </a:extLst>
            </p:cNvPr>
            <p:cNvSpPr txBox="1"/>
            <p:nvPr/>
          </p:nvSpPr>
          <p:spPr>
            <a:xfrm>
              <a:off x="362291" y="3980329"/>
              <a:ext cx="349558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rPr>
                <a:t>GRUPA PFR</a:t>
              </a:r>
            </a:p>
          </p:txBody>
        </p:sp>
        <p:sp>
          <p:nvSpPr>
            <p:cNvPr id="15" name="TextBox 82">
              <a:extLst>
                <a:ext uri="{FF2B5EF4-FFF2-40B4-BE49-F238E27FC236}">
                  <a16:creationId xmlns:a16="http://schemas.microsoft.com/office/drawing/2014/main" id="{56E0BB52-F19A-DB21-C3F9-AD88C075C2C6}"/>
                </a:ext>
              </a:extLst>
            </p:cNvPr>
            <p:cNvSpPr txBox="1"/>
            <p:nvPr/>
          </p:nvSpPr>
          <p:spPr>
            <a:xfrm>
              <a:off x="362291" y="4220918"/>
              <a:ext cx="4037655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400">
                  <a:solidFill>
                    <a:prstClr val="black"/>
                  </a:solidFill>
                </a:rPr>
                <a:t>Instytucje skupione w Grupie PFR wspierają ekspansję zagraniczną polskich firm, oferując kompleksowe rozwiązania w zakresie doradztwa, finansowania, a także działań promocyjnych.</a:t>
              </a:r>
            </a:p>
          </p:txBody>
        </p:sp>
      </p:grpSp>
      <p:cxnSp>
        <p:nvCxnSpPr>
          <p:cNvPr id="16" name="Connecteur droit 42">
            <a:extLst>
              <a:ext uri="{FF2B5EF4-FFF2-40B4-BE49-F238E27FC236}">
                <a16:creationId xmlns:a16="http://schemas.microsoft.com/office/drawing/2014/main" id="{39E13789-CF3F-97BD-64C1-E74A6CF8C22D}"/>
              </a:ext>
            </a:extLst>
          </p:cNvPr>
          <p:cNvCxnSpPr>
            <a:cxnSpLocks/>
          </p:cNvCxnSpPr>
          <p:nvPr/>
        </p:nvCxnSpPr>
        <p:spPr>
          <a:xfrm>
            <a:off x="2148845" y="1625565"/>
            <a:ext cx="3742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45">
            <a:extLst>
              <a:ext uri="{FF2B5EF4-FFF2-40B4-BE49-F238E27FC236}">
                <a16:creationId xmlns:a16="http://schemas.microsoft.com/office/drawing/2014/main" id="{14A03D46-0C33-D414-679B-0226F6C129FF}"/>
              </a:ext>
            </a:extLst>
          </p:cNvPr>
          <p:cNvCxnSpPr>
            <a:cxnSpLocks/>
          </p:cNvCxnSpPr>
          <p:nvPr/>
        </p:nvCxnSpPr>
        <p:spPr>
          <a:xfrm>
            <a:off x="3006889" y="2655504"/>
            <a:ext cx="101335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e 49">
            <a:extLst>
              <a:ext uri="{FF2B5EF4-FFF2-40B4-BE49-F238E27FC236}">
                <a16:creationId xmlns:a16="http://schemas.microsoft.com/office/drawing/2014/main" id="{46B4CB80-65B8-0F29-D6A6-975B4DC93390}"/>
              </a:ext>
            </a:extLst>
          </p:cNvPr>
          <p:cNvGrpSpPr/>
          <p:nvPr/>
        </p:nvGrpSpPr>
        <p:grpSpPr>
          <a:xfrm>
            <a:off x="4223270" y="2243790"/>
            <a:ext cx="6606655" cy="773234"/>
            <a:chOff x="362291" y="4078625"/>
            <a:chExt cx="4037655" cy="773234"/>
          </a:xfrm>
        </p:grpSpPr>
        <p:sp>
          <p:nvSpPr>
            <p:cNvPr id="19" name="TextBox 82">
              <a:extLst>
                <a:ext uri="{FF2B5EF4-FFF2-40B4-BE49-F238E27FC236}">
                  <a16:creationId xmlns:a16="http://schemas.microsoft.com/office/drawing/2014/main" id="{C528EEE3-9B8D-4B30-AE67-32341446F2EA}"/>
                </a:ext>
              </a:extLst>
            </p:cNvPr>
            <p:cNvSpPr txBox="1"/>
            <p:nvPr/>
          </p:nvSpPr>
          <p:spPr>
            <a:xfrm>
              <a:off x="362291" y="4078625"/>
              <a:ext cx="349558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400" b="1">
                  <a:solidFill>
                    <a:schemeClr val="accent2"/>
                  </a:solidFill>
                </a:rPr>
                <a:t>FUNDUSZ EKSPANSJI ZAGRANICZNEJ 2 FIZ AN</a:t>
              </a:r>
              <a:endParaRPr kumimoji="0" lang="pl-PL" sz="14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" name="TextBox 82">
              <a:extLst>
                <a:ext uri="{FF2B5EF4-FFF2-40B4-BE49-F238E27FC236}">
                  <a16:creationId xmlns:a16="http://schemas.microsoft.com/office/drawing/2014/main" id="{B17742EB-0902-6373-0633-92D671D68777}"/>
                </a:ext>
              </a:extLst>
            </p:cNvPr>
            <p:cNvSpPr txBox="1"/>
            <p:nvPr/>
          </p:nvSpPr>
          <p:spPr>
            <a:xfrm>
              <a:off x="362291" y="4328639"/>
              <a:ext cx="4037655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400">
                  <a:solidFill>
                    <a:prstClr val="black"/>
                  </a:solidFill>
                </a:rPr>
                <a:t>Fundusz może sfinansować aż do połowy wartości inwestycji zagranicznej </a:t>
              </a:r>
              <a:br>
                <a:rPr lang="pl-PL" sz="1400">
                  <a:solidFill>
                    <a:prstClr val="black"/>
                  </a:solidFill>
                </a:rPr>
              </a:br>
              <a:r>
                <a:rPr lang="pl-PL" sz="1400">
                  <a:solidFill>
                    <a:prstClr val="black"/>
                  </a:solidFill>
                </a:rPr>
                <a:t>i dzielić ryzyko biznesowe projektu. </a:t>
              </a:r>
            </a:p>
          </p:txBody>
        </p:sp>
      </p:grpSp>
      <p:grpSp>
        <p:nvGrpSpPr>
          <p:cNvPr id="21" name="Groupe 52">
            <a:extLst>
              <a:ext uri="{FF2B5EF4-FFF2-40B4-BE49-F238E27FC236}">
                <a16:creationId xmlns:a16="http://schemas.microsoft.com/office/drawing/2014/main" id="{AA99872D-30DD-547D-D9F1-14C635A42CDD}"/>
              </a:ext>
            </a:extLst>
          </p:cNvPr>
          <p:cNvGrpSpPr/>
          <p:nvPr/>
        </p:nvGrpSpPr>
        <p:grpSpPr>
          <a:xfrm>
            <a:off x="6095999" y="3298825"/>
            <a:ext cx="5210176" cy="988679"/>
            <a:chOff x="362291" y="4078625"/>
            <a:chExt cx="4037655" cy="988679"/>
          </a:xfrm>
        </p:grpSpPr>
        <p:sp>
          <p:nvSpPr>
            <p:cNvPr id="22" name="TextBox 82">
              <a:extLst>
                <a:ext uri="{FF2B5EF4-FFF2-40B4-BE49-F238E27FC236}">
                  <a16:creationId xmlns:a16="http://schemas.microsoft.com/office/drawing/2014/main" id="{941D4662-EDEE-7A3D-C0F4-C06F0CD49EED}"/>
                </a:ext>
              </a:extLst>
            </p:cNvPr>
            <p:cNvSpPr txBox="1"/>
            <p:nvPr/>
          </p:nvSpPr>
          <p:spPr>
            <a:xfrm>
              <a:off x="362291" y="4078625"/>
              <a:ext cx="349558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400" b="1">
                  <a:solidFill>
                    <a:schemeClr val="accent3"/>
                  </a:solidFill>
                </a:rPr>
                <a:t>KUKE</a:t>
              </a:r>
              <a:endParaRPr kumimoji="0" lang="pl-PL" sz="14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3" name="TextBox 82">
              <a:extLst>
                <a:ext uri="{FF2B5EF4-FFF2-40B4-BE49-F238E27FC236}">
                  <a16:creationId xmlns:a16="http://schemas.microsoft.com/office/drawing/2014/main" id="{63F62CB9-B2F6-CEC8-2946-77FF6522B247}"/>
                </a:ext>
              </a:extLst>
            </p:cNvPr>
            <p:cNvSpPr txBox="1"/>
            <p:nvPr/>
          </p:nvSpPr>
          <p:spPr>
            <a:xfrm>
              <a:off x="362291" y="4113197"/>
              <a:ext cx="4037655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400">
                  <a:solidFill>
                    <a:prstClr val="black"/>
                  </a:solidFill>
                </a:rPr>
                <a:t>Wspiera ekspansję zagraniczną oraz rozwój polskich firm, oferując rozwiązania w postaci różnego typu ubezpieczeń, gwarancji kontraktowych i płatniczych oraz faktoringu.</a:t>
              </a:r>
            </a:p>
          </p:txBody>
        </p:sp>
      </p:grpSp>
      <p:cxnSp>
        <p:nvCxnSpPr>
          <p:cNvPr id="24" name="Connecteur droit 55">
            <a:extLst>
              <a:ext uri="{FF2B5EF4-FFF2-40B4-BE49-F238E27FC236}">
                <a16:creationId xmlns:a16="http://schemas.microsoft.com/office/drawing/2014/main" id="{3B3542C8-C454-DFC9-5000-11B675BA7C50}"/>
              </a:ext>
            </a:extLst>
          </p:cNvPr>
          <p:cNvCxnSpPr>
            <a:cxnSpLocks/>
          </p:cNvCxnSpPr>
          <p:nvPr/>
        </p:nvCxnSpPr>
        <p:spPr>
          <a:xfrm>
            <a:off x="3276600" y="3685443"/>
            <a:ext cx="261504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57">
            <a:extLst>
              <a:ext uri="{FF2B5EF4-FFF2-40B4-BE49-F238E27FC236}">
                <a16:creationId xmlns:a16="http://schemas.microsoft.com/office/drawing/2014/main" id="{41CA5E51-559B-AD7A-7190-F4FE3FC58C0C}"/>
              </a:ext>
            </a:extLst>
          </p:cNvPr>
          <p:cNvCxnSpPr>
            <a:cxnSpLocks/>
          </p:cNvCxnSpPr>
          <p:nvPr/>
        </p:nvCxnSpPr>
        <p:spPr>
          <a:xfrm>
            <a:off x="2968295" y="4715382"/>
            <a:ext cx="10519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e 58">
            <a:extLst>
              <a:ext uri="{FF2B5EF4-FFF2-40B4-BE49-F238E27FC236}">
                <a16:creationId xmlns:a16="http://schemas.microsoft.com/office/drawing/2014/main" id="{7BD1EFB9-1144-8706-1989-A3834F470FC0}"/>
              </a:ext>
            </a:extLst>
          </p:cNvPr>
          <p:cNvGrpSpPr/>
          <p:nvPr/>
        </p:nvGrpSpPr>
        <p:grpSpPr>
          <a:xfrm>
            <a:off x="4223271" y="4318614"/>
            <a:ext cx="6757370" cy="880956"/>
            <a:chOff x="362291" y="4078625"/>
            <a:chExt cx="4037655" cy="880956"/>
          </a:xfrm>
        </p:grpSpPr>
        <p:sp>
          <p:nvSpPr>
            <p:cNvPr id="27" name="TextBox 82">
              <a:extLst>
                <a:ext uri="{FF2B5EF4-FFF2-40B4-BE49-F238E27FC236}">
                  <a16:creationId xmlns:a16="http://schemas.microsoft.com/office/drawing/2014/main" id="{AE1317BA-82D1-1E90-1D66-BEF6B10AFDA6}"/>
                </a:ext>
              </a:extLst>
            </p:cNvPr>
            <p:cNvSpPr txBox="1"/>
            <p:nvPr/>
          </p:nvSpPr>
          <p:spPr>
            <a:xfrm>
              <a:off x="362291" y="4078625"/>
              <a:ext cx="349558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ea typeface="+mn-ea"/>
                  <a:cs typeface="+mn-cs"/>
                </a:rPr>
                <a:t>PAIH</a:t>
              </a:r>
            </a:p>
          </p:txBody>
        </p:sp>
        <p:sp>
          <p:nvSpPr>
            <p:cNvPr id="28" name="TextBox 82">
              <a:extLst>
                <a:ext uri="{FF2B5EF4-FFF2-40B4-BE49-F238E27FC236}">
                  <a16:creationId xmlns:a16="http://schemas.microsoft.com/office/drawing/2014/main" id="{98605C90-FE47-8C50-4117-125B3182F117}"/>
                </a:ext>
              </a:extLst>
            </p:cNvPr>
            <p:cNvSpPr txBox="1"/>
            <p:nvPr/>
          </p:nvSpPr>
          <p:spPr>
            <a:xfrm>
              <a:off x="362291" y="4220917"/>
              <a:ext cx="4037655" cy="738664"/>
            </a:xfrm>
            <a:prstGeom prst="rect">
              <a:avLst/>
            </a:prstGeom>
            <a:noFill/>
          </p:spPr>
          <p:txBody>
            <a:bodyPr wrap="square" lIns="0" tIns="45720" rIns="0" bIns="45720" rtlCol="0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400">
                  <a:solidFill>
                    <a:prstClr val="black"/>
                  </a:solidFill>
                </a:rPr>
                <a:t>Prowadzi działania na rzecz promocji polskiej gospodarki i polskich marek na arenie międzynarodowej, zapewnia dostęp do informacji na temat otoczenia gospodarczego i prawnego. </a:t>
              </a:r>
            </a:p>
          </p:txBody>
        </p:sp>
      </p:grpSp>
      <p:grpSp>
        <p:nvGrpSpPr>
          <p:cNvPr id="29" name="Groupe 61">
            <a:extLst>
              <a:ext uri="{FF2B5EF4-FFF2-40B4-BE49-F238E27FC236}">
                <a16:creationId xmlns:a16="http://schemas.microsoft.com/office/drawing/2014/main" id="{62D8A82D-9916-7C65-0002-FB499262B1C0}"/>
              </a:ext>
            </a:extLst>
          </p:cNvPr>
          <p:cNvGrpSpPr/>
          <p:nvPr/>
        </p:nvGrpSpPr>
        <p:grpSpPr>
          <a:xfrm>
            <a:off x="6095999" y="5329561"/>
            <a:ext cx="4884641" cy="773235"/>
            <a:chOff x="362291" y="4078625"/>
            <a:chExt cx="4037655" cy="773235"/>
          </a:xfrm>
        </p:grpSpPr>
        <p:sp>
          <p:nvSpPr>
            <p:cNvPr id="30" name="TextBox 82">
              <a:extLst>
                <a:ext uri="{FF2B5EF4-FFF2-40B4-BE49-F238E27FC236}">
                  <a16:creationId xmlns:a16="http://schemas.microsoft.com/office/drawing/2014/main" id="{F1653899-CB67-EC6E-8610-74DFEA5F1001}"/>
                </a:ext>
              </a:extLst>
            </p:cNvPr>
            <p:cNvSpPr txBox="1"/>
            <p:nvPr/>
          </p:nvSpPr>
          <p:spPr>
            <a:xfrm>
              <a:off x="362291" y="4078625"/>
              <a:ext cx="3495583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00" b="1" i="0" u="none" strike="noStrike" kern="1200" cap="none" spc="0" normalizeH="0" baseline="0" noProof="0">
                  <a:ln>
                    <a:noFill/>
                  </a:ln>
                  <a:solidFill>
                    <a:schemeClr val="accent5"/>
                  </a:solidFill>
                  <a:effectLst/>
                  <a:uLnTx/>
                  <a:uFillTx/>
                  <a:ea typeface="+mn-ea"/>
                  <a:cs typeface="+mn-cs"/>
                </a:rPr>
                <a:t>BANK GOSPODARSTWA KRAJOWEGO</a:t>
              </a:r>
            </a:p>
          </p:txBody>
        </p:sp>
        <p:sp>
          <p:nvSpPr>
            <p:cNvPr id="31" name="TextBox 82">
              <a:extLst>
                <a:ext uri="{FF2B5EF4-FFF2-40B4-BE49-F238E27FC236}">
                  <a16:creationId xmlns:a16="http://schemas.microsoft.com/office/drawing/2014/main" id="{D9B73DE1-2A9B-7098-DFC0-2A0839432A6C}"/>
                </a:ext>
              </a:extLst>
            </p:cNvPr>
            <p:cNvSpPr txBox="1"/>
            <p:nvPr/>
          </p:nvSpPr>
          <p:spPr>
            <a:xfrm>
              <a:off x="362291" y="4328640"/>
              <a:ext cx="4037655" cy="523220"/>
            </a:xfrm>
            <a:prstGeom prst="rect">
              <a:avLst/>
            </a:prstGeom>
            <a:noFill/>
          </p:spPr>
          <p:txBody>
            <a:bodyPr wrap="square" lIns="0" tIns="45720" rIns="0" bIns="45720" rtlCol="0" anchor="ctr">
              <a:spAutoFit/>
            </a:bodyPr>
            <a:lstStyle/>
            <a:p>
              <a:pPr>
                <a:defRPr/>
              </a:pPr>
              <a:r>
                <a:rPr lang="pl-PL" sz="1400">
                  <a:solidFill>
                    <a:prstClr val="black"/>
                  </a:solidFill>
                </a:rPr>
                <a:t>oferuje m.in. finansowanie krótko- i długoterminowych kontraktów eksportowych. ​</a:t>
              </a:r>
            </a:p>
          </p:txBody>
        </p:sp>
      </p:grpSp>
      <p:cxnSp>
        <p:nvCxnSpPr>
          <p:cNvPr id="32" name="Connecteur droit 64">
            <a:extLst>
              <a:ext uri="{FF2B5EF4-FFF2-40B4-BE49-F238E27FC236}">
                <a16:creationId xmlns:a16="http://schemas.microsoft.com/office/drawing/2014/main" id="{BD8A32E9-3525-09DA-49BC-F41F702AC04B}"/>
              </a:ext>
            </a:extLst>
          </p:cNvPr>
          <p:cNvCxnSpPr>
            <a:cxnSpLocks/>
          </p:cNvCxnSpPr>
          <p:nvPr/>
        </p:nvCxnSpPr>
        <p:spPr>
          <a:xfrm>
            <a:off x="2148845" y="5745320"/>
            <a:ext cx="3742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1">
            <a:extLst>
              <a:ext uri="{FF2B5EF4-FFF2-40B4-BE49-F238E27FC236}">
                <a16:creationId xmlns:a16="http://schemas.microsoft.com/office/drawing/2014/main" id="{84251AFB-4748-6D64-BC4E-F6AD1FADE2F2}"/>
              </a:ext>
            </a:extLst>
          </p:cNvPr>
          <p:cNvSpPr txBox="1">
            <a:spLocks/>
          </p:cNvSpPr>
          <p:nvPr/>
        </p:nvSpPr>
        <p:spPr>
          <a:xfrm>
            <a:off x="828000" y="396000"/>
            <a:ext cx="10152640" cy="490904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Rola Grupy PFR w rozwoju ekspansji zagranicznej polskich firm</a:t>
            </a:r>
          </a:p>
        </p:txBody>
      </p:sp>
      <p:grpSp>
        <p:nvGrpSpPr>
          <p:cNvPr id="36" name="Google Shape;5998;p52">
            <a:extLst>
              <a:ext uri="{FF2B5EF4-FFF2-40B4-BE49-F238E27FC236}">
                <a16:creationId xmlns:a16="http://schemas.microsoft.com/office/drawing/2014/main" id="{71E97827-26F7-4B31-AA40-61142E5FB3E0}"/>
              </a:ext>
            </a:extLst>
          </p:cNvPr>
          <p:cNvGrpSpPr/>
          <p:nvPr/>
        </p:nvGrpSpPr>
        <p:grpSpPr>
          <a:xfrm>
            <a:off x="2340138" y="2451319"/>
            <a:ext cx="666751" cy="93800"/>
            <a:chOff x="5262562" y="3305142"/>
            <a:chExt cx="1670207" cy="247349"/>
          </a:xfrm>
        </p:grpSpPr>
        <p:sp>
          <p:nvSpPr>
            <p:cNvPr id="37" name="Google Shape;5999;p52">
              <a:extLst>
                <a:ext uri="{FF2B5EF4-FFF2-40B4-BE49-F238E27FC236}">
                  <a16:creationId xmlns:a16="http://schemas.microsoft.com/office/drawing/2014/main" id="{8C94C19C-8DAC-42CE-BFE0-531316932F5E}"/>
                </a:ext>
              </a:extLst>
            </p:cNvPr>
            <p:cNvSpPr/>
            <p:nvPr/>
          </p:nvSpPr>
          <p:spPr>
            <a:xfrm>
              <a:off x="5262562" y="3305413"/>
              <a:ext cx="246983" cy="247078"/>
            </a:xfrm>
            <a:custGeom>
              <a:avLst/>
              <a:gdLst/>
              <a:ahLst/>
              <a:cxnLst/>
              <a:rect l="l" t="t" r="r" b="b"/>
              <a:pathLst>
                <a:path w="246983" h="247078" extrusionOk="0">
                  <a:moveTo>
                    <a:pt x="185928" y="247079"/>
                  </a:moveTo>
                  <a:lnTo>
                    <a:pt x="0" y="247079"/>
                  </a:lnTo>
                  <a:lnTo>
                    <a:pt x="0" y="48577"/>
                  </a:lnTo>
                  <a:cubicBezTo>
                    <a:pt x="0" y="21812"/>
                    <a:pt x="21717" y="95"/>
                    <a:pt x="48482" y="0"/>
                  </a:cubicBezTo>
                  <a:lnTo>
                    <a:pt x="246983" y="0"/>
                  </a:lnTo>
                  <a:lnTo>
                    <a:pt x="246983" y="185928"/>
                  </a:lnTo>
                  <a:cubicBezTo>
                    <a:pt x="247079" y="219742"/>
                    <a:pt x="219742" y="247079"/>
                    <a:pt x="185928" y="247079"/>
                  </a:cubicBezTo>
                  <a:cubicBezTo>
                    <a:pt x="185928" y="247079"/>
                    <a:pt x="185928" y="247079"/>
                    <a:pt x="185928" y="247079"/>
                  </a:cubicBezTo>
                  <a:close/>
                  <a:moveTo>
                    <a:pt x="79248" y="167069"/>
                  </a:moveTo>
                  <a:cubicBezTo>
                    <a:pt x="63913" y="165545"/>
                    <a:pt x="49340" y="173927"/>
                    <a:pt x="43053" y="188023"/>
                  </a:cubicBezTo>
                  <a:cubicBezTo>
                    <a:pt x="49720" y="185357"/>
                    <a:pt x="56960" y="184118"/>
                    <a:pt x="64103" y="184214"/>
                  </a:cubicBezTo>
                  <a:cubicBezTo>
                    <a:pt x="70580" y="184309"/>
                    <a:pt x="77057" y="184880"/>
                    <a:pt x="83534" y="185928"/>
                  </a:cubicBezTo>
                  <a:lnTo>
                    <a:pt x="84106" y="186023"/>
                  </a:lnTo>
                  <a:cubicBezTo>
                    <a:pt x="89916" y="186976"/>
                    <a:pt x="95822" y="187452"/>
                    <a:pt x="101727" y="187643"/>
                  </a:cubicBezTo>
                  <a:cubicBezTo>
                    <a:pt x="116015" y="188405"/>
                    <a:pt x="129159" y="179927"/>
                    <a:pt x="134303" y="166592"/>
                  </a:cubicBezTo>
                  <a:cubicBezTo>
                    <a:pt x="127445" y="168212"/>
                    <a:pt x="120396" y="168973"/>
                    <a:pt x="113348" y="168878"/>
                  </a:cubicBezTo>
                  <a:cubicBezTo>
                    <a:pt x="107156" y="168878"/>
                    <a:pt x="101060" y="168402"/>
                    <a:pt x="95631" y="168021"/>
                  </a:cubicBezTo>
                  <a:lnTo>
                    <a:pt x="95059" y="168021"/>
                  </a:lnTo>
                  <a:cubicBezTo>
                    <a:pt x="89440" y="167450"/>
                    <a:pt x="84296" y="167069"/>
                    <a:pt x="79248" y="167069"/>
                  </a:cubicBezTo>
                  <a:lnTo>
                    <a:pt x="79248" y="167069"/>
                  </a:lnTo>
                  <a:close/>
                  <a:moveTo>
                    <a:pt x="96393" y="113538"/>
                  </a:moveTo>
                  <a:cubicBezTo>
                    <a:pt x="73628" y="111252"/>
                    <a:pt x="52102" y="124016"/>
                    <a:pt x="43053" y="144971"/>
                  </a:cubicBezTo>
                  <a:cubicBezTo>
                    <a:pt x="52864" y="140970"/>
                    <a:pt x="63437" y="139065"/>
                    <a:pt x="74105" y="139256"/>
                  </a:cubicBezTo>
                  <a:cubicBezTo>
                    <a:pt x="83630" y="139446"/>
                    <a:pt x="93250" y="140303"/>
                    <a:pt x="102680" y="141827"/>
                  </a:cubicBezTo>
                  <a:lnTo>
                    <a:pt x="103632" y="141923"/>
                  </a:lnTo>
                  <a:cubicBezTo>
                    <a:pt x="112205" y="143351"/>
                    <a:pt x="120872" y="144113"/>
                    <a:pt x="129540" y="144304"/>
                  </a:cubicBezTo>
                  <a:cubicBezTo>
                    <a:pt x="138589" y="144685"/>
                    <a:pt x="147638" y="142494"/>
                    <a:pt x="155639" y="138113"/>
                  </a:cubicBezTo>
                  <a:cubicBezTo>
                    <a:pt x="165164" y="132017"/>
                    <a:pt x="172784" y="123158"/>
                    <a:pt x="177356" y="112776"/>
                  </a:cubicBezTo>
                  <a:cubicBezTo>
                    <a:pt x="167354" y="115157"/>
                    <a:pt x="157067" y="116300"/>
                    <a:pt x="146685" y="116205"/>
                  </a:cubicBezTo>
                  <a:cubicBezTo>
                    <a:pt x="137446" y="116205"/>
                    <a:pt x="128111" y="115443"/>
                    <a:pt x="120682" y="114872"/>
                  </a:cubicBezTo>
                  <a:lnTo>
                    <a:pt x="119729" y="114776"/>
                  </a:lnTo>
                  <a:lnTo>
                    <a:pt x="119348" y="114776"/>
                  </a:lnTo>
                  <a:cubicBezTo>
                    <a:pt x="111157" y="114205"/>
                    <a:pt x="103632" y="113538"/>
                    <a:pt x="96393" y="113538"/>
                  </a:cubicBezTo>
                  <a:lnTo>
                    <a:pt x="96393" y="113538"/>
                  </a:lnTo>
                  <a:close/>
                  <a:moveTo>
                    <a:pt x="109157" y="44006"/>
                  </a:moveTo>
                  <a:cubicBezTo>
                    <a:pt x="84868" y="44006"/>
                    <a:pt x="60103" y="49054"/>
                    <a:pt x="42958" y="85916"/>
                  </a:cubicBezTo>
                  <a:cubicBezTo>
                    <a:pt x="56388" y="80201"/>
                    <a:pt x="70866" y="77438"/>
                    <a:pt x="85439" y="77819"/>
                  </a:cubicBezTo>
                  <a:cubicBezTo>
                    <a:pt x="97536" y="78010"/>
                    <a:pt x="109538" y="78962"/>
                    <a:pt x="121444" y="80582"/>
                  </a:cubicBezTo>
                  <a:lnTo>
                    <a:pt x="122777" y="80772"/>
                  </a:lnTo>
                  <a:cubicBezTo>
                    <a:pt x="133445" y="82296"/>
                    <a:pt x="144209" y="83153"/>
                    <a:pt x="154972" y="83344"/>
                  </a:cubicBezTo>
                  <a:cubicBezTo>
                    <a:pt x="175831" y="83344"/>
                    <a:pt x="198692" y="78581"/>
                    <a:pt x="209360" y="42958"/>
                  </a:cubicBezTo>
                  <a:cubicBezTo>
                    <a:pt x="196977" y="46196"/>
                    <a:pt x="184118" y="47720"/>
                    <a:pt x="171355" y="47530"/>
                  </a:cubicBezTo>
                  <a:cubicBezTo>
                    <a:pt x="159925" y="47530"/>
                    <a:pt x="148400" y="46577"/>
                    <a:pt x="139160" y="45815"/>
                  </a:cubicBezTo>
                  <a:lnTo>
                    <a:pt x="139065" y="45815"/>
                  </a:lnTo>
                  <a:lnTo>
                    <a:pt x="137922" y="45720"/>
                  </a:lnTo>
                  <a:lnTo>
                    <a:pt x="137446" y="45720"/>
                  </a:lnTo>
                  <a:lnTo>
                    <a:pt x="137255" y="45720"/>
                  </a:lnTo>
                  <a:cubicBezTo>
                    <a:pt x="127445" y="44768"/>
                    <a:pt x="118110" y="44006"/>
                    <a:pt x="109157" y="44006"/>
                  </a:cubicBezTo>
                  <a:lnTo>
                    <a:pt x="109157" y="440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6000;p52">
              <a:extLst>
                <a:ext uri="{FF2B5EF4-FFF2-40B4-BE49-F238E27FC236}">
                  <a16:creationId xmlns:a16="http://schemas.microsoft.com/office/drawing/2014/main" id="{A960507F-7B3E-4701-919B-D98B59F3CD28}"/>
                </a:ext>
              </a:extLst>
            </p:cNvPr>
            <p:cNvSpPr/>
            <p:nvPr/>
          </p:nvSpPr>
          <p:spPr>
            <a:xfrm>
              <a:off x="5638513" y="3305142"/>
              <a:ext cx="182537" cy="247349"/>
            </a:xfrm>
            <a:custGeom>
              <a:avLst/>
              <a:gdLst/>
              <a:ahLst/>
              <a:cxnLst/>
              <a:rect l="l" t="t" r="r" b="b"/>
              <a:pathLst>
                <a:path w="182537" h="247349" extrusionOk="0">
                  <a:moveTo>
                    <a:pt x="81343" y="147527"/>
                  </a:moveTo>
                  <a:lnTo>
                    <a:pt x="81343" y="134573"/>
                  </a:lnTo>
                  <a:cubicBezTo>
                    <a:pt x="95059" y="136383"/>
                    <a:pt x="108966" y="133716"/>
                    <a:pt x="120967" y="126953"/>
                  </a:cubicBezTo>
                  <a:cubicBezTo>
                    <a:pt x="136112" y="115714"/>
                    <a:pt x="144494" y="97426"/>
                    <a:pt x="143066" y="78566"/>
                  </a:cubicBezTo>
                  <a:cubicBezTo>
                    <a:pt x="143351" y="70184"/>
                    <a:pt x="141922" y="61802"/>
                    <a:pt x="138874" y="53896"/>
                  </a:cubicBezTo>
                  <a:cubicBezTo>
                    <a:pt x="130302" y="32275"/>
                    <a:pt x="111633" y="18749"/>
                    <a:pt x="82391" y="18749"/>
                  </a:cubicBezTo>
                  <a:cubicBezTo>
                    <a:pt x="76867" y="18749"/>
                    <a:pt x="70294" y="19511"/>
                    <a:pt x="68961" y="19511"/>
                  </a:cubicBezTo>
                  <a:lnTo>
                    <a:pt x="68961" y="182008"/>
                  </a:lnTo>
                  <a:cubicBezTo>
                    <a:pt x="68961" y="198676"/>
                    <a:pt x="68961" y="212964"/>
                    <a:pt x="69342" y="220965"/>
                  </a:cubicBezTo>
                  <a:cubicBezTo>
                    <a:pt x="69723" y="228585"/>
                    <a:pt x="71818" y="229347"/>
                    <a:pt x="90011" y="233538"/>
                  </a:cubicBezTo>
                  <a:lnTo>
                    <a:pt x="100013" y="235538"/>
                  </a:lnTo>
                  <a:lnTo>
                    <a:pt x="100013" y="247349"/>
                  </a:lnTo>
                  <a:lnTo>
                    <a:pt x="0" y="247349"/>
                  </a:lnTo>
                  <a:lnTo>
                    <a:pt x="0" y="235538"/>
                  </a:lnTo>
                  <a:lnTo>
                    <a:pt x="10001" y="233538"/>
                  </a:lnTo>
                  <a:cubicBezTo>
                    <a:pt x="28575" y="229347"/>
                    <a:pt x="30290" y="228680"/>
                    <a:pt x="30670" y="220965"/>
                  </a:cubicBezTo>
                  <a:cubicBezTo>
                    <a:pt x="31051" y="212964"/>
                    <a:pt x="31051" y="198676"/>
                    <a:pt x="31051" y="182008"/>
                  </a:cubicBezTo>
                  <a:lnTo>
                    <a:pt x="31051" y="65707"/>
                  </a:lnTo>
                  <a:cubicBezTo>
                    <a:pt x="31051" y="48943"/>
                    <a:pt x="31051" y="34751"/>
                    <a:pt x="30670" y="26750"/>
                  </a:cubicBezTo>
                  <a:cubicBezTo>
                    <a:pt x="30290" y="19130"/>
                    <a:pt x="28670" y="18368"/>
                    <a:pt x="10001" y="14177"/>
                  </a:cubicBezTo>
                  <a:lnTo>
                    <a:pt x="0" y="12177"/>
                  </a:lnTo>
                  <a:lnTo>
                    <a:pt x="0" y="271"/>
                  </a:lnTo>
                  <a:lnTo>
                    <a:pt x="72295" y="271"/>
                  </a:lnTo>
                  <a:cubicBezTo>
                    <a:pt x="92773" y="-777"/>
                    <a:pt x="113347" y="1223"/>
                    <a:pt x="133255" y="6176"/>
                  </a:cubicBezTo>
                  <a:cubicBezTo>
                    <a:pt x="162973" y="13320"/>
                    <a:pt x="183547" y="40371"/>
                    <a:pt x="182499" y="70946"/>
                  </a:cubicBezTo>
                  <a:cubicBezTo>
                    <a:pt x="182499" y="119714"/>
                    <a:pt x="144304" y="158386"/>
                    <a:pt x="81343" y="14752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6001;p52">
              <a:extLst>
                <a:ext uri="{FF2B5EF4-FFF2-40B4-BE49-F238E27FC236}">
                  <a16:creationId xmlns:a16="http://schemas.microsoft.com/office/drawing/2014/main" id="{E49E0B45-2452-41C7-B001-495D40FFFAA3}"/>
                </a:ext>
              </a:extLst>
            </p:cNvPr>
            <p:cNvSpPr/>
            <p:nvPr/>
          </p:nvSpPr>
          <p:spPr>
            <a:xfrm>
              <a:off x="5842634" y="3305413"/>
              <a:ext cx="177179" cy="246983"/>
            </a:xfrm>
            <a:custGeom>
              <a:avLst/>
              <a:gdLst/>
              <a:ahLst/>
              <a:cxnLst/>
              <a:rect l="l" t="t" r="r" b="b"/>
              <a:pathLst>
                <a:path w="177179" h="246983" extrusionOk="0">
                  <a:moveTo>
                    <a:pt x="175546" y="61246"/>
                  </a:moveTo>
                  <a:lnTo>
                    <a:pt x="163259" y="61246"/>
                  </a:lnTo>
                  <a:cubicBezTo>
                    <a:pt x="161258" y="48387"/>
                    <a:pt x="160496" y="41053"/>
                    <a:pt x="158496" y="32385"/>
                  </a:cubicBezTo>
                  <a:cubicBezTo>
                    <a:pt x="155734" y="20193"/>
                    <a:pt x="151257" y="17431"/>
                    <a:pt x="73628" y="17431"/>
                  </a:cubicBezTo>
                  <a:lnTo>
                    <a:pt x="73628" y="120015"/>
                  </a:lnTo>
                  <a:cubicBezTo>
                    <a:pt x="93345" y="120491"/>
                    <a:pt x="113157" y="119920"/>
                    <a:pt x="132874" y="118301"/>
                  </a:cubicBezTo>
                  <a:cubicBezTo>
                    <a:pt x="139065" y="117634"/>
                    <a:pt x="141446" y="117253"/>
                    <a:pt x="142875" y="112776"/>
                  </a:cubicBezTo>
                  <a:cubicBezTo>
                    <a:pt x="144875" y="105442"/>
                    <a:pt x="145637" y="100965"/>
                    <a:pt x="148019" y="90488"/>
                  </a:cubicBezTo>
                  <a:lnTo>
                    <a:pt x="159258" y="90488"/>
                  </a:lnTo>
                  <a:lnTo>
                    <a:pt x="159258" y="168783"/>
                  </a:lnTo>
                  <a:lnTo>
                    <a:pt x="148019" y="168783"/>
                  </a:lnTo>
                  <a:cubicBezTo>
                    <a:pt x="146304" y="160401"/>
                    <a:pt x="145637" y="156972"/>
                    <a:pt x="142875" y="146876"/>
                  </a:cubicBezTo>
                  <a:cubicBezTo>
                    <a:pt x="141161" y="140589"/>
                    <a:pt x="139827" y="139256"/>
                    <a:pt x="132874" y="138494"/>
                  </a:cubicBezTo>
                  <a:cubicBezTo>
                    <a:pt x="125349" y="137446"/>
                    <a:pt x="103442" y="137065"/>
                    <a:pt x="73628" y="137065"/>
                  </a:cubicBezTo>
                  <a:lnTo>
                    <a:pt x="73628" y="181642"/>
                  </a:lnTo>
                  <a:cubicBezTo>
                    <a:pt x="73628" y="198310"/>
                    <a:pt x="73628" y="212979"/>
                    <a:pt x="74009" y="220980"/>
                  </a:cubicBezTo>
                  <a:cubicBezTo>
                    <a:pt x="74390" y="228600"/>
                    <a:pt x="76009" y="229362"/>
                    <a:pt x="94583" y="233172"/>
                  </a:cubicBezTo>
                  <a:lnTo>
                    <a:pt x="104584" y="235172"/>
                  </a:lnTo>
                  <a:lnTo>
                    <a:pt x="104584" y="246983"/>
                  </a:lnTo>
                  <a:lnTo>
                    <a:pt x="5048" y="246983"/>
                  </a:lnTo>
                  <a:lnTo>
                    <a:pt x="5048" y="235172"/>
                  </a:lnTo>
                  <a:lnTo>
                    <a:pt x="15049" y="233172"/>
                  </a:lnTo>
                  <a:cubicBezTo>
                    <a:pt x="33147" y="229076"/>
                    <a:pt x="35242" y="228314"/>
                    <a:pt x="35623" y="220694"/>
                  </a:cubicBezTo>
                  <a:cubicBezTo>
                    <a:pt x="36004" y="212693"/>
                    <a:pt x="36004" y="198406"/>
                    <a:pt x="36004" y="181737"/>
                  </a:cubicBezTo>
                  <a:lnTo>
                    <a:pt x="36004" y="65437"/>
                  </a:lnTo>
                  <a:cubicBezTo>
                    <a:pt x="36004" y="48768"/>
                    <a:pt x="36004" y="34481"/>
                    <a:pt x="35623" y="26480"/>
                  </a:cubicBezTo>
                  <a:cubicBezTo>
                    <a:pt x="35242" y="18860"/>
                    <a:pt x="32861" y="18098"/>
                    <a:pt x="10001" y="13907"/>
                  </a:cubicBezTo>
                  <a:lnTo>
                    <a:pt x="0" y="11906"/>
                  </a:lnTo>
                  <a:lnTo>
                    <a:pt x="0" y="0"/>
                  </a:lnTo>
                  <a:lnTo>
                    <a:pt x="176975" y="0"/>
                  </a:lnTo>
                  <a:cubicBezTo>
                    <a:pt x="177546" y="17050"/>
                    <a:pt x="176879" y="38005"/>
                    <a:pt x="175546" y="612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6002;p52">
              <a:extLst>
                <a:ext uri="{FF2B5EF4-FFF2-40B4-BE49-F238E27FC236}">
                  <a16:creationId xmlns:a16="http://schemas.microsoft.com/office/drawing/2014/main" id="{3D86432F-2609-41DB-9F46-98E53DD64838}"/>
                </a:ext>
              </a:extLst>
            </p:cNvPr>
            <p:cNvSpPr/>
            <p:nvPr/>
          </p:nvSpPr>
          <p:spPr>
            <a:xfrm>
              <a:off x="6057423" y="3305335"/>
              <a:ext cx="252412" cy="247156"/>
            </a:xfrm>
            <a:custGeom>
              <a:avLst/>
              <a:gdLst/>
              <a:ahLst/>
              <a:cxnLst/>
              <a:rect l="l" t="t" r="r" b="b"/>
              <a:pathLst>
                <a:path w="252412" h="247156" extrusionOk="0">
                  <a:moveTo>
                    <a:pt x="234315" y="247156"/>
                  </a:moveTo>
                  <a:cubicBezTo>
                    <a:pt x="199073" y="247156"/>
                    <a:pt x="184404" y="238965"/>
                    <a:pt x="151638" y="200960"/>
                  </a:cubicBezTo>
                  <a:lnTo>
                    <a:pt x="117062" y="160288"/>
                  </a:lnTo>
                  <a:cubicBezTo>
                    <a:pt x="112681" y="154859"/>
                    <a:pt x="107823" y="149906"/>
                    <a:pt x="102394" y="145524"/>
                  </a:cubicBezTo>
                  <a:lnTo>
                    <a:pt x="69628" y="145524"/>
                  </a:lnTo>
                  <a:lnTo>
                    <a:pt x="69628" y="180005"/>
                  </a:lnTo>
                  <a:cubicBezTo>
                    <a:pt x="69628" y="196483"/>
                    <a:pt x="69628" y="210675"/>
                    <a:pt x="69914" y="218581"/>
                  </a:cubicBezTo>
                  <a:cubicBezTo>
                    <a:pt x="70295" y="226106"/>
                    <a:pt x="72295" y="226868"/>
                    <a:pt x="90869" y="230964"/>
                  </a:cubicBezTo>
                  <a:lnTo>
                    <a:pt x="101060" y="232964"/>
                  </a:lnTo>
                  <a:lnTo>
                    <a:pt x="101060" y="244680"/>
                  </a:lnTo>
                  <a:lnTo>
                    <a:pt x="0" y="244680"/>
                  </a:lnTo>
                  <a:lnTo>
                    <a:pt x="0" y="232964"/>
                  </a:lnTo>
                  <a:lnTo>
                    <a:pt x="10192" y="230964"/>
                  </a:lnTo>
                  <a:cubicBezTo>
                    <a:pt x="28956" y="226773"/>
                    <a:pt x="30766" y="226201"/>
                    <a:pt x="31147" y="218581"/>
                  </a:cubicBezTo>
                  <a:cubicBezTo>
                    <a:pt x="31433" y="210580"/>
                    <a:pt x="31433" y="196388"/>
                    <a:pt x="31433" y="179910"/>
                  </a:cubicBezTo>
                  <a:lnTo>
                    <a:pt x="31433" y="64848"/>
                  </a:lnTo>
                  <a:cubicBezTo>
                    <a:pt x="31433" y="48369"/>
                    <a:pt x="31433" y="34177"/>
                    <a:pt x="31052" y="26271"/>
                  </a:cubicBezTo>
                  <a:cubicBezTo>
                    <a:pt x="30671" y="18651"/>
                    <a:pt x="28670" y="17889"/>
                    <a:pt x="10097" y="13889"/>
                  </a:cubicBezTo>
                  <a:lnTo>
                    <a:pt x="0" y="11889"/>
                  </a:lnTo>
                  <a:lnTo>
                    <a:pt x="0" y="78"/>
                  </a:lnTo>
                  <a:lnTo>
                    <a:pt x="0" y="78"/>
                  </a:lnTo>
                  <a:cubicBezTo>
                    <a:pt x="286" y="78"/>
                    <a:pt x="39053" y="744"/>
                    <a:pt x="55435" y="744"/>
                  </a:cubicBezTo>
                  <a:cubicBezTo>
                    <a:pt x="62198" y="744"/>
                    <a:pt x="67437" y="554"/>
                    <a:pt x="73057" y="459"/>
                  </a:cubicBezTo>
                  <a:cubicBezTo>
                    <a:pt x="79058" y="268"/>
                    <a:pt x="85154" y="78"/>
                    <a:pt x="93440" y="78"/>
                  </a:cubicBezTo>
                  <a:cubicBezTo>
                    <a:pt x="109061" y="-399"/>
                    <a:pt x="124682" y="1316"/>
                    <a:pt x="139827" y="5221"/>
                  </a:cubicBezTo>
                  <a:cubicBezTo>
                    <a:pt x="154400" y="8745"/>
                    <a:pt x="167354" y="17223"/>
                    <a:pt x="176498" y="29129"/>
                  </a:cubicBezTo>
                  <a:cubicBezTo>
                    <a:pt x="185071" y="40749"/>
                    <a:pt x="189548" y="54846"/>
                    <a:pt x="189357" y="69324"/>
                  </a:cubicBezTo>
                  <a:cubicBezTo>
                    <a:pt x="189357" y="84660"/>
                    <a:pt x="184309" y="99519"/>
                    <a:pt x="174974" y="111711"/>
                  </a:cubicBezTo>
                  <a:cubicBezTo>
                    <a:pt x="166497" y="123045"/>
                    <a:pt x="154686" y="131332"/>
                    <a:pt x="141256" y="135523"/>
                  </a:cubicBezTo>
                  <a:cubicBezTo>
                    <a:pt x="148781" y="140667"/>
                    <a:pt x="155639" y="146763"/>
                    <a:pt x="161449" y="153811"/>
                  </a:cubicBezTo>
                  <a:lnTo>
                    <a:pt x="196977" y="192006"/>
                  </a:lnTo>
                  <a:cubicBezTo>
                    <a:pt x="226886" y="224010"/>
                    <a:pt x="233172" y="230106"/>
                    <a:pt x="252413" y="234774"/>
                  </a:cubicBezTo>
                  <a:lnTo>
                    <a:pt x="247936" y="246870"/>
                  </a:lnTo>
                  <a:cubicBezTo>
                    <a:pt x="242697" y="247061"/>
                    <a:pt x="238220" y="247156"/>
                    <a:pt x="234315" y="247156"/>
                  </a:cubicBezTo>
                  <a:close/>
                  <a:moveTo>
                    <a:pt x="87154" y="18366"/>
                  </a:moveTo>
                  <a:cubicBezTo>
                    <a:pt x="81344" y="18366"/>
                    <a:pt x="75533" y="18747"/>
                    <a:pt x="69723" y="19413"/>
                  </a:cubicBezTo>
                  <a:lnTo>
                    <a:pt x="69723" y="126570"/>
                  </a:lnTo>
                  <a:lnTo>
                    <a:pt x="111538" y="126570"/>
                  </a:lnTo>
                  <a:cubicBezTo>
                    <a:pt x="132874" y="126570"/>
                    <a:pt x="142113" y="110282"/>
                    <a:pt x="146114" y="96566"/>
                  </a:cubicBezTo>
                  <a:cubicBezTo>
                    <a:pt x="148114" y="90279"/>
                    <a:pt x="149066" y="83612"/>
                    <a:pt x="148876" y="76944"/>
                  </a:cubicBezTo>
                  <a:cubicBezTo>
                    <a:pt x="148971" y="68467"/>
                    <a:pt x="147447" y="59990"/>
                    <a:pt x="144304" y="52084"/>
                  </a:cubicBezTo>
                  <a:cubicBezTo>
                    <a:pt x="140399" y="41702"/>
                    <a:pt x="133064" y="32939"/>
                    <a:pt x="123539" y="27129"/>
                  </a:cubicBezTo>
                  <a:cubicBezTo>
                    <a:pt x="112490" y="21033"/>
                    <a:pt x="99917" y="17985"/>
                    <a:pt x="87154" y="183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6003;p52">
              <a:extLst>
                <a:ext uri="{FF2B5EF4-FFF2-40B4-BE49-F238E27FC236}">
                  <a16:creationId xmlns:a16="http://schemas.microsoft.com/office/drawing/2014/main" id="{9CD693D2-F8B5-4D83-9AA9-5297567387F8}"/>
                </a:ext>
              </a:extLst>
            </p:cNvPr>
            <p:cNvSpPr/>
            <p:nvPr/>
          </p:nvSpPr>
          <p:spPr>
            <a:xfrm>
              <a:off x="6374534" y="3305413"/>
              <a:ext cx="214836" cy="247078"/>
            </a:xfrm>
            <a:custGeom>
              <a:avLst/>
              <a:gdLst/>
              <a:ahLst/>
              <a:cxnLst/>
              <a:rect l="l" t="t" r="r" b="b"/>
              <a:pathLst>
                <a:path w="214836" h="247078" extrusionOk="0">
                  <a:moveTo>
                    <a:pt x="200573" y="66961"/>
                  </a:moveTo>
                  <a:cubicBezTo>
                    <a:pt x="198191" y="54864"/>
                    <a:pt x="195048" y="43053"/>
                    <a:pt x="191048" y="31433"/>
                  </a:cubicBezTo>
                  <a:cubicBezTo>
                    <a:pt x="186857" y="22479"/>
                    <a:pt x="177713" y="18669"/>
                    <a:pt x="151233" y="18669"/>
                  </a:cubicBezTo>
                  <a:lnTo>
                    <a:pt x="126659" y="18669"/>
                  </a:lnTo>
                  <a:lnTo>
                    <a:pt x="126659" y="182309"/>
                  </a:lnTo>
                  <a:cubicBezTo>
                    <a:pt x="126659" y="198882"/>
                    <a:pt x="126659" y="213074"/>
                    <a:pt x="127040" y="220980"/>
                  </a:cubicBezTo>
                  <a:cubicBezTo>
                    <a:pt x="127421" y="228600"/>
                    <a:pt x="129135" y="229267"/>
                    <a:pt x="148185" y="233363"/>
                  </a:cubicBezTo>
                  <a:lnTo>
                    <a:pt x="158472" y="235363"/>
                  </a:lnTo>
                  <a:lnTo>
                    <a:pt x="158472" y="247079"/>
                  </a:lnTo>
                  <a:lnTo>
                    <a:pt x="55983" y="247079"/>
                  </a:lnTo>
                  <a:lnTo>
                    <a:pt x="55983" y="235363"/>
                  </a:lnTo>
                  <a:lnTo>
                    <a:pt x="66270" y="233363"/>
                  </a:lnTo>
                  <a:cubicBezTo>
                    <a:pt x="85225" y="229362"/>
                    <a:pt x="87035" y="228505"/>
                    <a:pt x="87416" y="220980"/>
                  </a:cubicBezTo>
                  <a:cubicBezTo>
                    <a:pt x="87797" y="213074"/>
                    <a:pt x="87797" y="198882"/>
                    <a:pt x="87797" y="182309"/>
                  </a:cubicBezTo>
                  <a:lnTo>
                    <a:pt x="87797" y="18669"/>
                  </a:lnTo>
                  <a:lnTo>
                    <a:pt x="63222" y="18669"/>
                  </a:lnTo>
                  <a:cubicBezTo>
                    <a:pt x="36838" y="18669"/>
                    <a:pt x="27694" y="22479"/>
                    <a:pt x="23408" y="31433"/>
                  </a:cubicBezTo>
                  <a:cubicBezTo>
                    <a:pt x="19407" y="43053"/>
                    <a:pt x="16264" y="54959"/>
                    <a:pt x="13883" y="66961"/>
                  </a:cubicBezTo>
                  <a:lnTo>
                    <a:pt x="929" y="66961"/>
                  </a:lnTo>
                  <a:cubicBezTo>
                    <a:pt x="-310" y="44672"/>
                    <a:pt x="-310" y="22289"/>
                    <a:pt x="929" y="0"/>
                  </a:cubicBezTo>
                  <a:cubicBezTo>
                    <a:pt x="12263" y="1429"/>
                    <a:pt x="23693" y="2096"/>
                    <a:pt x="35028" y="2000"/>
                  </a:cubicBezTo>
                  <a:lnTo>
                    <a:pt x="179713" y="2000"/>
                  </a:lnTo>
                  <a:cubicBezTo>
                    <a:pt x="191143" y="2096"/>
                    <a:pt x="202573" y="1429"/>
                    <a:pt x="213908" y="0"/>
                  </a:cubicBezTo>
                  <a:cubicBezTo>
                    <a:pt x="215146" y="22289"/>
                    <a:pt x="215146" y="44672"/>
                    <a:pt x="213908" y="66961"/>
                  </a:cubicBezTo>
                  <a:lnTo>
                    <a:pt x="200573" y="669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6004;p52">
              <a:extLst>
                <a:ext uri="{FF2B5EF4-FFF2-40B4-BE49-F238E27FC236}">
                  <a16:creationId xmlns:a16="http://schemas.microsoft.com/office/drawing/2014/main" id="{55B6196C-ABFE-40BC-B2FB-30E1F6FEE4DA}"/>
                </a:ext>
              </a:extLst>
            </p:cNvPr>
            <p:cNvSpPr/>
            <p:nvPr/>
          </p:nvSpPr>
          <p:spPr>
            <a:xfrm>
              <a:off x="6616064" y="3305413"/>
              <a:ext cx="177234" cy="246983"/>
            </a:xfrm>
            <a:custGeom>
              <a:avLst/>
              <a:gdLst/>
              <a:ahLst/>
              <a:cxnLst/>
              <a:rect l="l" t="t" r="r" b="b"/>
              <a:pathLst>
                <a:path w="177234" h="246983" extrusionOk="0">
                  <a:moveTo>
                    <a:pt x="175546" y="61246"/>
                  </a:moveTo>
                  <a:lnTo>
                    <a:pt x="163259" y="61246"/>
                  </a:lnTo>
                  <a:cubicBezTo>
                    <a:pt x="161258" y="48387"/>
                    <a:pt x="160496" y="41053"/>
                    <a:pt x="158496" y="32385"/>
                  </a:cubicBezTo>
                  <a:cubicBezTo>
                    <a:pt x="155734" y="20193"/>
                    <a:pt x="151257" y="17431"/>
                    <a:pt x="73628" y="17431"/>
                  </a:cubicBezTo>
                  <a:lnTo>
                    <a:pt x="73628" y="120015"/>
                  </a:lnTo>
                  <a:cubicBezTo>
                    <a:pt x="93345" y="120491"/>
                    <a:pt x="113157" y="119920"/>
                    <a:pt x="132874" y="118301"/>
                  </a:cubicBezTo>
                  <a:cubicBezTo>
                    <a:pt x="139065" y="117634"/>
                    <a:pt x="141446" y="117253"/>
                    <a:pt x="142875" y="112776"/>
                  </a:cubicBezTo>
                  <a:cubicBezTo>
                    <a:pt x="144875" y="105442"/>
                    <a:pt x="145637" y="100965"/>
                    <a:pt x="148018" y="90488"/>
                  </a:cubicBezTo>
                  <a:lnTo>
                    <a:pt x="159353" y="90488"/>
                  </a:lnTo>
                  <a:lnTo>
                    <a:pt x="159353" y="168783"/>
                  </a:lnTo>
                  <a:lnTo>
                    <a:pt x="148018" y="168783"/>
                  </a:lnTo>
                  <a:cubicBezTo>
                    <a:pt x="146304" y="160401"/>
                    <a:pt x="145637" y="156972"/>
                    <a:pt x="142875" y="146876"/>
                  </a:cubicBezTo>
                  <a:cubicBezTo>
                    <a:pt x="141160" y="140589"/>
                    <a:pt x="139827" y="139256"/>
                    <a:pt x="132874" y="138494"/>
                  </a:cubicBezTo>
                  <a:cubicBezTo>
                    <a:pt x="125349" y="137446"/>
                    <a:pt x="103442" y="137065"/>
                    <a:pt x="73628" y="137065"/>
                  </a:cubicBezTo>
                  <a:lnTo>
                    <a:pt x="73628" y="181642"/>
                  </a:lnTo>
                  <a:cubicBezTo>
                    <a:pt x="73628" y="198310"/>
                    <a:pt x="73628" y="212979"/>
                    <a:pt x="74009" y="220980"/>
                  </a:cubicBezTo>
                  <a:cubicBezTo>
                    <a:pt x="74390" y="228600"/>
                    <a:pt x="76009" y="229362"/>
                    <a:pt x="94583" y="233172"/>
                  </a:cubicBezTo>
                  <a:lnTo>
                    <a:pt x="104584" y="235172"/>
                  </a:lnTo>
                  <a:lnTo>
                    <a:pt x="104584" y="246983"/>
                  </a:lnTo>
                  <a:lnTo>
                    <a:pt x="5143" y="246983"/>
                  </a:lnTo>
                  <a:lnTo>
                    <a:pt x="5143" y="235172"/>
                  </a:lnTo>
                  <a:lnTo>
                    <a:pt x="15145" y="233172"/>
                  </a:lnTo>
                  <a:cubicBezTo>
                    <a:pt x="33242" y="229076"/>
                    <a:pt x="35338" y="228314"/>
                    <a:pt x="35623" y="220694"/>
                  </a:cubicBezTo>
                  <a:cubicBezTo>
                    <a:pt x="36004" y="212693"/>
                    <a:pt x="36004" y="198406"/>
                    <a:pt x="36004" y="181737"/>
                  </a:cubicBezTo>
                  <a:lnTo>
                    <a:pt x="36004" y="65437"/>
                  </a:lnTo>
                  <a:cubicBezTo>
                    <a:pt x="36004" y="48768"/>
                    <a:pt x="36004" y="34481"/>
                    <a:pt x="35623" y="26480"/>
                  </a:cubicBezTo>
                  <a:cubicBezTo>
                    <a:pt x="35242" y="18860"/>
                    <a:pt x="32861" y="18098"/>
                    <a:pt x="10001" y="13907"/>
                  </a:cubicBezTo>
                  <a:lnTo>
                    <a:pt x="0" y="11906"/>
                  </a:lnTo>
                  <a:lnTo>
                    <a:pt x="0" y="0"/>
                  </a:lnTo>
                  <a:lnTo>
                    <a:pt x="176974" y="0"/>
                  </a:lnTo>
                  <a:cubicBezTo>
                    <a:pt x="177641" y="17050"/>
                    <a:pt x="176974" y="37910"/>
                    <a:pt x="175546" y="612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6005;p52">
              <a:extLst>
                <a:ext uri="{FF2B5EF4-FFF2-40B4-BE49-F238E27FC236}">
                  <a16:creationId xmlns:a16="http://schemas.microsoft.com/office/drawing/2014/main" id="{1B6D9EB1-E1F3-48D7-935B-E56B5D21E760}"/>
                </a:ext>
              </a:extLst>
            </p:cNvPr>
            <p:cNvSpPr/>
            <p:nvPr/>
          </p:nvSpPr>
          <p:spPr>
            <a:xfrm>
              <a:off x="6836091" y="3305413"/>
              <a:ext cx="96678" cy="247078"/>
            </a:xfrm>
            <a:custGeom>
              <a:avLst/>
              <a:gdLst/>
              <a:ahLst/>
              <a:cxnLst/>
              <a:rect l="l" t="t" r="r" b="b"/>
              <a:pathLst>
                <a:path w="96678" h="247078" extrusionOk="0">
                  <a:moveTo>
                    <a:pt x="0" y="247079"/>
                  </a:moveTo>
                  <a:lnTo>
                    <a:pt x="0" y="235268"/>
                  </a:lnTo>
                  <a:lnTo>
                    <a:pt x="9716" y="233267"/>
                  </a:lnTo>
                  <a:cubicBezTo>
                    <a:pt x="27718" y="229172"/>
                    <a:pt x="29337" y="228410"/>
                    <a:pt x="29718" y="220790"/>
                  </a:cubicBezTo>
                  <a:cubicBezTo>
                    <a:pt x="30099" y="212789"/>
                    <a:pt x="30099" y="198501"/>
                    <a:pt x="30099" y="181832"/>
                  </a:cubicBezTo>
                  <a:lnTo>
                    <a:pt x="30099" y="65437"/>
                  </a:lnTo>
                  <a:cubicBezTo>
                    <a:pt x="30099" y="48768"/>
                    <a:pt x="30099" y="34481"/>
                    <a:pt x="29718" y="26480"/>
                  </a:cubicBezTo>
                  <a:cubicBezTo>
                    <a:pt x="29432" y="18860"/>
                    <a:pt x="27813" y="18098"/>
                    <a:pt x="9716" y="14002"/>
                  </a:cubicBezTo>
                  <a:lnTo>
                    <a:pt x="0" y="12002"/>
                  </a:lnTo>
                  <a:lnTo>
                    <a:pt x="0" y="0"/>
                  </a:lnTo>
                  <a:lnTo>
                    <a:pt x="96679" y="0"/>
                  </a:lnTo>
                  <a:lnTo>
                    <a:pt x="96679" y="11811"/>
                  </a:lnTo>
                  <a:lnTo>
                    <a:pt x="86963" y="13811"/>
                  </a:lnTo>
                  <a:cubicBezTo>
                    <a:pt x="69342" y="18002"/>
                    <a:pt x="67342" y="18669"/>
                    <a:pt x="66961" y="26289"/>
                  </a:cubicBezTo>
                  <a:cubicBezTo>
                    <a:pt x="66675" y="34385"/>
                    <a:pt x="66675" y="48577"/>
                    <a:pt x="66675" y="65246"/>
                  </a:cubicBezTo>
                  <a:lnTo>
                    <a:pt x="66675" y="181547"/>
                  </a:lnTo>
                  <a:cubicBezTo>
                    <a:pt x="66675" y="198215"/>
                    <a:pt x="66675" y="212503"/>
                    <a:pt x="66961" y="220504"/>
                  </a:cubicBezTo>
                  <a:cubicBezTo>
                    <a:pt x="67342" y="228124"/>
                    <a:pt x="69342" y="228886"/>
                    <a:pt x="86963" y="232982"/>
                  </a:cubicBezTo>
                  <a:lnTo>
                    <a:pt x="96679" y="234982"/>
                  </a:lnTo>
                  <a:lnTo>
                    <a:pt x="96679" y="246793"/>
                  </a:lnTo>
                  <a:lnTo>
                    <a:pt x="0" y="2470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0" name="Graphic 18">
            <a:extLst>
              <a:ext uri="{FF2B5EF4-FFF2-40B4-BE49-F238E27FC236}">
                <a16:creationId xmlns:a16="http://schemas.microsoft.com/office/drawing/2014/main" id="{61B4323B-251E-042D-C3E4-69307488D47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73514" y="3624907"/>
            <a:ext cx="577262" cy="196827"/>
          </a:xfrm>
          <a:prstGeom prst="rect">
            <a:avLst/>
          </a:prstGeom>
        </p:spPr>
      </p:pic>
      <p:grpSp>
        <p:nvGrpSpPr>
          <p:cNvPr id="52" name="Grupa 51">
            <a:extLst>
              <a:ext uri="{FF2B5EF4-FFF2-40B4-BE49-F238E27FC236}">
                <a16:creationId xmlns:a16="http://schemas.microsoft.com/office/drawing/2014/main" id="{C2520DB0-9AE7-968B-46F6-21A74F901A07}"/>
              </a:ext>
            </a:extLst>
          </p:cNvPr>
          <p:cNvGrpSpPr/>
          <p:nvPr/>
        </p:nvGrpSpPr>
        <p:grpSpPr>
          <a:xfrm>
            <a:off x="1333813" y="1693358"/>
            <a:ext cx="540601" cy="182254"/>
            <a:chOff x="9379423" y="761691"/>
            <a:chExt cx="1793794" cy="725117"/>
          </a:xfrm>
        </p:grpSpPr>
        <p:sp>
          <p:nvSpPr>
            <p:cNvPr id="53" name="Dowolny kształt: kształt 52">
              <a:extLst>
                <a:ext uri="{FF2B5EF4-FFF2-40B4-BE49-F238E27FC236}">
                  <a16:creationId xmlns:a16="http://schemas.microsoft.com/office/drawing/2014/main" id="{546F9BB2-F890-872D-E81A-FA27ED635884}"/>
                </a:ext>
              </a:extLst>
            </p:cNvPr>
            <p:cNvSpPr/>
            <p:nvPr/>
          </p:nvSpPr>
          <p:spPr>
            <a:xfrm>
              <a:off x="9964467" y="761691"/>
              <a:ext cx="1208689" cy="445354"/>
            </a:xfrm>
            <a:custGeom>
              <a:avLst/>
              <a:gdLst>
                <a:gd name="connsiteX0" fmla="*/ 329174 w 1208689"/>
                <a:gd name="connsiteY0" fmla="*/ 126048 h 445354"/>
                <a:gd name="connsiteX1" fmla="*/ 240347 w 1208689"/>
                <a:gd name="connsiteY1" fmla="*/ 10549 h 445354"/>
                <a:gd name="connsiteX2" fmla="*/ 130423 w 1208689"/>
                <a:gd name="connsiteY2" fmla="*/ 0 h 445354"/>
                <a:gd name="connsiteX3" fmla="*/ 0 w 1208689"/>
                <a:gd name="connsiteY3" fmla="*/ 0 h 445354"/>
                <a:gd name="connsiteX4" fmla="*/ 0 w 1208689"/>
                <a:gd name="connsiteY4" fmla="*/ 21098 h 445354"/>
                <a:gd name="connsiteX5" fmla="*/ 18041 w 1208689"/>
                <a:gd name="connsiteY5" fmla="*/ 24814 h 445354"/>
                <a:gd name="connsiteX6" fmla="*/ 55322 w 1208689"/>
                <a:gd name="connsiteY6" fmla="*/ 47170 h 445354"/>
                <a:gd name="connsiteX7" fmla="*/ 55921 w 1208689"/>
                <a:gd name="connsiteY7" fmla="*/ 116757 h 445354"/>
                <a:gd name="connsiteX8" fmla="*/ 55921 w 1208689"/>
                <a:gd name="connsiteY8" fmla="*/ 324199 h 445354"/>
                <a:gd name="connsiteX9" fmla="*/ 55322 w 1208689"/>
                <a:gd name="connsiteY9" fmla="*/ 393786 h 445354"/>
                <a:gd name="connsiteX10" fmla="*/ 18041 w 1208689"/>
                <a:gd name="connsiteY10" fmla="*/ 416143 h 445354"/>
                <a:gd name="connsiteX11" fmla="*/ 0 w 1208689"/>
                <a:gd name="connsiteY11" fmla="*/ 419859 h 445354"/>
                <a:gd name="connsiteX12" fmla="*/ 0 w 1208689"/>
                <a:gd name="connsiteY12" fmla="*/ 440957 h 445354"/>
                <a:gd name="connsiteX13" fmla="*/ 180111 w 1208689"/>
                <a:gd name="connsiteY13" fmla="*/ 440957 h 445354"/>
                <a:gd name="connsiteX14" fmla="*/ 180111 w 1208689"/>
                <a:gd name="connsiteY14" fmla="*/ 419859 h 445354"/>
                <a:gd name="connsiteX15" fmla="*/ 162070 w 1208689"/>
                <a:gd name="connsiteY15" fmla="*/ 416143 h 445354"/>
                <a:gd name="connsiteX16" fmla="*/ 124789 w 1208689"/>
                <a:gd name="connsiteY16" fmla="*/ 393786 h 445354"/>
                <a:gd name="connsiteX17" fmla="*/ 124189 w 1208689"/>
                <a:gd name="connsiteY17" fmla="*/ 324199 h 445354"/>
                <a:gd name="connsiteX18" fmla="*/ 124189 w 1208689"/>
                <a:gd name="connsiteY18" fmla="*/ 34164 h 445354"/>
                <a:gd name="connsiteX19" fmla="*/ 148404 w 1208689"/>
                <a:gd name="connsiteY19" fmla="*/ 32905 h 445354"/>
                <a:gd name="connsiteX20" fmla="*/ 250237 w 1208689"/>
                <a:gd name="connsiteY20" fmla="*/ 95659 h 445354"/>
                <a:gd name="connsiteX21" fmla="*/ 257669 w 1208689"/>
                <a:gd name="connsiteY21" fmla="*/ 139773 h 445354"/>
                <a:gd name="connsiteX22" fmla="*/ 217931 w 1208689"/>
                <a:gd name="connsiteY22" fmla="*/ 226082 h 445354"/>
                <a:gd name="connsiteX23" fmla="*/ 146486 w 1208689"/>
                <a:gd name="connsiteY23" fmla="*/ 239748 h 445354"/>
                <a:gd name="connsiteX24" fmla="*/ 146486 w 1208689"/>
                <a:gd name="connsiteY24" fmla="*/ 262704 h 445354"/>
                <a:gd name="connsiteX25" fmla="*/ 329114 w 1208689"/>
                <a:gd name="connsiteY25" fmla="*/ 126048 h 445354"/>
                <a:gd name="connsiteX26" fmla="*/ 689515 w 1208689"/>
                <a:gd name="connsiteY26" fmla="*/ 0 h 445354"/>
                <a:gd name="connsiteX27" fmla="*/ 368433 w 1208689"/>
                <a:gd name="connsiteY27" fmla="*/ 0 h 445354"/>
                <a:gd name="connsiteX28" fmla="*/ 368433 w 1208689"/>
                <a:gd name="connsiteY28" fmla="*/ 21098 h 445354"/>
                <a:gd name="connsiteX29" fmla="*/ 386474 w 1208689"/>
                <a:gd name="connsiteY29" fmla="*/ 24814 h 445354"/>
                <a:gd name="connsiteX30" fmla="*/ 433045 w 1208689"/>
                <a:gd name="connsiteY30" fmla="*/ 47170 h 445354"/>
                <a:gd name="connsiteX31" fmla="*/ 433644 w 1208689"/>
                <a:gd name="connsiteY31" fmla="*/ 116757 h 445354"/>
                <a:gd name="connsiteX32" fmla="*/ 433644 w 1208689"/>
                <a:gd name="connsiteY32" fmla="*/ 324199 h 445354"/>
                <a:gd name="connsiteX33" fmla="*/ 433045 w 1208689"/>
                <a:gd name="connsiteY33" fmla="*/ 393786 h 445354"/>
                <a:gd name="connsiteX34" fmla="*/ 395764 w 1208689"/>
                <a:gd name="connsiteY34" fmla="*/ 416143 h 445354"/>
                <a:gd name="connsiteX35" fmla="*/ 377723 w 1208689"/>
                <a:gd name="connsiteY35" fmla="*/ 419859 h 445354"/>
                <a:gd name="connsiteX36" fmla="*/ 377723 w 1208689"/>
                <a:gd name="connsiteY36" fmla="*/ 440957 h 445354"/>
                <a:gd name="connsiteX37" fmla="*/ 557834 w 1208689"/>
                <a:gd name="connsiteY37" fmla="*/ 440957 h 445354"/>
                <a:gd name="connsiteX38" fmla="*/ 557834 w 1208689"/>
                <a:gd name="connsiteY38" fmla="*/ 419859 h 445354"/>
                <a:gd name="connsiteX39" fmla="*/ 539793 w 1208689"/>
                <a:gd name="connsiteY39" fmla="*/ 416143 h 445354"/>
                <a:gd name="connsiteX40" fmla="*/ 502512 w 1208689"/>
                <a:gd name="connsiteY40" fmla="*/ 394386 h 445354"/>
                <a:gd name="connsiteX41" fmla="*/ 501912 w 1208689"/>
                <a:gd name="connsiteY41" fmla="*/ 324199 h 445354"/>
                <a:gd name="connsiteX42" fmla="*/ 501912 w 1208689"/>
                <a:gd name="connsiteY42" fmla="*/ 244723 h 445354"/>
                <a:gd name="connsiteX43" fmla="*/ 609379 w 1208689"/>
                <a:gd name="connsiteY43" fmla="*/ 247180 h 445354"/>
                <a:gd name="connsiteX44" fmla="*/ 627420 w 1208689"/>
                <a:gd name="connsiteY44" fmla="*/ 262105 h 445354"/>
                <a:gd name="connsiteX45" fmla="*/ 636711 w 1208689"/>
                <a:gd name="connsiteY45" fmla="*/ 301243 h 445354"/>
                <a:gd name="connsiteX46" fmla="*/ 657209 w 1208689"/>
                <a:gd name="connsiteY46" fmla="*/ 301243 h 445354"/>
                <a:gd name="connsiteX47" fmla="*/ 657209 w 1208689"/>
                <a:gd name="connsiteY47" fmla="*/ 161470 h 445354"/>
                <a:gd name="connsiteX48" fmla="*/ 636711 w 1208689"/>
                <a:gd name="connsiteY48" fmla="*/ 161470 h 445354"/>
                <a:gd name="connsiteX49" fmla="*/ 627420 w 1208689"/>
                <a:gd name="connsiteY49" fmla="*/ 201209 h 445354"/>
                <a:gd name="connsiteX50" fmla="*/ 609379 w 1208689"/>
                <a:gd name="connsiteY50" fmla="*/ 211158 h 445354"/>
                <a:gd name="connsiteX51" fmla="*/ 501912 w 1208689"/>
                <a:gd name="connsiteY51" fmla="*/ 214275 h 445354"/>
                <a:gd name="connsiteX52" fmla="*/ 501912 w 1208689"/>
                <a:gd name="connsiteY52" fmla="*/ 31047 h 445354"/>
                <a:gd name="connsiteX53" fmla="*/ 655950 w 1208689"/>
                <a:gd name="connsiteY53" fmla="*/ 57779 h 445354"/>
                <a:gd name="connsiteX54" fmla="*/ 664641 w 1208689"/>
                <a:gd name="connsiteY54" fmla="*/ 109325 h 445354"/>
                <a:gd name="connsiteX55" fmla="*/ 686998 w 1208689"/>
                <a:gd name="connsiteY55" fmla="*/ 109325 h 445354"/>
                <a:gd name="connsiteX56" fmla="*/ 689515 w 1208689"/>
                <a:gd name="connsiteY56" fmla="*/ 0 h 445354"/>
                <a:gd name="connsiteX57" fmla="*/ 1208689 w 1208689"/>
                <a:gd name="connsiteY57" fmla="*/ 422976 h 445354"/>
                <a:gd name="connsiteX58" fmla="*/ 1109913 w 1208689"/>
                <a:gd name="connsiteY58" fmla="*/ 345957 h 445354"/>
                <a:gd name="connsiteX59" fmla="*/ 1046560 w 1208689"/>
                <a:gd name="connsiteY59" fmla="*/ 277029 h 445354"/>
                <a:gd name="connsiteX60" fmla="*/ 1010538 w 1208689"/>
                <a:gd name="connsiteY60" fmla="*/ 244124 h 445354"/>
                <a:gd name="connsiteX61" fmla="*/ 1096248 w 1208689"/>
                <a:gd name="connsiteY61" fmla="*/ 124849 h 445354"/>
                <a:gd name="connsiteX62" fmla="*/ 1008080 w 1208689"/>
                <a:gd name="connsiteY62" fmla="*/ 9350 h 445354"/>
                <a:gd name="connsiteX63" fmla="*/ 925487 w 1208689"/>
                <a:gd name="connsiteY63" fmla="*/ 60 h 445354"/>
                <a:gd name="connsiteX64" fmla="*/ 857758 w 1208689"/>
                <a:gd name="connsiteY64" fmla="*/ 1319 h 445354"/>
                <a:gd name="connsiteX65" fmla="*/ 758982 w 1208689"/>
                <a:gd name="connsiteY65" fmla="*/ 60 h 445354"/>
                <a:gd name="connsiteX66" fmla="*/ 758982 w 1208689"/>
                <a:gd name="connsiteY66" fmla="*/ 21098 h 445354"/>
                <a:gd name="connsiteX67" fmla="*/ 777023 w 1208689"/>
                <a:gd name="connsiteY67" fmla="*/ 24814 h 445354"/>
                <a:gd name="connsiteX68" fmla="*/ 814304 w 1208689"/>
                <a:gd name="connsiteY68" fmla="*/ 47170 h 445354"/>
                <a:gd name="connsiteX69" fmla="*/ 814903 w 1208689"/>
                <a:gd name="connsiteY69" fmla="*/ 116757 h 445354"/>
                <a:gd name="connsiteX70" fmla="*/ 814903 w 1208689"/>
                <a:gd name="connsiteY70" fmla="*/ 324199 h 445354"/>
                <a:gd name="connsiteX71" fmla="*/ 814304 w 1208689"/>
                <a:gd name="connsiteY71" fmla="*/ 393786 h 445354"/>
                <a:gd name="connsiteX72" fmla="*/ 777023 w 1208689"/>
                <a:gd name="connsiteY72" fmla="*/ 416143 h 445354"/>
                <a:gd name="connsiteX73" fmla="*/ 758982 w 1208689"/>
                <a:gd name="connsiteY73" fmla="*/ 419859 h 445354"/>
                <a:gd name="connsiteX74" fmla="*/ 758982 w 1208689"/>
                <a:gd name="connsiteY74" fmla="*/ 440957 h 445354"/>
                <a:gd name="connsiteX75" fmla="*/ 939093 w 1208689"/>
                <a:gd name="connsiteY75" fmla="*/ 440957 h 445354"/>
                <a:gd name="connsiteX76" fmla="*/ 939093 w 1208689"/>
                <a:gd name="connsiteY76" fmla="*/ 419859 h 445354"/>
                <a:gd name="connsiteX77" fmla="*/ 921052 w 1208689"/>
                <a:gd name="connsiteY77" fmla="*/ 416143 h 445354"/>
                <a:gd name="connsiteX78" fmla="*/ 883771 w 1208689"/>
                <a:gd name="connsiteY78" fmla="*/ 393786 h 445354"/>
                <a:gd name="connsiteX79" fmla="*/ 883172 w 1208689"/>
                <a:gd name="connsiteY79" fmla="*/ 324199 h 445354"/>
                <a:gd name="connsiteX80" fmla="*/ 883172 w 1208689"/>
                <a:gd name="connsiteY80" fmla="*/ 262105 h 445354"/>
                <a:gd name="connsiteX81" fmla="*/ 941550 w 1208689"/>
                <a:gd name="connsiteY81" fmla="*/ 262105 h 445354"/>
                <a:gd name="connsiteX82" fmla="*/ 967623 w 1208689"/>
                <a:gd name="connsiteY82" fmla="*/ 288837 h 445354"/>
                <a:gd name="connsiteX83" fmla="*/ 1029118 w 1208689"/>
                <a:gd name="connsiteY83" fmla="*/ 362140 h 445354"/>
                <a:gd name="connsiteX84" fmla="*/ 1200538 w 1208689"/>
                <a:gd name="connsiteY84" fmla="*/ 444733 h 445354"/>
                <a:gd name="connsiteX85" fmla="*/ 1208630 w 1208689"/>
                <a:gd name="connsiteY85" fmla="*/ 422976 h 445354"/>
                <a:gd name="connsiteX86" fmla="*/ 1024263 w 1208689"/>
                <a:gd name="connsiteY86" fmla="*/ 138514 h 445354"/>
                <a:gd name="connsiteX87" fmla="*/ 1019289 w 1208689"/>
                <a:gd name="connsiteY87" fmla="*/ 173937 h 445354"/>
                <a:gd name="connsiteX88" fmla="*/ 957793 w 1208689"/>
                <a:gd name="connsiteY88" fmla="*/ 227941 h 445354"/>
                <a:gd name="connsiteX89" fmla="*/ 883291 w 1208689"/>
                <a:gd name="connsiteY89" fmla="*/ 227941 h 445354"/>
                <a:gd name="connsiteX90" fmla="*/ 883291 w 1208689"/>
                <a:gd name="connsiteY90" fmla="*/ 34763 h 445354"/>
                <a:gd name="connsiteX91" fmla="*/ 914339 w 1208689"/>
                <a:gd name="connsiteY91" fmla="*/ 32905 h 445354"/>
                <a:gd name="connsiteX92" fmla="*/ 1016172 w 1208689"/>
                <a:gd name="connsiteY92" fmla="*/ 93742 h 445354"/>
                <a:gd name="connsiteX93" fmla="*/ 1024263 w 1208689"/>
                <a:gd name="connsiteY93" fmla="*/ 138455 h 445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208689" h="445354">
                  <a:moveTo>
                    <a:pt x="329174" y="126048"/>
                  </a:moveTo>
                  <a:cubicBezTo>
                    <a:pt x="329174" y="71385"/>
                    <a:pt x="297467" y="26073"/>
                    <a:pt x="240347" y="10549"/>
                  </a:cubicBezTo>
                  <a:cubicBezTo>
                    <a:pt x="211757" y="2457"/>
                    <a:pt x="185085" y="0"/>
                    <a:pt x="130423" y="0"/>
                  </a:cubicBezTo>
                  <a:lnTo>
                    <a:pt x="0" y="0"/>
                  </a:lnTo>
                  <a:lnTo>
                    <a:pt x="0" y="21098"/>
                  </a:lnTo>
                  <a:lnTo>
                    <a:pt x="18041" y="24814"/>
                  </a:lnTo>
                  <a:cubicBezTo>
                    <a:pt x="51546" y="32246"/>
                    <a:pt x="54663" y="33505"/>
                    <a:pt x="55322" y="47170"/>
                  </a:cubicBezTo>
                  <a:cubicBezTo>
                    <a:pt x="55921" y="61435"/>
                    <a:pt x="55921" y="86909"/>
                    <a:pt x="55921" y="116757"/>
                  </a:cubicBezTo>
                  <a:lnTo>
                    <a:pt x="55921" y="324199"/>
                  </a:lnTo>
                  <a:cubicBezTo>
                    <a:pt x="55921" y="353988"/>
                    <a:pt x="55921" y="379461"/>
                    <a:pt x="55322" y="393786"/>
                  </a:cubicBezTo>
                  <a:cubicBezTo>
                    <a:pt x="54722" y="407452"/>
                    <a:pt x="51606" y="408711"/>
                    <a:pt x="18041" y="416143"/>
                  </a:cubicBezTo>
                  <a:lnTo>
                    <a:pt x="0" y="419859"/>
                  </a:lnTo>
                  <a:lnTo>
                    <a:pt x="0" y="440957"/>
                  </a:lnTo>
                  <a:lnTo>
                    <a:pt x="180111" y="440957"/>
                  </a:lnTo>
                  <a:lnTo>
                    <a:pt x="180111" y="419859"/>
                  </a:lnTo>
                  <a:lnTo>
                    <a:pt x="162070" y="416143"/>
                  </a:lnTo>
                  <a:cubicBezTo>
                    <a:pt x="129164" y="408711"/>
                    <a:pt x="125448" y="407452"/>
                    <a:pt x="124789" y="393786"/>
                  </a:cubicBezTo>
                  <a:cubicBezTo>
                    <a:pt x="124189" y="379521"/>
                    <a:pt x="124189" y="354048"/>
                    <a:pt x="124189" y="324199"/>
                  </a:cubicBezTo>
                  <a:lnTo>
                    <a:pt x="124189" y="34164"/>
                  </a:lnTo>
                  <a:cubicBezTo>
                    <a:pt x="126647" y="34164"/>
                    <a:pt x="138454" y="32905"/>
                    <a:pt x="148404" y="32905"/>
                  </a:cubicBezTo>
                  <a:cubicBezTo>
                    <a:pt x="201208" y="32905"/>
                    <a:pt x="234713" y="57120"/>
                    <a:pt x="250237" y="95659"/>
                  </a:cubicBezTo>
                  <a:cubicBezTo>
                    <a:pt x="255811" y="109325"/>
                    <a:pt x="257669" y="122991"/>
                    <a:pt x="257669" y="139773"/>
                  </a:cubicBezTo>
                  <a:cubicBezTo>
                    <a:pt x="257669" y="172679"/>
                    <a:pt x="247120" y="208101"/>
                    <a:pt x="217931" y="226082"/>
                  </a:cubicBezTo>
                  <a:cubicBezTo>
                    <a:pt x="199890" y="237890"/>
                    <a:pt x="175675" y="241606"/>
                    <a:pt x="146486" y="239748"/>
                  </a:cubicBezTo>
                  <a:lnTo>
                    <a:pt x="146486" y="262704"/>
                  </a:lnTo>
                  <a:cubicBezTo>
                    <a:pt x="260127" y="281944"/>
                    <a:pt x="329114" y="213016"/>
                    <a:pt x="329114" y="126048"/>
                  </a:cubicBezTo>
                  <a:moveTo>
                    <a:pt x="689515" y="0"/>
                  </a:moveTo>
                  <a:lnTo>
                    <a:pt x="368433" y="0"/>
                  </a:lnTo>
                  <a:lnTo>
                    <a:pt x="368433" y="21098"/>
                  </a:lnTo>
                  <a:lnTo>
                    <a:pt x="386474" y="24814"/>
                  </a:lnTo>
                  <a:cubicBezTo>
                    <a:pt x="428070" y="32246"/>
                    <a:pt x="432445" y="33505"/>
                    <a:pt x="433045" y="47170"/>
                  </a:cubicBezTo>
                  <a:cubicBezTo>
                    <a:pt x="433644" y="61435"/>
                    <a:pt x="433644" y="86909"/>
                    <a:pt x="433644" y="116757"/>
                  </a:cubicBezTo>
                  <a:lnTo>
                    <a:pt x="433644" y="324199"/>
                  </a:lnTo>
                  <a:cubicBezTo>
                    <a:pt x="433644" y="353988"/>
                    <a:pt x="433644" y="379461"/>
                    <a:pt x="433045" y="393786"/>
                  </a:cubicBezTo>
                  <a:cubicBezTo>
                    <a:pt x="432445" y="407452"/>
                    <a:pt x="428729" y="408711"/>
                    <a:pt x="395764" y="416143"/>
                  </a:cubicBezTo>
                  <a:lnTo>
                    <a:pt x="377723" y="419859"/>
                  </a:lnTo>
                  <a:lnTo>
                    <a:pt x="377723" y="440957"/>
                  </a:lnTo>
                  <a:lnTo>
                    <a:pt x="557834" y="440957"/>
                  </a:lnTo>
                  <a:lnTo>
                    <a:pt x="557834" y="419859"/>
                  </a:lnTo>
                  <a:lnTo>
                    <a:pt x="539793" y="416143"/>
                  </a:lnTo>
                  <a:cubicBezTo>
                    <a:pt x="506288" y="409310"/>
                    <a:pt x="503171" y="408051"/>
                    <a:pt x="502512" y="394386"/>
                  </a:cubicBezTo>
                  <a:cubicBezTo>
                    <a:pt x="501912" y="380121"/>
                    <a:pt x="501912" y="353988"/>
                    <a:pt x="501912" y="324199"/>
                  </a:cubicBezTo>
                  <a:lnTo>
                    <a:pt x="501912" y="244723"/>
                  </a:lnTo>
                  <a:cubicBezTo>
                    <a:pt x="555916" y="244723"/>
                    <a:pt x="595714" y="245322"/>
                    <a:pt x="609379" y="247180"/>
                  </a:cubicBezTo>
                  <a:cubicBezTo>
                    <a:pt x="621786" y="248439"/>
                    <a:pt x="624304" y="250896"/>
                    <a:pt x="627420" y="262105"/>
                  </a:cubicBezTo>
                  <a:cubicBezTo>
                    <a:pt x="632395" y="280146"/>
                    <a:pt x="633654" y="286319"/>
                    <a:pt x="636711" y="301243"/>
                  </a:cubicBezTo>
                  <a:lnTo>
                    <a:pt x="657209" y="301243"/>
                  </a:lnTo>
                  <a:lnTo>
                    <a:pt x="657209" y="161470"/>
                  </a:lnTo>
                  <a:lnTo>
                    <a:pt x="636711" y="161470"/>
                  </a:lnTo>
                  <a:cubicBezTo>
                    <a:pt x="632395" y="180111"/>
                    <a:pt x="631137" y="188202"/>
                    <a:pt x="627420" y="201209"/>
                  </a:cubicBezTo>
                  <a:cubicBezTo>
                    <a:pt x="624963" y="209300"/>
                    <a:pt x="620588" y="209899"/>
                    <a:pt x="609379" y="211158"/>
                  </a:cubicBezTo>
                  <a:cubicBezTo>
                    <a:pt x="593256" y="213616"/>
                    <a:pt x="554717" y="214275"/>
                    <a:pt x="501912" y="214275"/>
                  </a:cubicBezTo>
                  <a:lnTo>
                    <a:pt x="501912" y="31047"/>
                  </a:lnTo>
                  <a:cubicBezTo>
                    <a:pt x="642884" y="31047"/>
                    <a:pt x="650976" y="36022"/>
                    <a:pt x="655950" y="57779"/>
                  </a:cubicBezTo>
                  <a:cubicBezTo>
                    <a:pt x="659667" y="73303"/>
                    <a:pt x="660925" y="86369"/>
                    <a:pt x="664641" y="109325"/>
                  </a:cubicBezTo>
                  <a:lnTo>
                    <a:pt x="686998" y="109325"/>
                  </a:lnTo>
                  <a:cubicBezTo>
                    <a:pt x="689515" y="67729"/>
                    <a:pt x="690714" y="30448"/>
                    <a:pt x="689515" y="0"/>
                  </a:cubicBezTo>
                  <a:moveTo>
                    <a:pt x="1208689" y="422976"/>
                  </a:moveTo>
                  <a:cubicBezTo>
                    <a:pt x="1174525" y="414884"/>
                    <a:pt x="1163976" y="404335"/>
                    <a:pt x="1109913" y="345957"/>
                  </a:cubicBezTo>
                  <a:lnTo>
                    <a:pt x="1046560" y="277029"/>
                  </a:lnTo>
                  <a:cubicBezTo>
                    <a:pt x="1029778" y="258389"/>
                    <a:pt x="1021686" y="251556"/>
                    <a:pt x="1010538" y="244124"/>
                  </a:cubicBezTo>
                  <a:cubicBezTo>
                    <a:pt x="1056509" y="230458"/>
                    <a:pt x="1096248" y="183287"/>
                    <a:pt x="1096248" y="124849"/>
                  </a:cubicBezTo>
                  <a:cubicBezTo>
                    <a:pt x="1096248" y="70846"/>
                    <a:pt x="1064601" y="24215"/>
                    <a:pt x="1008080" y="9350"/>
                  </a:cubicBezTo>
                  <a:cubicBezTo>
                    <a:pt x="985124" y="2517"/>
                    <a:pt x="957793" y="60"/>
                    <a:pt x="925487" y="60"/>
                  </a:cubicBezTo>
                  <a:cubicBezTo>
                    <a:pt x="896897" y="60"/>
                    <a:pt x="882632" y="1319"/>
                    <a:pt x="857758" y="1319"/>
                  </a:cubicBezTo>
                  <a:cubicBezTo>
                    <a:pt x="829168" y="1319"/>
                    <a:pt x="758982" y="60"/>
                    <a:pt x="758982" y="60"/>
                  </a:cubicBezTo>
                  <a:lnTo>
                    <a:pt x="758982" y="21098"/>
                  </a:lnTo>
                  <a:lnTo>
                    <a:pt x="777023" y="24814"/>
                  </a:lnTo>
                  <a:cubicBezTo>
                    <a:pt x="810588" y="32246"/>
                    <a:pt x="813645" y="33505"/>
                    <a:pt x="814304" y="47170"/>
                  </a:cubicBezTo>
                  <a:cubicBezTo>
                    <a:pt x="814903" y="61435"/>
                    <a:pt x="814903" y="86909"/>
                    <a:pt x="814903" y="116757"/>
                  </a:cubicBezTo>
                  <a:lnTo>
                    <a:pt x="814903" y="324199"/>
                  </a:lnTo>
                  <a:cubicBezTo>
                    <a:pt x="814903" y="353988"/>
                    <a:pt x="814903" y="379461"/>
                    <a:pt x="814304" y="393786"/>
                  </a:cubicBezTo>
                  <a:cubicBezTo>
                    <a:pt x="813705" y="407452"/>
                    <a:pt x="810588" y="408711"/>
                    <a:pt x="777023" y="416143"/>
                  </a:cubicBezTo>
                  <a:lnTo>
                    <a:pt x="758982" y="419859"/>
                  </a:lnTo>
                  <a:lnTo>
                    <a:pt x="758982" y="440957"/>
                  </a:lnTo>
                  <a:lnTo>
                    <a:pt x="939093" y="440957"/>
                  </a:lnTo>
                  <a:lnTo>
                    <a:pt x="939093" y="419859"/>
                  </a:lnTo>
                  <a:lnTo>
                    <a:pt x="921052" y="416143"/>
                  </a:lnTo>
                  <a:cubicBezTo>
                    <a:pt x="888146" y="408711"/>
                    <a:pt x="884430" y="407452"/>
                    <a:pt x="883771" y="393786"/>
                  </a:cubicBezTo>
                  <a:cubicBezTo>
                    <a:pt x="883172" y="379521"/>
                    <a:pt x="883172" y="354048"/>
                    <a:pt x="883172" y="324199"/>
                  </a:cubicBezTo>
                  <a:lnTo>
                    <a:pt x="883172" y="262105"/>
                  </a:lnTo>
                  <a:lnTo>
                    <a:pt x="941550" y="262105"/>
                  </a:lnTo>
                  <a:cubicBezTo>
                    <a:pt x="950241" y="268937"/>
                    <a:pt x="955216" y="274512"/>
                    <a:pt x="967623" y="288837"/>
                  </a:cubicBezTo>
                  <a:lnTo>
                    <a:pt x="1029118" y="362140"/>
                  </a:lnTo>
                  <a:cubicBezTo>
                    <a:pt x="1093071" y="437301"/>
                    <a:pt x="1117945" y="448449"/>
                    <a:pt x="1200538" y="444733"/>
                  </a:cubicBezTo>
                  <a:lnTo>
                    <a:pt x="1208630" y="422976"/>
                  </a:lnTo>
                  <a:close/>
                  <a:moveTo>
                    <a:pt x="1024263" y="138514"/>
                  </a:moveTo>
                  <a:cubicBezTo>
                    <a:pt x="1024263" y="150322"/>
                    <a:pt x="1023005" y="163388"/>
                    <a:pt x="1019289" y="173937"/>
                  </a:cubicBezTo>
                  <a:cubicBezTo>
                    <a:pt x="1010598" y="204385"/>
                    <a:pt x="991957" y="227941"/>
                    <a:pt x="957793" y="227941"/>
                  </a:cubicBezTo>
                  <a:lnTo>
                    <a:pt x="883291" y="227941"/>
                  </a:lnTo>
                  <a:lnTo>
                    <a:pt x="883291" y="34763"/>
                  </a:lnTo>
                  <a:cubicBezTo>
                    <a:pt x="886408" y="34164"/>
                    <a:pt x="902531" y="32905"/>
                    <a:pt x="914339" y="32905"/>
                  </a:cubicBezTo>
                  <a:cubicBezTo>
                    <a:pt x="966484" y="32905"/>
                    <a:pt x="1001307" y="55262"/>
                    <a:pt x="1016172" y="93742"/>
                  </a:cubicBezTo>
                  <a:cubicBezTo>
                    <a:pt x="1021746" y="108007"/>
                    <a:pt x="1024263" y="122931"/>
                    <a:pt x="1024263" y="138455"/>
                  </a:cubicBezTo>
                </a:path>
              </a:pathLst>
            </a:custGeom>
            <a:solidFill>
              <a:schemeClr val="bg1"/>
            </a:solidFill>
            <a:ln w="5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" name="Dowolny kształt: kształt 53">
              <a:extLst>
                <a:ext uri="{FF2B5EF4-FFF2-40B4-BE49-F238E27FC236}">
                  <a16:creationId xmlns:a16="http://schemas.microsoft.com/office/drawing/2014/main" id="{44D3DA91-80D7-B59B-741C-92C580B3CFD8}"/>
                </a:ext>
              </a:extLst>
            </p:cNvPr>
            <p:cNvSpPr/>
            <p:nvPr/>
          </p:nvSpPr>
          <p:spPr>
            <a:xfrm>
              <a:off x="9379423" y="1322042"/>
              <a:ext cx="1793794" cy="164766"/>
            </a:xfrm>
            <a:custGeom>
              <a:avLst/>
              <a:gdLst>
                <a:gd name="connsiteX0" fmla="*/ 84991 w 1793794"/>
                <a:gd name="connsiteY0" fmla="*/ 42855 h 164766"/>
                <a:gd name="connsiteX1" fmla="*/ 62035 w 1793794"/>
                <a:gd name="connsiteY1" fmla="*/ 13006 h 164766"/>
                <a:gd name="connsiteX2" fmla="*/ 33625 w 1793794"/>
                <a:gd name="connsiteY2" fmla="*/ 10309 h 164766"/>
                <a:gd name="connsiteX3" fmla="*/ 0 w 1793794"/>
                <a:gd name="connsiteY3" fmla="*/ 10309 h 164766"/>
                <a:gd name="connsiteX4" fmla="*/ 0 w 1793794"/>
                <a:gd name="connsiteY4" fmla="*/ 15763 h 164766"/>
                <a:gd name="connsiteX5" fmla="*/ 4675 w 1793794"/>
                <a:gd name="connsiteY5" fmla="*/ 16722 h 164766"/>
                <a:gd name="connsiteX6" fmla="*/ 14325 w 1793794"/>
                <a:gd name="connsiteY6" fmla="*/ 22476 h 164766"/>
                <a:gd name="connsiteX7" fmla="*/ 14505 w 1793794"/>
                <a:gd name="connsiteY7" fmla="*/ 40457 h 164766"/>
                <a:gd name="connsiteX8" fmla="*/ 14505 w 1793794"/>
                <a:gd name="connsiteY8" fmla="*/ 94041 h 164766"/>
                <a:gd name="connsiteX9" fmla="*/ 14325 w 1793794"/>
                <a:gd name="connsiteY9" fmla="*/ 112022 h 164766"/>
                <a:gd name="connsiteX10" fmla="*/ 4675 w 1793794"/>
                <a:gd name="connsiteY10" fmla="*/ 117776 h 164766"/>
                <a:gd name="connsiteX11" fmla="*/ 0 w 1793794"/>
                <a:gd name="connsiteY11" fmla="*/ 118735 h 164766"/>
                <a:gd name="connsiteX12" fmla="*/ 0 w 1793794"/>
                <a:gd name="connsiteY12" fmla="*/ 124190 h 164766"/>
                <a:gd name="connsiteX13" fmla="*/ 46511 w 1793794"/>
                <a:gd name="connsiteY13" fmla="*/ 124190 h 164766"/>
                <a:gd name="connsiteX14" fmla="*/ 46511 w 1793794"/>
                <a:gd name="connsiteY14" fmla="*/ 118735 h 164766"/>
                <a:gd name="connsiteX15" fmla="*/ 41836 w 1793794"/>
                <a:gd name="connsiteY15" fmla="*/ 117776 h 164766"/>
                <a:gd name="connsiteX16" fmla="*/ 32246 w 1793794"/>
                <a:gd name="connsiteY16" fmla="*/ 112022 h 164766"/>
                <a:gd name="connsiteX17" fmla="*/ 32066 w 1793794"/>
                <a:gd name="connsiteY17" fmla="*/ 94041 h 164766"/>
                <a:gd name="connsiteX18" fmla="*/ 32066 w 1793794"/>
                <a:gd name="connsiteY18" fmla="*/ 19120 h 164766"/>
                <a:gd name="connsiteX19" fmla="*/ 38300 w 1793794"/>
                <a:gd name="connsiteY19" fmla="*/ 18820 h 164766"/>
                <a:gd name="connsiteX20" fmla="*/ 64612 w 1793794"/>
                <a:gd name="connsiteY20" fmla="*/ 35003 h 164766"/>
                <a:gd name="connsiteX21" fmla="*/ 66530 w 1793794"/>
                <a:gd name="connsiteY21" fmla="*/ 46391 h 164766"/>
                <a:gd name="connsiteX22" fmla="*/ 56281 w 1793794"/>
                <a:gd name="connsiteY22" fmla="*/ 68688 h 164766"/>
                <a:gd name="connsiteX23" fmla="*/ 37820 w 1793794"/>
                <a:gd name="connsiteY23" fmla="*/ 72224 h 164766"/>
                <a:gd name="connsiteX24" fmla="*/ 37820 w 1793794"/>
                <a:gd name="connsiteY24" fmla="*/ 78158 h 164766"/>
                <a:gd name="connsiteX25" fmla="*/ 84991 w 1793794"/>
                <a:gd name="connsiteY25" fmla="*/ 42855 h 164766"/>
                <a:gd name="connsiteX26" fmla="*/ 175196 w 1793794"/>
                <a:gd name="connsiteY26" fmla="*/ 81634 h 164766"/>
                <a:gd name="connsiteX27" fmla="*/ 169921 w 1793794"/>
                <a:gd name="connsiteY27" fmla="*/ 59038 h 164766"/>
                <a:gd name="connsiteX28" fmla="*/ 137495 w 1793794"/>
                <a:gd name="connsiteY28" fmla="*/ 42016 h 164766"/>
                <a:gd name="connsiteX29" fmla="*/ 112622 w 1793794"/>
                <a:gd name="connsiteY29" fmla="*/ 49388 h 164766"/>
                <a:gd name="connsiteX30" fmla="*/ 95600 w 1793794"/>
                <a:gd name="connsiteY30" fmla="*/ 84991 h 164766"/>
                <a:gd name="connsiteX31" fmla="*/ 134559 w 1793794"/>
                <a:gd name="connsiteY31" fmla="*/ 125568 h 164766"/>
                <a:gd name="connsiteX32" fmla="*/ 175136 w 1793794"/>
                <a:gd name="connsiteY32" fmla="*/ 81634 h 164766"/>
                <a:gd name="connsiteX33" fmla="*/ 157814 w 1793794"/>
                <a:gd name="connsiteY33" fmla="*/ 86429 h 164766"/>
                <a:gd name="connsiteX34" fmla="*/ 136776 w 1793794"/>
                <a:gd name="connsiteY34" fmla="*/ 117057 h 164766"/>
                <a:gd name="connsiteX35" fmla="*/ 112562 w 1793794"/>
                <a:gd name="connsiteY35" fmla="*/ 81934 h 164766"/>
                <a:gd name="connsiteX36" fmla="*/ 133600 w 1793794"/>
                <a:gd name="connsiteY36" fmla="*/ 50647 h 164766"/>
                <a:gd name="connsiteX37" fmla="*/ 152360 w 1793794"/>
                <a:gd name="connsiteY37" fmla="*/ 60776 h 164766"/>
                <a:gd name="connsiteX38" fmla="*/ 157814 w 1793794"/>
                <a:gd name="connsiteY38" fmla="*/ 86429 h 164766"/>
                <a:gd name="connsiteX39" fmla="*/ 220448 w 1793794"/>
                <a:gd name="connsiteY39" fmla="*/ 119335 h 164766"/>
                <a:gd name="connsiteX40" fmla="*/ 214215 w 1793794"/>
                <a:gd name="connsiteY40" fmla="*/ 117417 h 164766"/>
                <a:gd name="connsiteX41" fmla="*/ 210379 w 1793794"/>
                <a:gd name="connsiteY41" fmla="*/ 112142 h 164766"/>
                <a:gd name="connsiteX42" fmla="*/ 210199 w 1793794"/>
                <a:gd name="connsiteY42" fmla="*/ 91284 h 164766"/>
                <a:gd name="connsiteX43" fmla="*/ 210199 w 1793794"/>
                <a:gd name="connsiteY43" fmla="*/ 0 h 164766"/>
                <a:gd name="connsiteX44" fmla="*/ 208461 w 1793794"/>
                <a:gd name="connsiteY44" fmla="*/ 0 h 164766"/>
                <a:gd name="connsiteX45" fmla="*/ 182448 w 1793794"/>
                <a:gd name="connsiteY45" fmla="*/ 4795 h 164766"/>
                <a:gd name="connsiteX46" fmla="*/ 182448 w 1793794"/>
                <a:gd name="connsiteY46" fmla="*/ 8331 h 164766"/>
                <a:gd name="connsiteX47" fmla="*/ 189341 w 1793794"/>
                <a:gd name="connsiteY47" fmla="*/ 10069 h 164766"/>
                <a:gd name="connsiteX48" fmla="*/ 194136 w 1793794"/>
                <a:gd name="connsiteY48" fmla="*/ 15704 h 164766"/>
                <a:gd name="connsiteX49" fmla="*/ 194316 w 1793794"/>
                <a:gd name="connsiteY49" fmla="*/ 34943 h 164766"/>
                <a:gd name="connsiteX50" fmla="*/ 194316 w 1793794"/>
                <a:gd name="connsiteY50" fmla="*/ 91224 h 164766"/>
                <a:gd name="connsiteX51" fmla="*/ 194136 w 1793794"/>
                <a:gd name="connsiteY51" fmla="*/ 112082 h 164766"/>
                <a:gd name="connsiteX52" fmla="*/ 190300 w 1793794"/>
                <a:gd name="connsiteY52" fmla="*/ 117357 h 164766"/>
                <a:gd name="connsiteX53" fmla="*/ 183887 w 1793794"/>
                <a:gd name="connsiteY53" fmla="*/ 119275 h 164766"/>
                <a:gd name="connsiteX54" fmla="*/ 183887 w 1793794"/>
                <a:gd name="connsiteY54" fmla="*/ 124070 h 164766"/>
                <a:gd name="connsiteX55" fmla="*/ 220448 w 1793794"/>
                <a:gd name="connsiteY55" fmla="*/ 124070 h 164766"/>
                <a:gd name="connsiteX56" fmla="*/ 220448 w 1793794"/>
                <a:gd name="connsiteY56" fmla="*/ 119275 h 164766"/>
                <a:gd name="connsiteX57" fmla="*/ 289556 w 1793794"/>
                <a:gd name="connsiteY57" fmla="*/ 100275 h 164766"/>
                <a:gd name="connsiteX58" fmla="*/ 269057 w 1793794"/>
                <a:gd name="connsiteY58" fmla="*/ 77199 h 164766"/>
                <a:gd name="connsiteX59" fmla="*/ 263903 w 1793794"/>
                <a:gd name="connsiteY59" fmla="*/ 75101 h 164766"/>
                <a:gd name="connsiteX60" fmla="*/ 248978 w 1793794"/>
                <a:gd name="connsiteY60" fmla="*/ 60177 h 164766"/>
                <a:gd name="connsiteX61" fmla="*/ 263423 w 1793794"/>
                <a:gd name="connsiteY61" fmla="*/ 49448 h 164766"/>
                <a:gd name="connsiteX62" fmla="*/ 273073 w 1793794"/>
                <a:gd name="connsiteY62" fmla="*/ 51066 h 164766"/>
                <a:gd name="connsiteX63" fmla="*/ 279486 w 1793794"/>
                <a:gd name="connsiteY63" fmla="*/ 62155 h 164766"/>
                <a:gd name="connsiteX64" fmla="*/ 280625 w 1793794"/>
                <a:gd name="connsiteY64" fmla="*/ 65991 h 164766"/>
                <a:gd name="connsiteX65" fmla="*/ 285600 w 1793794"/>
                <a:gd name="connsiteY65" fmla="*/ 65991 h 164766"/>
                <a:gd name="connsiteX66" fmla="*/ 285300 w 1793794"/>
                <a:gd name="connsiteY66" fmla="*/ 43874 h 164766"/>
                <a:gd name="connsiteX67" fmla="*/ 264442 w 1793794"/>
                <a:gd name="connsiteY67" fmla="*/ 42435 h 164766"/>
                <a:gd name="connsiteX68" fmla="*/ 235073 w 1793794"/>
                <a:gd name="connsiteY68" fmla="*/ 66170 h 164766"/>
                <a:gd name="connsiteX69" fmla="*/ 253174 w 1793794"/>
                <a:gd name="connsiteY69" fmla="*/ 89126 h 164766"/>
                <a:gd name="connsiteX70" fmla="*/ 258149 w 1793794"/>
                <a:gd name="connsiteY70" fmla="*/ 91224 h 164766"/>
                <a:gd name="connsiteX71" fmla="*/ 274332 w 1793794"/>
                <a:gd name="connsiteY71" fmla="*/ 106328 h 164766"/>
                <a:gd name="connsiteX72" fmla="*/ 259108 w 1793794"/>
                <a:gd name="connsiteY72" fmla="*/ 118196 h 164766"/>
                <a:gd name="connsiteX73" fmla="*/ 245921 w 1793794"/>
                <a:gd name="connsiteY73" fmla="*/ 115798 h 164766"/>
                <a:gd name="connsiteX74" fmla="*/ 240168 w 1793794"/>
                <a:gd name="connsiteY74" fmla="*/ 105849 h 164766"/>
                <a:gd name="connsiteX75" fmla="*/ 239029 w 1793794"/>
                <a:gd name="connsiteY75" fmla="*/ 100574 h 164766"/>
                <a:gd name="connsiteX76" fmla="*/ 233574 w 1793794"/>
                <a:gd name="connsiteY76" fmla="*/ 100574 h 164766"/>
                <a:gd name="connsiteX77" fmla="*/ 233574 w 1793794"/>
                <a:gd name="connsiteY77" fmla="*/ 123350 h 164766"/>
                <a:gd name="connsiteX78" fmla="*/ 258089 w 1793794"/>
                <a:gd name="connsiteY78" fmla="*/ 125928 h 164766"/>
                <a:gd name="connsiteX79" fmla="*/ 289496 w 1793794"/>
                <a:gd name="connsiteY79" fmla="*/ 100395 h 164766"/>
                <a:gd name="connsiteX80" fmla="*/ 335887 w 1793794"/>
                <a:gd name="connsiteY80" fmla="*/ 124309 h 164766"/>
                <a:gd name="connsiteX81" fmla="*/ 335887 w 1793794"/>
                <a:gd name="connsiteY81" fmla="*/ 119514 h 164766"/>
                <a:gd name="connsiteX82" fmla="*/ 329174 w 1793794"/>
                <a:gd name="connsiteY82" fmla="*/ 117417 h 164766"/>
                <a:gd name="connsiteX83" fmla="*/ 325518 w 1793794"/>
                <a:gd name="connsiteY83" fmla="*/ 112142 h 164766"/>
                <a:gd name="connsiteX84" fmla="*/ 325338 w 1793794"/>
                <a:gd name="connsiteY84" fmla="*/ 91464 h 164766"/>
                <a:gd name="connsiteX85" fmla="*/ 325338 w 1793794"/>
                <a:gd name="connsiteY85" fmla="*/ 180 h 164766"/>
                <a:gd name="connsiteX86" fmla="*/ 323600 w 1793794"/>
                <a:gd name="connsiteY86" fmla="*/ 180 h 164766"/>
                <a:gd name="connsiteX87" fmla="*/ 297647 w 1793794"/>
                <a:gd name="connsiteY87" fmla="*/ 4975 h 164766"/>
                <a:gd name="connsiteX88" fmla="*/ 297647 w 1793794"/>
                <a:gd name="connsiteY88" fmla="*/ 8511 h 164766"/>
                <a:gd name="connsiteX89" fmla="*/ 304540 w 1793794"/>
                <a:gd name="connsiteY89" fmla="*/ 10249 h 164766"/>
                <a:gd name="connsiteX90" fmla="*/ 309335 w 1793794"/>
                <a:gd name="connsiteY90" fmla="*/ 15883 h 164766"/>
                <a:gd name="connsiteX91" fmla="*/ 309515 w 1793794"/>
                <a:gd name="connsiteY91" fmla="*/ 35123 h 164766"/>
                <a:gd name="connsiteX92" fmla="*/ 309515 w 1793794"/>
                <a:gd name="connsiteY92" fmla="*/ 91584 h 164766"/>
                <a:gd name="connsiteX93" fmla="*/ 309335 w 1793794"/>
                <a:gd name="connsiteY93" fmla="*/ 112262 h 164766"/>
                <a:gd name="connsiteX94" fmla="*/ 305499 w 1793794"/>
                <a:gd name="connsiteY94" fmla="*/ 117537 h 164766"/>
                <a:gd name="connsiteX95" fmla="*/ 299086 w 1793794"/>
                <a:gd name="connsiteY95" fmla="*/ 119454 h 164766"/>
                <a:gd name="connsiteX96" fmla="*/ 299086 w 1793794"/>
                <a:gd name="connsiteY96" fmla="*/ 124249 h 164766"/>
                <a:gd name="connsiteX97" fmla="*/ 336007 w 1793794"/>
                <a:gd name="connsiteY97" fmla="*/ 124249 h 164766"/>
                <a:gd name="connsiteX98" fmla="*/ 384316 w 1793794"/>
                <a:gd name="connsiteY98" fmla="*/ 120653 h 164766"/>
                <a:gd name="connsiteX99" fmla="*/ 370530 w 1793794"/>
                <a:gd name="connsiteY99" fmla="*/ 112502 h 164766"/>
                <a:gd name="connsiteX100" fmla="*/ 349373 w 1793794"/>
                <a:gd name="connsiteY100" fmla="*/ 87328 h 164766"/>
                <a:gd name="connsiteX101" fmla="*/ 340562 w 1793794"/>
                <a:gd name="connsiteY101" fmla="*/ 77678 h 164766"/>
                <a:gd name="connsiteX102" fmla="*/ 345537 w 1793794"/>
                <a:gd name="connsiteY102" fmla="*/ 73663 h 164766"/>
                <a:gd name="connsiteX103" fmla="*/ 364477 w 1793794"/>
                <a:gd name="connsiteY103" fmla="*/ 56820 h 164766"/>
                <a:gd name="connsiteX104" fmla="*/ 375385 w 1793794"/>
                <a:gd name="connsiteY104" fmla="*/ 50107 h 164766"/>
                <a:gd name="connsiteX105" fmla="*/ 381799 w 1793794"/>
                <a:gd name="connsiteY105" fmla="*/ 48489 h 164766"/>
                <a:gd name="connsiteX106" fmla="*/ 381799 w 1793794"/>
                <a:gd name="connsiteY106" fmla="*/ 43694 h 164766"/>
                <a:gd name="connsiteX107" fmla="*/ 344578 w 1793794"/>
                <a:gd name="connsiteY107" fmla="*/ 43694 h 164766"/>
                <a:gd name="connsiteX108" fmla="*/ 344578 w 1793794"/>
                <a:gd name="connsiteY108" fmla="*/ 48669 h 164766"/>
                <a:gd name="connsiteX109" fmla="*/ 348893 w 1793794"/>
                <a:gd name="connsiteY109" fmla="*/ 49628 h 164766"/>
                <a:gd name="connsiteX110" fmla="*/ 353089 w 1793794"/>
                <a:gd name="connsiteY110" fmla="*/ 56221 h 164766"/>
                <a:gd name="connsiteX111" fmla="*/ 325518 w 1793794"/>
                <a:gd name="connsiteY111" fmla="*/ 83612 h 164766"/>
                <a:gd name="connsiteX112" fmla="*/ 330792 w 1793794"/>
                <a:gd name="connsiteY112" fmla="*/ 89246 h 164766"/>
                <a:gd name="connsiteX113" fmla="*/ 346855 w 1793794"/>
                <a:gd name="connsiteY113" fmla="*/ 109625 h 164766"/>
                <a:gd name="connsiteX114" fmla="*/ 382758 w 1793794"/>
                <a:gd name="connsiteY114" fmla="*/ 125688 h 164766"/>
                <a:gd name="connsiteX115" fmla="*/ 384376 w 1793794"/>
                <a:gd name="connsiteY115" fmla="*/ 120713 h 164766"/>
                <a:gd name="connsiteX116" fmla="*/ 431187 w 1793794"/>
                <a:gd name="connsiteY116" fmla="*/ 124309 h 164766"/>
                <a:gd name="connsiteX117" fmla="*/ 431187 w 1793794"/>
                <a:gd name="connsiteY117" fmla="*/ 119514 h 164766"/>
                <a:gd name="connsiteX118" fmla="*/ 424953 w 1793794"/>
                <a:gd name="connsiteY118" fmla="*/ 117596 h 164766"/>
                <a:gd name="connsiteX119" fmla="*/ 421117 w 1793794"/>
                <a:gd name="connsiteY119" fmla="*/ 112322 h 164766"/>
                <a:gd name="connsiteX120" fmla="*/ 420938 w 1793794"/>
                <a:gd name="connsiteY120" fmla="*/ 91464 h 164766"/>
                <a:gd name="connsiteX121" fmla="*/ 420938 w 1793794"/>
                <a:gd name="connsiteY121" fmla="*/ 43035 h 164766"/>
                <a:gd name="connsiteX122" fmla="*/ 419319 w 1793794"/>
                <a:gd name="connsiteY122" fmla="*/ 43035 h 164766"/>
                <a:gd name="connsiteX123" fmla="*/ 393187 w 1793794"/>
                <a:gd name="connsiteY123" fmla="*/ 47830 h 164766"/>
                <a:gd name="connsiteX124" fmla="*/ 393187 w 1793794"/>
                <a:gd name="connsiteY124" fmla="*/ 51366 h 164766"/>
                <a:gd name="connsiteX125" fmla="*/ 400079 w 1793794"/>
                <a:gd name="connsiteY125" fmla="*/ 53104 h 164766"/>
                <a:gd name="connsiteX126" fmla="*/ 404874 w 1793794"/>
                <a:gd name="connsiteY126" fmla="*/ 58738 h 164766"/>
                <a:gd name="connsiteX127" fmla="*/ 405054 w 1793794"/>
                <a:gd name="connsiteY127" fmla="*/ 77978 h 164766"/>
                <a:gd name="connsiteX128" fmla="*/ 405054 w 1793794"/>
                <a:gd name="connsiteY128" fmla="*/ 91464 h 164766"/>
                <a:gd name="connsiteX129" fmla="*/ 404874 w 1793794"/>
                <a:gd name="connsiteY129" fmla="*/ 112322 h 164766"/>
                <a:gd name="connsiteX130" fmla="*/ 401038 w 1793794"/>
                <a:gd name="connsiteY130" fmla="*/ 117596 h 164766"/>
                <a:gd name="connsiteX131" fmla="*/ 394805 w 1793794"/>
                <a:gd name="connsiteY131" fmla="*/ 119514 h 164766"/>
                <a:gd name="connsiteX132" fmla="*/ 394805 w 1793794"/>
                <a:gd name="connsiteY132" fmla="*/ 124309 h 164766"/>
                <a:gd name="connsiteX133" fmla="*/ 431187 w 1793794"/>
                <a:gd name="connsiteY133" fmla="*/ 124309 h 164766"/>
                <a:gd name="connsiteX134" fmla="*/ 421896 w 1793794"/>
                <a:gd name="connsiteY134" fmla="*/ 13965 h 164766"/>
                <a:gd name="connsiteX135" fmla="*/ 411647 w 1793794"/>
                <a:gd name="connsiteY135" fmla="*/ 3536 h 164766"/>
                <a:gd name="connsiteX136" fmla="*/ 401518 w 1793794"/>
                <a:gd name="connsiteY136" fmla="*/ 13965 h 164766"/>
                <a:gd name="connsiteX137" fmla="*/ 411647 w 1793794"/>
                <a:gd name="connsiteY137" fmla="*/ 24394 h 164766"/>
                <a:gd name="connsiteX138" fmla="*/ 421896 w 1793794"/>
                <a:gd name="connsiteY138" fmla="*/ 13965 h 164766"/>
                <a:gd name="connsiteX139" fmla="*/ 557894 w 1793794"/>
                <a:gd name="connsiteY139" fmla="*/ 10429 h 164766"/>
                <a:gd name="connsiteX140" fmla="*/ 474941 w 1793794"/>
                <a:gd name="connsiteY140" fmla="*/ 10429 h 164766"/>
                <a:gd name="connsiteX141" fmla="*/ 474941 w 1793794"/>
                <a:gd name="connsiteY141" fmla="*/ 15883 h 164766"/>
                <a:gd name="connsiteX142" fmla="*/ 479616 w 1793794"/>
                <a:gd name="connsiteY142" fmla="*/ 16842 h 164766"/>
                <a:gd name="connsiteX143" fmla="*/ 491663 w 1793794"/>
                <a:gd name="connsiteY143" fmla="*/ 22596 h 164766"/>
                <a:gd name="connsiteX144" fmla="*/ 491843 w 1793794"/>
                <a:gd name="connsiteY144" fmla="*/ 40577 h 164766"/>
                <a:gd name="connsiteX145" fmla="*/ 491843 w 1793794"/>
                <a:gd name="connsiteY145" fmla="*/ 94161 h 164766"/>
                <a:gd name="connsiteX146" fmla="*/ 491663 w 1793794"/>
                <a:gd name="connsiteY146" fmla="*/ 112142 h 164766"/>
                <a:gd name="connsiteX147" fmla="*/ 482013 w 1793794"/>
                <a:gd name="connsiteY147" fmla="*/ 117896 h 164766"/>
                <a:gd name="connsiteX148" fmla="*/ 477338 w 1793794"/>
                <a:gd name="connsiteY148" fmla="*/ 118855 h 164766"/>
                <a:gd name="connsiteX149" fmla="*/ 477338 w 1793794"/>
                <a:gd name="connsiteY149" fmla="*/ 124309 h 164766"/>
                <a:gd name="connsiteX150" fmla="*/ 523849 w 1793794"/>
                <a:gd name="connsiteY150" fmla="*/ 124309 h 164766"/>
                <a:gd name="connsiteX151" fmla="*/ 523849 w 1793794"/>
                <a:gd name="connsiteY151" fmla="*/ 118855 h 164766"/>
                <a:gd name="connsiteX152" fmla="*/ 519174 w 1793794"/>
                <a:gd name="connsiteY152" fmla="*/ 117896 h 164766"/>
                <a:gd name="connsiteX153" fmla="*/ 509524 w 1793794"/>
                <a:gd name="connsiteY153" fmla="*/ 112262 h 164766"/>
                <a:gd name="connsiteX154" fmla="*/ 509345 w 1793794"/>
                <a:gd name="connsiteY154" fmla="*/ 94161 h 164766"/>
                <a:gd name="connsiteX155" fmla="*/ 509345 w 1793794"/>
                <a:gd name="connsiteY155" fmla="*/ 73603 h 164766"/>
                <a:gd name="connsiteX156" fmla="*/ 537095 w 1793794"/>
                <a:gd name="connsiteY156" fmla="*/ 74262 h 164766"/>
                <a:gd name="connsiteX157" fmla="*/ 541770 w 1793794"/>
                <a:gd name="connsiteY157" fmla="*/ 78098 h 164766"/>
                <a:gd name="connsiteX158" fmla="*/ 544168 w 1793794"/>
                <a:gd name="connsiteY158" fmla="*/ 88167 h 164766"/>
                <a:gd name="connsiteX159" fmla="*/ 549442 w 1793794"/>
                <a:gd name="connsiteY159" fmla="*/ 88167 h 164766"/>
                <a:gd name="connsiteX160" fmla="*/ 549442 w 1793794"/>
                <a:gd name="connsiteY160" fmla="*/ 52085 h 164766"/>
                <a:gd name="connsiteX161" fmla="*/ 544168 w 1793794"/>
                <a:gd name="connsiteY161" fmla="*/ 52085 h 164766"/>
                <a:gd name="connsiteX162" fmla="*/ 541770 w 1793794"/>
                <a:gd name="connsiteY162" fmla="*/ 62335 h 164766"/>
                <a:gd name="connsiteX163" fmla="*/ 537095 w 1793794"/>
                <a:gd name="connsiteY163" fmla="*/ 64912 h 164766"/>
                <a:gd name="connsiteX164" fmla="*/ 509345 w 1793794"/>
                <a:gd name="connsiteY164" fmla="*/ 65691 h 164766"/>
                <a:gd name="connsiteX165" fmla="*/ 509345 w 1793794"/>
                <a:gd name="connsiteY165" fmla="*/ 18401 h 164766"/>
                <a:gd name="connsiteX166" fmla="*/ 549143 w 1793794"/>
                <a:gd name="connsiteY166" fmla="*/ 25293 h 164766"/>
                <a:gd name="connsiteX167" fmla="*/ 551420 w 1793794"/>
                <a:gd name="connsiteY167" fmla="*/ 38599 h 164766"/>
                <a:gd name="connsiteX168" fmla="*/ 557174 w 1793794"/>
                <a:gd name="connsiteY168" fmla="*/ 38599 h 164766"/>
                <a:gd name="connsiteX169" fmla="*/ 557834 w 1793794"/>
                <a:gd name="connsiteY169" fmla="*/ 10369 h 164766"/>
                <a:gd name="connsiteX170" fmla="*/ 660446 w 1793794"/>
                <a:gd name="connsiteY170" fmla="*/ 116398 h 164766"/>
                <a:gd name="connsiteX171" fmla="*/ 653553 w 1793794"/>
                <a:gd name="connsiteY171" fmla="*/ 114660 h 164766"/>
                <a:gd name="connsiteX172" fmla="*/ 648758 w 1793794"/>
                <a:gd name="connsiteY172" fmla="*/ 109025 h 164766"/>
                <a:gd name="connsiteX173" fmla="*/ 648578 w 1793794"/>
                <a:gd name="connsiteY173" fmla="*/ 89786 h 164766"/>
                <a:gd name="connsiteX174" fmla="*/ 648578 w 1793794"/>
                <a:gd name="connsiteY174" fmla="*/ 42975 h 164766"/>
                <a:gd name="connsiteX175" fmla="*/ 646960 w 1793794"/>
                <a:gd name="connsiteY175" fmla="*/ 42975 h 164766"/>
                <a:gd name="connsiteX176" fmla="*/ 620827 w 1793794"/>
                <a:gd name="connsiteY176" fmla="*/ 47770 h 164766"/>
                <a:gd name="connsiteX177" fmla="*/ 620827 w 1793794"/>
                <a:gd name="connsiteY177" fmla="*/ 51306 h 164766"/>
                <a:gd name="connsiteX178" fmla="*/ 627720 w 1793794"/>
                <a:gd name="connsiteY178" fmla="*/ 53044 h 164766"/>
                <a:gd name="connsiteX179" fmla="*/ 632515 w 1793794"/>
                <a:gd name="connsiteY179" fmla="*/ 58678 h 164766"/>
                <a:gd name="connsiteX180" fmla="*/ 632695 w 1793794"/>
                <a:gd name="connsiteY180" fmla="*/ 77918 h 164766"/>
                <a:gd name="connsiteX181" fmla="*/ 632695 w 1793794"/>
                <a:gd name="connsiteY181" fmla="*/ 107107 h 164766"/>
                <a:gd name="connsiteX182" fmla="*/ 613935 w 1793794"/>
                <a:gd name="connsiteY182" fmla="*/ 114180 h 164766"/>
                <a:gd name="connsiteX183" fmla="*/ 597272 w 1793794"/>
                <a:gd name="connsiteY183" fmla="*/ 86309 h 164766"/>
                <a:gd name="connsiteX184" fmla="*/ 597272 w 1793794"/>
                <a:gd name="connsiteY184" fmla="*/ 43035 h 164766"/>
                <a:gd name="connsiteX185" fmla="*/ 595534 w 1793794"/>
                <a:gd name="connsiteY185" fmla="*/ 43035 h 164766"/>
                <a:gd name="connsiteX186" fmla="*/ 569401 w 1793794"/>
                <a:gd name="connsiteY186" fmla="*/ 47830 h 164766"/>
                <a:gd name="connsiteX187" fmla="*/ 569401 w 1793794"/>
                <a:gd name="connsiteY187" fmla="*/ 51366 h 164766"/>
                <a:gd name="connsiteX188" fmla="*/ 576294 w 1793794"/>
                <a:gd name="connsiteY188" fmla="*/ 53104 h 164766"/>
                <a:gd name="connsiteX189" fmla="*/ 581089 w 1793794"/>
                <a:gd name="connsiteY189" fmla="*/ 58738 h 164766"/>
                <a:gd name="connsiteX190" fmla="*/ 581269 w 1793794"/>
                <a:gd name="connsiteY190" fmla="*/ 77978 h 164766"/>
                <a:gd name="connsiteX191" fmla="*/ 581269 w 1793794"/>
                <a:gd name="connsiteY191" fmla="*/ 94641 h 164766"/>
                <a:gd name="connsiteX192" fmla="*/ 607102 w 1793794"/>
                <a:gd name="connsiteY192" fmla="*/ 126407 h 164766"/>
                <a:gd name="connsiteX193" fmla="*/ 633234 w 1793794"/>
                <a:gd name="connsiteY193" fmla="*/ 111843 h 164766"/>
                <a:gd name="connsiteX194" fmla="*/ 633234 w 1793794"/>
                <a:gd name="connsiteY194" fmla="*/ 124849 h 164766"/>
                <a:gd name="connsiteX195" fmla="*/ 634493 w 1793794"/>
                <a:gd name="connsiteY195" fmla="*/ 124849 h 164766"/>
                <a:gd name="connsiteX196" fmla="*/ 660506 w 1793794"/>
                <a:gd name="connsiteY196" fmla="*/ 120054 h 164766"/>
                <a:gd name="connsiteX197" fmla="*/ 660506 w 1793794"/>
                <a:gd name="connsiteY197" fmla="*/ 116518 h 164766"/>
                <a:gd name="connsiteX198" fmla="*/ 761859 w 1793794"/>
                <a:gd name="connsiteY198" fmla="*/ 124249 h 164766"/>
                <a:gd name="connsiteX199" fmla="*/ 761859 w 1793794"/>
                <a:gd name="connsiteY199" fmla="*/ 119454 h 164766"/>
                <a:gd name="connsiteX200" fmla="*/ 755626 w 1793794"/>
                <a:gd name="connsiteY200" fmla="*/ 117537 h 164766"/>
                <a:gd name="connsiteX201" fmla="*/ 751790 w 1793794"/>
                <a:gd name="connsiteY201" fmla="*/ 112262 h 164766"/>
                <a:gd name="connsiteX202" fmla="*/ 751610 w 1793794"/>
                <a:gd name="connsiteY202" fmla="*/ 91404 h 164766"/>
                <a:gd name="connsiteX203" fmla="*/ 751610 w 1793794"/>
                <a:gd name="connsiteY203" fmla="*/ 73603 h 164766"/>
                <a:gd name="connsiteX204" fmla="*/ 725777 w 1793794"/>
                <a:gd name="connsiteY204" fmla="*/ 41836 h 164766"/>
                <a:gd name="connsiteX205" fmla="*/ 699465 w 1793794"/>
                <a:gd name="connsiteY205" fmla="*/ 56101 h 164766"/>
                <a:gd name="connsiteX206" fmla="*/ 699465 w 1793794"/>
                <a:gd name="connsiteY206" fmla="*/ 42975 h 164766"/>
                <a:gd name="connsiteX207" fmla="*/ 698326 w 1793794"/>
                <a:gd name="connsiteY207" fmla="*/ 42975 h 164766"/>
                <a:gd name="connsiteX208" fmla="*/ 672193 w 1793794"/>
                <a:gd name="connsiteY208" fmla="*/ 47770 h 164766"/>
                <a:gd name="connsiteX209" fmla="*/ 672193 w 1793794"/>
                <a:gd name="connsiteY209" fmla="*/ 51306 h 164766"/>
                <a:gd name="connsiteX210" fmla="*/ 679086 w 1793794"/>
                <a:gd name="connsiteY210" fmla="*/ 53044 h 164766"/>
                <a:gd name="connsiteX211" fmla="*/ 683881 w 1793794"/>
                <a:gd name="connsiteY211" fmla="*/ 58678 h 164766"/>
                <a:gd name="connsiteX212" fmla="*/ 684061 w 1793794"/>
                <a:gd name="connsiteY212" fmla="*/ 77918 h 164766"/>
                <a:gd name="connsiteX213" fmla="*/ 684061 w 1793794"/>
                <a:gd name="connsiteY213" fmla="*/ 91524 h 164766"/>
                <a:gd name="connsiteX214" fmla="*/ 683881 w 1793794"/>
                <a:gd name="connsiteY214" fmla="*/ 112202 h 164766"/>
                <a:gd name="connsiteX215" fmla="*/ 680045 w 1793794"/>
                <a:gd name="connsiteY215" fmla="*/ 117477 h 164766"/>
                <a:gd name="connsiteX216" fmla="*/ 673812 w 1793794"/>
                <a:gd name="connsiteY216" fmla="*/ 119395 h 164766"/>
                <a:gd name="connsiteX217" fmla="*/ 673812 w 1793794"/>
                <a:gd name="connsiteY217" fmla="*/ 124190 h 164766"/>
                <a:gd name="connsiteX218" fmla="*/ 710673 w 1793794"/>
                <a:gd name="connsiteY218" fmla="*/ 124190 h 164766"/>
                <a:gd name="connsiteX219" fmla="*/ 710673 w 1793794"/>
                <a:gd name="connsiteY219" fmla="*/ 119395 h 164766"/>
                <a:gd name="connsiteX220" fmla="*/ 703780 w 1793794"/>
                <a:gd name="connsiteY220" fmla="*/ 117297 h 164766"/>
                <a:gd name="connsiteX221" fmla="*/ 700124 w 1793794"/>
                <a:gd name="connsiteY221" fmla="*/ 112022 h 164766"/>
                <a:gd name="connsiteX222" fmla="*/ 699944 w 1793794"/>
                <a:gd name="connsiteY222" fmla="*/ 91344 h 164766"/>
                <a:gd name="connsiteX223" fmla="*/ 699944 w 1793794"/>
                <a:gd name="connsiteY223" fmla="*/ 61016 h 164766"/>
                <a:gd name="connsiteX224" fmla="*/ 718704 w 1793794"/>
                <a:gd name="connsiteY224" fmla="*/ 53823 h 164766"/>
                <a:gd name="connsiteX225" fmla="*/ 735547 w 1793794"/>
                <a:gd name="connsiteY225" fmla="*/ 81874 h 164766"/>
                <a:gd name="connsiteX226" fmla="*/ 735547 w 1793794"/>
                <a:gd name="connsiteY226" fmla="*/ 91344 h 164766"/>
                <a:gd name="connsiteX227" fmla="*/ 735367 w 1793794"/>
                <a:gd name="connsiteY227" fmla="*/ 111843 h 164766"/>
                <a:gd name="connsiteX228" fmla="*/ 731711 w 1793794"/>
                <a:gd name="connsiteY228" fmla="*/ 117297 h 164766"/>
                <a:gd name="connsiteX229" fmla="*/ 724998 w 1793794"/>
                <a:gd name="connsiteY229" fmla="*/ 119395 h 164766"/>
                <a:gd name="connsiteX230" fmla="*/ 724998 w 1793794"/>
                <a:gd name="connsiteY230" fmla="*/ 124190 h 164766"/>
                <a:gd name="connsiteX231" fmla="*/ 761919 w 1793794"/>
                <a:gd name="connsiteY231" fmla="*/ 124190 h 164766"/>
                <a:gd name="connsiteX232" fmla="*/ 855121 w 1793794"/>
                <a:gd name="connsiteY232" fmla="*/ 116697 h 164766"/>
                <a:gd name="connsiteX233" fmla="*/ 848228 w 1793794"/>
                <a:gd name="connsiteY233" fmla="*/ 115079 h 164766"/>
                <a:gd name="connsiteX234" fmla="*/ 843433 w 1793794"/>
                <a:gd name="connsiteY234" fmla="*/ 109445 h 164766"/>
                <a:gd name="connsiteX235" fmla="*/ 843254 w 1793794"/>
                <a:gd name="connsiteY235" fmla="*/ 90025 h 164766"/>
                <a:gd name="connsiteX236" fmla="*/ 843254 w 1793794"/>
                <a:gd name="connsiteY236" fmla="*/ 60 h 164766"/>
                <a:gd name="connsiteX237" fmla="*/ 841635 w 1793794"/>
                <a:gd name="connsiteY237" fmla="*/ 60 h 164766"/>
                <a:gd name="connsiteX238" fmla="*/ 815503 w 1793794"/>
                <a:gd name="connsiteY238" fmla="*/ 4855 h 164766"/>
                <a:gd name="connsiteX239" fmla="*/ 815503 w 1793794"/>
                <a:gd name="connsiteY239" fmla="*/ 8391 h 164766"/>
                <a:gd name="connsiteX240" fmla="*/ 822396 w 1793794"/>
                <a:gd name="connsiteY240" fmla="*/ 10129 h 164766"/>
                <a:gd name="connsiteX241" fmla="*/ 827190 w 1793794"/>
                <a:gd name="connsiteY241" fmla="*/ 15763 h 164766"/>
                <a:gd name="connsiteX242" fmla="*/ 827370 w 1793794"/>
                <a:gd name="connsiteY242" fmla="*/ 35003 h 164766"/>
                <a:gd name="connsiteX243" fmla="*/ 827370 w 1793794"/>
                <a:gd name="connsiteY243" fmla="*/ 43035 h 164766"/>
                <a:gd name="connsiteX244" fmla="*/ 815503 w 1793794"/>
                <a:gd name="connsiteY244" fmla="*/ 41896 h 164766"/>
                <a:gd name="connsiteX245" fmla="*/ 786973 w 1793794"/>
                <a:gd name="connsiteY245" fmla="*/ 50227 h 164766"/>
                <a:gd name="connsiteX246" fmla="*/ 770790 w 1793794"/>
                <a:gd name="connsiteY246" fmla="*/ 86789 h 164766"/>
                <a:gd name="connsiteX247" fmla="*/ 802856 w 1793794"/>
                <a:gd name="connsiteY247" fmla="*/ 125928 h 164766"/>
                <a:gd name="connsiteX248" fmla="*/ 827850 w 1793794"/>
                <a:gd name="connsiteY248" fmla="*/ 112921 h 164766"/>
                <a:gd name="connsiteX249" fmla="*/ 827850 w 1793794"/>
                <a:gd name="connsiteY249" fmla="*/ 125089 h 164766"/>
                <a:gd name="connsiteX250" fmla="*/ 828989 w 1793794"/>
                <a:gd name="connsiteY250" fmla="*/ 125089 h 164766"/>
                <a:gd name="connsiteX251" fmla="*/ 855121 w 1793794"/>
                <a:gd name="connsiteY251" fmla="*/ 120294 h 164766"/>
                <a:gd name="connsiteX252" fmla="*/ 855121 w 1793794"/>
                <a:gd name="connsiteY252" fmla="*/ 116578 h 164766"/>
                <a:gd name="connsiteX253" fmla="*/ 827370 w 1793794"/>
                <a:gd name="connsiteY253" fmla="*/ 54183 h 164766"/>
                <a:gd name="connsiteX254" fmla="*/ 827370 w 1793794"/>
                <a:gd name="connsiteY254" fmla="*/ 108546 h 164766"/>
                <a:gd name="connsiteX255" fmla="*/ 811187 w 1793794"/>
                <a:gd name="connsiteY255" fmla="*/ 114660 h 164766"/>
                <a:gd name="connsiteX256" fmla="*/ 787452 w 1793794"/>
                <a:gd name="connsiteY256" fmla="*/ 81275 h 164766"/>
                <a:gd name="connsiteX257" fmla="*/ 796443 w 1793794"/>
                <a:gd name="connsiteY257" fmla="*/ 55442 h 164766"/>
                <a:gd name="connsiteX258" fmla="*/ 809749 w 1793794"/>
                <a:gd name="connsiteY258" fmla="*/ 51246 h 164766"/>
                <a:gd name="connsiteX259" fmla="*/ 827370 w 1793794"/>
                <a:gd name="connsiteY259" fmla="*/ 54123 h 164766"/>
                <a:gd name="connsiteX260" fmla="*/ 950421 w 1793794"/>
                <a:gd name="connsiteY260" fmla="*/ 116338 h 164766"/>
                <a:gd name="connsiteX261" fmla="*/ 943528 w 1793794"/>
                <a:gd name="connsiteY261" fmla="*/ 114600 h 164766"/>
                <a:gd name="connsiteX262" fmla="*/ 938733 w 1793794"/>
                <a:gd name="connsiteY262" fmla="*/ 108966 h 164766"/>
                <a:gd name="connsiteX263" fmla="*/ 938553 w 1793794"/>
                <a:gd name="connsiteY263" fmla="*/ 89726 h 164766"/>
                <a:gd name="connsiteX264" fmla="*/ 938553 w 1793794"/>
                <a:gd name="connsiteY264" fmla="*/ 42915 h 164766"/>
                <a:gd name="connsiteX265" fmla="*/ 936935 w 1793794"/>
                <a:gd name="connsiteY265" fmla="*/ 42915 h 164766"/>
                <a:gd name="connsiteX266" fmla="*/ 910803 w 1793794"/>
                <a:gd name="connsiteY266" fmla="*/ 47710 h 164766"/>
                <a:gd name="connsiteX267" fmla="*/ 910803 w 1793794"/>
                <a:gd name="connsiteY267" fmla="*/ 51246 h 164766"/>
                <a:gd name="connsiteX268" fmla="*/ 917695 w 1793794"/>
                <a:gd name="connsiteY268" fmla="*/ 52984 h 164766"/>
                <a:gd name="connsiteX269" fmla="*/ 922490 w 1793794"/>
                <a:gd name="connsiteY269" fmla="*/ 58618 h 164766"/>
                <a:gd name="connsiteX270" fmla="*/ 922670 w 1793794"/>
                <a:gd name="connsiteY270" fmla="*/ 77858 h 164766"/>
                <a:gd name="connsiteX271" fmla="*/ 922670 w 1793794"/>
                <a:gd name="connsiteY271" fmla="*/ 107048 h 164766"/>
                <a:gd name="connsiteX272" fmla="*/ 903910 w 1793794"/>
                <a:gd name="connsiteY272" fmla="*/ 114120 h 164766"/>
                <a:gd name="connsiteX273" fmla="*/ 887247 w 1793794"/>
                <a:gd name="connsiteY273" fmla="*/ 86249 h 164766"/>
                <a:gd name="connsiteX274" fmla="*/ 887247 w 1793794"/>
                <a:gd name="connsiteY274" fmla="*/ 42975 h 164766"/>
                <a:gd name="connsiteX275" fmla="*/ 885509 w 1793794"/>
                <a:gd name="connsiteY275" fmla="*/ 42975 h 164766"/>
                <a:gd name="connsiteX276" fmla="*/ 859377 w 1793794"/>
                <a:gd name="connsiteY276" fmla="*/ 47770 h 164766"/>
                <a:gd name="connsiteX277" fmla="*/ 859377 w 1793794"/>
                <a:gd name="connsiteY277" fmla="*/ 51306 h 164766"/>
                <a:gd name="connsiteX278" fmla="*/ 866269 w 1793794"/>
                <a:gd name="connsiteY278" fmla="*/ 53044 h 164766"/>
                <a:gd name="connsiteX279" fmla="*/ 871064 w 1793794"/>
                <a:gd name="connsiteY279" fmla="*/ 58678 h 164766"/>
                <a:gd name="connsiteX280" fmla="*/ 871244 w 1793794"/>
                <a:gd name="connsiteY280" fmla="*/ 77918 h 164766"/>
                <a:gd name="connsiteX281" fmla="*/ 871244 w 1793794"/>
                <a:gd name="connsiteY281" fmla="*/ 94581 h 164766"/>
                <a:gd name="connsiteX282" fmla="*/ 897077 w 1793794"/>
                <a:gd name="connsiteY282" fmla="*/ 126347 h 164766"/>
                <a:gd name="connsiteX283" fmla="*/ 923209 w 1793794"/>
                <a:gd name="connsiteY283" fmla="*/ 111783 h 164766"/>
                <a:gd name="connsiteX284" fmla="*/ 923209 w 1793794"/>
                <a:gd name="connsiteY284" fmla="*/ 124789 h 164766"/>
                <a:gd name="connsiteX285" fmla="*/ 924468 w 1793794"/>
                <a:gd name="connsiteY285" fmla="*/ 124789 h 164766"/>
                <a:gd name="connsiteX286" fmla="*/ 950421 w 1793794"/>
                <a:gd name="connsiteY286" fmla="*/ 119994 h 164766"/>
                <a:gd name="connsiteX287" fmla="*/ 950421 w 1793794"/>
                <a:gd name="connsiteY287" fmla="*/ 116458 h 164766"/>
                <a:gd name="connsiteX288" fmla="*/ 1020247 w 1793794"/>
                <a:gd name="connsiteY288" fmla="*/ 100275 h 164766"/>
                <a:gd name="connsiteX289" fmla="*/ 999749 w 1793794"/>
                <a:gd name="connsiteY289" fmla="*/ 77199 h 164766"/>
                <a:gd name="connsiteX290" fmla="*/ 994594 w 1793794"/>
                <a:gd name="connsiteY290" fmla="*/ 75101 h 164766"/>
                <a:gd name="connsiteX291" fmla="*/ 979670 w 1793794"/>
                <a:gd name="connsiteY291" fmla="*/ 60177 h 164766"/>
                <a:gd name="connsiteX292" fmla="*/ 994115 w 1793794"/>
                <a:gd name="connsiteY292" fmla="*/ 49448 h 164766"/>
                <a:gd name="connsiteX293" fmla="*/ 1003765 w 1793794"/>
                <a:gd name="connsiteY293" fmla="*/ 51066 h 164766"/>
                <a:gd name="connsiteX294" fmla="*/ 1010178 w 1793794"/>
                <a:gd name="connsiteY294" fmla="*/ 62155 h 164766"/>
                <a:gd name="connsiteX295" fmla="*/ 1011317 w 1793794"/>
                <a:gd name="connsiteY295" fmla="*/ 65991 h 164766"/>
                <a:gd name="connsiteX296" fmla="*/ 1016292 w 1793794"/>
                <a:gd name="connsiteY296" fmla="*/ 65991 h 164766"/>
                <a:gd name="connsiteX297" fmla="*/ 1015992 w 1793794"/>
                <a:gd name="connsiteY297" fmla="*/ 43874 h 164766"/>
                <a:gd name="connsiteX298" fmla="*/ 995134 w 1793794"/>
                <a:gd name="connsiteY298" fmla="*/ 42435 h 164766"/>
                <a:gd name="connsiteX299" fmla="*/ 965765 w 1793794"/>
                <a:gd name="connsiteY299" fmla="*/ 66170 h 164766"/>
                <a:gd name="connsiteX300" fmla="*/ 983866 w 1793794"/>
                <a:gd name="connsiteY300" fmla="*/ 89126 h 164766"/>
                <a:gd name="connsiteX301" fmla="*/ 988840 w 1793794"/>
                <a:gd name="connsiteY301" fmla="*/ 91224 h 164766"/>
                <a:gd name="connsiteX302" fmla="*/ 1005023 w 1793794"/>
                <a:gd name="connsiteY302" fmla="*/ 106328 h 164766"/>
                <a:gd name="connsiteX303" fmla="*/ 989799 w 1793794"/>
                <a:gd name="connsiteY303" fmla="*/ 118196 h 164766"/>
                <a:gd name="connsiteX304" fmla="*/ 976673 w 1793794"/>
                <a:gd name="connsiteY304" fmla="*/ 115798 h 164766"/>
                <a:gd name="connsiteX305" fmla="*/ 970919 w 1793794"/>
                <a:gd name="connsiteY305" fmla="*/ 105849 h 164766"/>
                <a:gd name="connsiteX306" fmla="*/ 969781 w 1793794"/>
                <a:gd name="connsiteY306" fmla="*/ 100574 h 164766"/>
                <a:gd name="connsiteX307" fmla="*/ 964326 w 1793794"/>
                <a:gd name="connsiteY307" fmla="*/ 100574 h 164766"/>
                <a:gd name="connsiteX308" fmla="*/ 964326 w 1793794"/>
                <a:gd name="connsiteY308" fmla="*/ 123350 h 164766"/>
                <a:gd name="connsiteX309" fmla="*/ 988840 w 1793794"/>
                <a:gd name="connsiteY309" fmla="*/ 125928 h 164766"/>
                <a:gd name="connsiteX310" fmla="*/ 1020247 w 1793794"/>
                <a:gd name="connsiteY310" fmla="*/ 100395 h 164766"/>
                <a:gd name="connsiteX311" fmla="*/ 1095948 w 1793794"/>
                <a:gd name="connsiteY311" fmla="*/ 43634 h 164766"/>
                <a:gd name="connsiteX312" fmla="*/ 1050096 w 1793794"/>
                <a:gd name="connsiteY312" fmla="*/ 43634 h 164766"/>
                <a:gd name="connsiteX313" fmla="*/ 1033254 w 1793794"/>
                <a:gd name="connsiteY313" fmla="*/ 43155 h 164766"/>
                <a:gd name="connsiteX314" fmla="*/ 1034213 w 1793794"/>
                <a:gd name="connsiteY314" fmla="*/ 69587 h 164766"/>
                <a:gd name="connsiteX315" fmla="*/ 1039008 w 1793794"/>
                <a:gd name="connsiteY315" fmla="*/ 69587 h 164766"/>
                <a:gd name="connsiteX316" fmla="*/ 1040266 w 1793794"/>
                <a:gd name="connsiteY316" fmla="*/ 62035 h 164766"/>
                <a:gd name="connsiteX317" fmla="*/ 1050216 w 1793794"/>
                <a:gd name="connsiteY317" fmla="*/ 51606 h 164766"/>
                <a:gd name="connsiteX318" fmla="*/ 1076648 w 1793794"/>
                <a:gd name="connsiteY318" fmla="*/ 50946 h 164766"/>
                <a:gd name="connsiteX319" fmla="*/ 1038948 w 1793794"/>
                <a:gd name="connsiteY319" fmla="*/ 109025 h 164766"/>
                <a:gd name="connsiteX320" fmla="*/ 1032834 w 1793794"/>
                <a:gd name="connsiteY320" fmla="*/ 123770 h 164766"/>
                <a:gd name="connsiteX321" fmla="*/ 1032834 w 1793794"/>
                <a:gd name="connsiteY321" fmla="*/ 124249 h 164766"/>
                <a:gd name="connsiteX322" fmla="*/ 1100024 w 1793794"/>
                <a:gd name="connsiteY322" fmla="*/ 124249 h 164766"/>
                <a:gd name="connsiteX323" fmla="*/ 1098885 w 1793794"/>
                <a:gd name="connsiteY323" fmla="*/ 97338 h 164766"/>
                <a:gd name="connsiteX324" fmla="*/ 1093910 w 1793794"/>
                <a:gd name="connsiteY324" fmla="*/ 97338 h 164766"/>
                <a:gd name="connsiteX325" fmla="*/ 1092771 w 1793794"/>
                <a:gd name="connsiteY325" fmla="*/ 103931 h 164766"/>
                <a:gd name="connsiteX326" fmla="*/ 1082342 w 1793794"/>
                <a:gd name="connsiteY326" fmla="*/ 115978 h 164766"/>
                <a:gd name="connsiteX327" fmla="*/ 1052673 w 1793794"/>
                <a:gd name="connsiteY327" fmla="*/ 116757 h 164766"/>
                <a:gd name="connsiteX328" fmla="*/ 1090194 w 1793794"/>
                <a:gd name="connsiteY328" fmla="*/ 58079 h 164766"/>
                <a:gd name="connsiteX329" fmla="*/ 1095828 w 1793794"/>
                <a:gd name="connsiteY329" fmla="*/ 43994 h 164766"/>
                <a:gd name="connsiteX330" fmla="*/ 1095828 w 1793794"/>
                <a:gd name="connsiteY330" fmla="*/ 43694 h 164766"/>
                <a:gd name="connsiteX331" fmla="*/ 1263712 w 1793794"/>
                <a:gd name="connsiteY331" fmla="*/ 119634 h 164766"/>
                <a:gd name="connsiteX332" fmla="*/ 1238178 w 1793794"/>
                <a:gd name="connsiteY332" fmla="*/ 99735 h 164766"/>
                <a:gd name="connsiteX333" fmla="*/ 1221816 w 1793794"/>
                <a:gd name="connsiteY333" fmla="*/ 81934 h 164766"/>
                <a:gd name="connsiteX334" fmla="*/ 1212525 w 1793794"/>
                <a:gd name="connsiteY334" fmla="*/ 73423 h 164766"/>
                <a:gd name="connsiteX335" fmla="*/ 1234642 w 1793794"/>
                <a:gd name="connsiteY335" fmla="*/ 42615 h 164766"/>
                <a:gd name="connsiteX336" fmla="*/ 1211866 w 1793794"/>
                <a:gd name="connsiteY336" fmla="*/ 12767 h 164766"/>
                <a:gd name="connsiteX337" fmla="*/ 1190529 w 1793794"/>
                <a:gd name="connsiteY337" fmla="*/ 10369 h 164766"/>
                <a:gd name="connsiteX338" fmla="*/ 1173027 w 1793794"/>
                <a:gd name="connsiteY338" fmla="*/ 10669 h 164766"/>
                <a:gd name="connsiteX339" fmla="*/ 1147494 w 1793794"/>
                <a:gd name="connsiteY339" fmla="*/ 10369 h 164766"/>
                <a:gd name="connsiteX340" fmla="*/ 1147494 w 1793794"/>
                <a:gd name="connsiteY340" fmla="*/ 15823 h 164766"/>
                <a:gd name="connsiteX341" fmla="*/ 1152169 w 1793794"/>
                <a:gd name="connsiteY341" fmla="*/ 16782 h 164766"/>
                <a:gd name="connsiteX342" fmla="*/ 1161819 w 1793794"/>
                <a:gd name="connsiteY342" fmla="*/ 22536 h 164766"/>
                <a:gd name="connsiteX343" fmla="*/ 1161998 w 1793794"/>
                <a:gd name="connsiteY343" fmla="*/ 40517 h 164766"/>
                <a:gd name="connsiteX344" fmla="*/ 1161998 w 1793794"/>
                <a:gd name="connsiteY344" fmla="*/ 94101 h 164766"/>
                <a:gd name="connsiteX345" fmla="*/ 1161819 w 1793794"/>
                <a:gd name="connsiteY345" fmla="*/ 112082 h 164766"/>
                <a:gd name="connsiteX346" fmla="*/ 1152169 w 1793794"/>
                <a:gd name="connsiteY346" fmla="*/ 117836 h 164766"/>
                <a:gd name="connsiteX347" fmla="*/ 1147494 w 1793794"/>
                <a:gd name="connsiteY347" fmla="*/ 118795 h 164766"/>
                <a:gd name="connsiteX348" fmla="*/ 1147494 w 1793794"/>
                <a:gd name="connsiteY348" fmla="*/ 124249 h 164766"/>
                <a:gd name="connsiteX349" fmla="*/ 1194005 w 1793794"/>
                <a:gd name="connsiteY349" fmla="*/ 124249 h 164766"/>
                <a:gd name="connsiteX350" fmla="*/ 1194005 w 1793794"/>
                <a:gd name="connsiteY350" fmla="*/ 118795 h 164766"/>
                <a:gd name="connsiteX351" fmla="*/ 1189330 w 1793794"/>
                <a:gd name="connsiteY351" fmla="*/ 117836 h 164766"/>
                <a:gd name="connsiteX352" fmla="*/ 1179740 w 1793794"/>
                <a:gd name="connsiteY352" fmla="*/ 112082 h 164766"/>
                <a:gd name="connsiteX353" fmla="*/ 1179560 w 1793794"/>
                <a:gd name="connsiteY353" fmla="*/ 94101 h 164766"/>
                <a:gd name="connsiteX354" fmla="*/ 1179560 w 1793794"/>
                <a:gd name="connsiteY354" fmla="*/ 78038 h 164766"/>
                <a:gd name="connsiteX355" fmla="*/ 1194664 w 1793794"/>
                <a:gd name="connsiteY355" fmla="*/ 78038 h 164766"/>
                <a:gd name="connsiteX356" fmla="*/ 1201377 w 1793794"/>
                <a:gd name="connsiteY356" fmla="*/ 84931 h 164766"/>
                <a:gd name="connsiteX357" fmla="*/ 1217260 w 1793794"/>
                <a:gd name="connsiteY357" fmla="*/ 103871 h 164766"/>
                <a:gd name="connsiteX358" fmla="*/ 1261554 w 1793794"/>
                <a:gd name="connsiteY358" fmla="*/ 125208 h 164766"/>
                <a:gd name="connsiteX359" fmla="*/ 1263652 w 1793794"/>
                <a:gd name="connsiteY359" fmla="*/ 119574 h 164766"/>
                <a:gd name="connsiteX360" fmla="*/ 1216062 w 1793794"/>
                <a:gd name="connsiteY360" fmla="*/ 46211 h 164766"/>
                <a:gd name="connsiteX361" fmla="*/ 1214803 w 1793794"/>
                <a:gd name="connsiteY361" fmla="*/ 55322 h 164766"/>
                <a:gd name="connsiteX362" fmla="*/ 1198920 w 1793794"/>
                <a:gd name="connsiteY362" fmla="*/ 69287 h 164766"/>
                <a:gd name="connsiteX363" fmla="*/ 1179680 w 1793794"/>
                <a:gd name="connsiteY363" fmla="*/ 69287 h 164766"/>
                <a:gd name="connsiteX364" fmla="*/ 1179680 w 1793794"/>
                <a:gd name="connsiteY364" fmla="*/ 19420 h 164766"/>
                <a:gd name="connsiteX365" fmla="*/ 1187711 w 1793794"/>
                <a:gd name="connsiteY365" fmla="*/ 18940 h 164766"/>
                <a:gd name="connsiteX366" fmla="*/ 1214024 w 1793794"/>
                <a:gd name="connsiteY366" fmla="*/ 34644 h 164766"/>
                <a:gd name="connsiteX367" fmla="*/ 1216122 w 1793794"/>
                <a:gd name="connsiteY367" fmla="*/ 46211 h 164766"/>
                <a:gd name="connsiteX368" fmla="*/ 1347324 w 1793794"/>
                <a:gd name="connsiteY368" fmla="*/ 81814 h 164766"/>
                <a:gd name="connsiteX369" fmla="*/ 1342049 w 1793794"/>
                <a:gd name="connsiteY369" fmla="*/ 59218 h 164766"/>
                <a:gd name="connsiteX370" fmla="*/ 1309683 w 1793794"/>
                <a:gd name="connsiteY370" fmla="*/ 42196 h 164766"/>
                <a:gd name="connsiteX371" fmla="*/ 1284809 w 1793794"/>
                <a:gd name="connsiteY371" fmla="*/ 49568 h 164766"/>
                <a:gd name="connsiteX372" fmla="*/ 1267787 w 1793794"/>
                <a:gd name="connsiteY372" fmla="*/ 85171 h 164766"/>
                <a:gd name="connsiteX373" fmla="*/ 1306746 w 1793794"/>
                <a:gd name="connsiteY373" fmla="*/ 125748 h 164766"/>
                <a:gd name="connsiteX374" fmla="*/ 1347324 w 1793794"/>
                <a:gd name="connsiteY374" fmla="*/ 81814 h 164766"/>
                <a:gd name="connsiteX375" fmla="*/ 1330002 w 1793794"/>
                <a:gd name="connsiteY375" fmla="*/ 86609 h 164766"/>
                <a:gd name="connsiteX376" fmla="*/ 1308964 w 1793794"/>
                <a:gd name="connsiteY376" fmla="*/ 117237 h 164766"/>
                <a:gd name="connsiteX377" fmla="*/ 1284749 w 1793794"/>
                <a:gd name="connsiteY377" fmla="*/ 82114 h 164766"/>
                <a:gd name="connsiteX378" fmla="*/ 1305787 w 1793794"/>
                <a:gd name="connsiteY378" fmla="*/ 50827 h 164766"/>
                <a:gd name="connsiteX379" fmla="*/ 1324548 w 1793794"/>
                <a:gd name="connsiteY379" fmla="*/ 60956 h 164766"/>
                <a:gd name="connsiteX380" fmla="*/ 1330002 w 1793794"/>
                <a:gd name="connsiteY380" fmla="*/ 86609 h 164766"/>
                <a:gd name="connsiteX381" fmla="*/ 1422485 w 1793794"/>
                <a:gd name="connsiteY381" fmla="*/ 43634 h 164766"/>
                <a:gd name="connsiteX382" fmla="*/ 1376633 w 1793794"/>
                <a:gd name="connsiteY382" fmla="*/ 43634 h 164766"/>
                <a:gd name="connsiteX383" fmla="*/ 1359791 w 1793794"/>
                <a:gd name="connsiteY383" fmla="*/ 43155 h 164766"/>
                <a:gd name="connsiteX384" fmla="*/ 1360750 w 1793794"/>
                <a:gd name="connsiteY384" fmla="*/ 69587 h 164766"/>
                <a:gd name="connsiteX385" fmla="*/ 1365545 w 1793794"/>
                <a:gd name="connsiteY385" fmla="*/ 69587 h 164766"/>
                <a:gd name="connsiteX386" fmla="*/ 1366803 w 1793794"/>
                <a:gd name="connsiteY386" fmla="*/ 62035 h 164766"/>
                <a:gd name="connsiteX387" fmla="*/ 1376753 w 1793794"/>
                <a:gd name="connsiteY387" fmla="*/ 51606 h 164766"/>
                <a:gd name="connsiteX388" fmla="*/ 1403185 w 1793794"/>
                <a:gd name="connsiteY388" fmla="*/ 50946 h 164766"/>
                <a:gd name="connsiteX389" fmla="*/ 1365485 w 1793794"/>
                <a:gd name="connsiteY389" fmla="*/ 109025 h 164766"/>
                <a:gd name="connsiteX390" fmla="*/ 1359371 w 1793794"/>
                <a:gd name="connsiteY390" fmla="*/ 123770 h 164766"/>
                <a:gd name="connsiteX391" fmla="*/ 1359371 w 1793794"/>
                <a:gd name="connsiteY391" fmla="*/ 124249 h 164766"/>
                <a:gd name="connsiteX392" fmla="*/ 1426560 w 1793794"/>
                <a:gd name="connsiteY392" fmla="*/ 124249 h 164766"/>
                <a:gd name="connsiteX393" fmla="*/ 1425422 w 1793794"/>
                <a:gd name="connsiteY393" fmla="*/ 97338 h 164766"/>
                <a:gd name="connsiteX394" fmla="*/ 1420447 w 1793794"/>
                <a:gd name="connsiteY394" fmla="*/ 97338 h 164766"/>
                <a:gd name="connsiteX395" fmla="*/ 1419308 w 1793794"/>
                <a:gd name="connsiteY395" fmla="*/ 103931 h 164766"/>
                <a:gd name="connsiteX396" fmla="*/ 1408879 w 1793794"/>
                <a:gd name="connsiteY396" fmla="*/ 115978 h 164766"/>
                <a:gd name="connsiteX397" fmla="*/ 1379210 w 1793794"/>
                <a:gd name="connsiteY397" fmla="*/ 116757 h 164766"/>
                <a:gd name="connsiteX398" fmla="*/ 1416731 w 1793794"/>
                <a:gd name="connsiteY398" fmla="*/ 58079 h 164766"/>
                <a:gd name="connsiteX399" fmla="*/ 1422365 w 1793794"/>
                <a:gd name="connsiteY399" fmla="*/ 43994 h 164766"/>
                <a:gd name="connsiteX400" fmla="*/ 1422365 w 1793794"/>
                <a:gd name="connsiteY400" fmla="*/ 43694 h 164766"/>
                <a:gd name="connsiteX401" fmla="*/ 1569990 w 1793794"/>
                <a:gd name="connsiteY401" fmla="*/ 48429 h 164766"/>
                <a:gd name="connsiteX402" fmla="*/ 1569990 w 1793794"/>
                <a:gd name="connsiteY402" fmla="*/ 43634 h 164766"/>
                <a:gd name="connsiteX403" fmla="*/ 1534207 w 1793794"/>
                <a:gd name="connsiteY403" fmla="*/ 43634 h 164766"/>
                <a:gd name="connsiteX404" fmla="*/ 1534207 w 1793794"/>
                <a:gd name="connsiteY404" fmla="*/ 48429 h 164766"/>
                <a:gd name="connsiteX405" fmla="*/ 1542538 w 1793794"/>
                <a:gd name="connsiteY405" fmla="*/ 51006 h 164766"/>
                <a:gd name="connsiteX406" fmla="*/ 1546554 w 1793794"/>
                <a:gd name="connsiteY406" fmla="*/ 57599 h 164766"/>
                <a:gd name="connsiteX407" fmla="*/ 1532289 w 1793794"/>
                <a:gd name="connsiteY407" fmla="*/ 106208 h 164766"/>
                <a:gd name="connsiteX408" fmla="*/ 1507595 w 1793794"/>
                <a:gd name="connsiteY408" fmla="*/ 44114 h 164766"/>
                <a:gd name="connsiteX409" fmla="*/ 1500882 w 1793794"/>
                <a:gd name="connsiteY409" fmla="*/ 44114 h 164766"/>
                <a:gd name="connsiteX410" fmla="*/ 1481463 w 1793794"/>
                <a:gd name="connsiteY410" fmla="*/ 105849 h 164766"/>
                <a:gd name="connsiteX411" fmla="*/ 1461743 w 1793794"/>
                <a:gd name="connsiteY411" fmla="*/ 55502 h 164766"/>
                <a:gd name="connsiteX412" fmla="*/ 1465100 w 1793794"/>
                <a:gd name="connsiteY412" fmla="*/ 50347 h 164766"/>
                <a:gd name="connsiteX413" fmla="*/ 1472772 w 1793794"/>
                <a:gd name="connsiteY413" fmla="*/ 48609 h 164766"/>
                <a:gd name="connsiteX414" fmla="*/ 1472772 w 1793794"/>
                <a:gd name="connsiteY414" fmla="*/ 43634 h 164766"/>
                <a:gd name="connsiteX415" fmla="*/ 1433933 w 1793794"/>
                <a:gd name="connsiteY415" fmla="*/ 43634 h 164766"/>
                <a:gd name="connsiteX416" fmla="*/ 1433933 w 1793794"/>
                <a:gd name="connsiteY416" fmla="*/ 48429 h 164766"/>
                <a:gd name="connsiteX417" fmla="*/ 1439087 w 1793794"/>
                <a:gd name="connsiteY417" fmla="*/ 49868 h 164766"/>
                <a:gd name="connsiteX418" fmla="*/ 1443403 w 1793794"/>
                <a:gd name="connsiteY418" fmla="*/ 54543 h 164766"/>
                <a:gd name="connsiteX419" fmla="*/ 1468277 w 1793794"/>
                <a:gd name="connsiteY419" fmla="*/ 114540 h 164766"/>
                <a:gd name="connsiteX420" fmla="*/ 1472592 w 1793794"/>
                <a:gd name="connsiteY420" fmla="*/ 127067 h 164766"/>
                <a:gd name="connsiteX421" fmla="*/ 1484759 w 1793794"/>
                <a:gd name="connsiteY421" fmla="*/ 115978 h 164766"/>
                <a:gd name="connsiteX422" fmla="*/ 1501781 w 1793794"/>
                <a:gd name="connsiteY422" fmla="*/ 70126 h 164766"/>
                <a:gd name="connsiteX423" fmla="*/ 1519283 w 1793794"/>
                <a:gd name="connsiteY423" fmla="*/ 115019 h 164766"/>
                <a:gd name="connsiteX424" fmla="*/ 1523119 w 1793794"/>
                <a:gd name="connsiteY424" fmla="*/ 127067 h 164766"/>
                <a:gd name="connsiteX425" fmla="*/ 1536125 w 1793794"/>
                <a:gd name="connsiteY425" fmla="*/ 115019 h 164766"/>
                <a:gd name="connsiteX426" fmla="*/ 1558242 w 1793794"/>
                <a:gd name="connsiteY426" fmla="*/ 56820 h 164766"/>
                <a:gd name="connsiteX427" fmla="*/ 1564356 w 1793794"/>
                <a:gd name="connsiteY427" fmla="*/ 50107 h 164766"/>
                <a:gd name="connsiteX428" fmla="*/ 1569990 w 1793794"/>
                <a:gd name="connsiteY428" fmla="*/ 48489 h 164766"/>
                <a:gd name="connsiteX429" fmla="*/ 1651983 w 1793794"/>
                <a:gd name="connsiteY429" fmla="*/ 81814 h 164766"/>
                <a:gd name="connsiteX430" fmla="*/ 1646709 w 1793794"/>
                <a:gd name="connsiteY430" fmla="*/ 59218 h 164766"/>
                <a:gd name="connsiteX431" fmla="*/ 1614283 w 1793794"/>
                <a:gd name="connsiteY431" fmla="*/ 42196 h 164766"/>
                <a:gd name="connsiteX432" fmla="*/ 1589409 w 1793794"/>
                <a:gd name="connsiteY432" fmla="*/ 49568 h 164766"/>
                <a:gd name="connsiteX433" fmla="*/ 1572387 w 1793794"/>
                <a:gd name="connsiteY433" fmla="*/ 85171 h 164766"/>
                <a:gd name="connsiteX434" fmla="*/ 1611346 w 1793794"/>
                <a:gd name="connsiteY434" fmla="*/ 125748 h 164766"/>
                <a:gd name="connsiteX435" fmla="*/ 1651923 w 1793794"/>
                <a:gd name="connsiteY435" fmla="*/ 81814 h 164766"/>
                <a:gd name="connsiteX436" fmla="*/ 1634602 w 1793794"/>
                <a:gd name="connsiteY436" fmla="*/ 86609 h 164766"/>
                <a:gd name="connsiteX437" fmla="*/ 1613564 w 1793794"/>
                <a:gd name="connsiteY437" fmla="*/ 117237 h 164766"/>
                <a:gd name="connsiteX438" fmla="*/ 1589349 w 1793794"/>
                <a:gd name="connsiteY438" fmla="*/ 82114 h 164766"/>
                <a:gd name="connsiteX439" fmla="*/ 1610327 w 1793794"/>
                <a:gd name="connsiteY439" fmla="*/ 50827 h 164766"/>
                <a:gd name="connsiteX440" fmla="*/ 1629087 w 1793794"/>
                <a:gd name="connsiteY440" fmla="*/ 60956 h 164766"/>
                <a:gd name="connsiteX441" fmla="*/ 1634542 w 1793794"/>
                <a:gd name="connsiteY441" fmla="*/ 86609 h 164766"/>
                <a:gd name="connsiteX442" fmla="*/ 1687646 w 1793794"/>
                <a:gd name="connsiteY442" fmla="*/ 42975 h 164766"/>
                <a:gd name="connsiteX443" fmla="*/ 1686028 w 1793794"/>
                <a:gd name="connsiteY443" fmla="*/ 42975 h 164766"/>
                <a:gd name="connsiteX444" fmla="*/ 1659895 w 1793794"/>
                <a:gd name="connsiteY444" fmla="*/ 47770 h 164766"/>
                <a:gd name="connsiteX445" fmla="*/ 1659895 w 1793794"/>
                <a:gd name="connsiteY445" fmla="*/ 51306 h 164766"/>
                <a:gd name="connsiteX446" fmla="*/ 1666788 w 1793794"/>
                <a:gd name="connsiteY446" fmla="*/ 53044 h 164766"/>
                <a:gd name="connsiteX447" fmla="*/ 1671583 w 1793794"/>
                <a:gd name="connsiteY447" fmla="*/ 58678 h 164766"/>
                <a:gd name="connsiteX448" fmla="*/ 1671763 w 1793794"/>
                <a:gd name="connsiteY448" fmla="*/ 77918 h 164766"/>
                <a:gd name="connsiteX449" fmla="*/ 1671763 w 1793794"/>
                <a:gd name="connsiteY449" fmla="*/ 109385 h 164766"/>
                <a:gd name="connsiteX450" fmla="*/ 1652643 w 1793794"/>
                <a:gd name="connsiteY450" fmla="*/ 160571 h 164766"/>
                <a:gd name="connsiteX451" fmla="*/ 1655999 w 1793794"/>
                <a:gd name="connsiteY451" fmla="*/ 164767 h 164766"/>
                <a:gd name="connsiteX452" fmla="*/ 1687586 w 1793794"/>
                <a:gd name="connsiteY452" fmla="*/ 112022 h 164766"/>
                <a:gd name="connsiteX453" fmla="*/ 1687586 w 1793794"/>
                <a:gd name="connsiteY453" fmla="*/ 43035 h 164766"/>
                <a:gd name="connsiteX454" fmla="*/ 1687946 w 1793794"/>
                <a:gd name="connsiteY454" fmla="*/ 13965 h 164766"/>
                <a:gd name="connsiteX455" fmla="*/ 1677816 w 1793794"/>
                <a:gd name="connsiteY455" fmla="*/ 3536 h 164766"/>
                <a:gd name="connsiteX456" fmla="*/ 1667567 w 1793794"/>
                <a:gd name="connsiteY456" fmla="*/ 13965 h 164766"/>
                <a:gd name="connsiteX457" fmla="*/ 1677816 w 1793794"/>
                <a:gd name="connsiteY457" fmla="*/ 24394 h 164766"/>
                <a:gd name="connsiteX458" fmla="*/ 1687946 w 1793794"/>
                <a:gd name="connsiteY458" fmla="*/ 13965 h 164766"/>
                <a:gd name="connsiteX459" fmla="*/ 1793734 w 1793794"/>
                <a:gd name="connsiteY459" fmla="*/ 116458 h 164766"/>
                <a:gd name="connsiteX460" fmla="*/ 1786842 w 1793794"/>
                <a:gd name="connsiteY460" fmla="*/ 114719 h 164766"/>
                <a:gd name="connsiteX461" fmla="*/ 1782047 w 1793794"/>
                <a:gd name="connsiteY461" fmla="*/ 109085 h 164766"/>
                <a:gd name="connsiteX462" fmla="*/ 1781867 w 1793794"/>
                <a:gd name="connsiteY462" fmla="*/ 89846 h 164766"/>
                <a:gd name="connsiteX463" fmla="*/ 1781867 w 1793794"/>
                <a:gd name="connsiteY463" fmla="*/ 43035 h 164766"/>
                <a:gd name="connsiteX464" fmla="*/ 1780248 w 1793794"/>
                <a:gd name="connsiteY464" fmla="*/ 43035 h 164766"/>
                <a:gd name="connsiteX465" fmla="*/ 1754116 w 1793794"/>
                <a:gd name="connsiteY465" fmla="*/ 47830 h 164766"/>
                <a:gd name="connsiteX466" fmla="*/ 1754116 w 1793794"/>
                <a:gd name="connsiteY466" fmla="*/ 51366 h 164766"/>
                <a:gd name="connsiteX467" fmla="*/ 1761009 w 1793794"/>
                <a:gd name="connsiteY467" fmla="*/ 53104 h 164766"/>
                <a:gd name="connsiteX468" fmla="*/ 1765804 w 1793794"/>
                <a:gd name="connsiteY468" fmla="*/ 58738 h 164766"/>
                <a:gd name="connsiteX469" fmla="*/ 1765984 w 1793794"/>
                <a:gd name="connsiteY469" fmla="*/ 77978 h 164766"/>
                <a:gd name="connsiteX470" fmla="*/ 1765984 w 1793794"/>
                <a:gd name="connsiteY470" fmla="*/ 107167 h 164766"/>
                <a:gd name="connsiteX471" fmla="*/ 1747223 w 1793794"/>
                <a:gd name="connsiteY471" fmla="*/ 114240 h 164766"/>
                <a:gd name="connsiteX472" fmla="*/ 1730561 w 1793794"/>
                <a:gd name="connsiteY472" fmla="*/ 86369 h 164766"/>
                <a:gd name="connsiteX473" fmla="*/ 1730561 w 1793794"/>
                <a:gd name="connsiteY473" fmla="*/ 43095 h 164766"/>
                <a:gd name="connsiteX474" fmla="*/ 1728823 w 1793794"/>
                <a:gd name="connsiteY474" fmla="*/ 43095 h 164766"/>
                <a:gd name="connsiteX475" fmla="*/ 1702690 w 1793794"/>
                <a:gd name="connsiteY475" fmla="*/ 47890 h 164766"/>
                <a:gd name="connsiteX476" fmla="*/ 1702690 w 1793794"/>
                <a:gd name="connsiteY476" fmla="*/ 51426 h 164766"/>
                <a:gd name="connsiteX477" fmla="*/ 1709583 w 1793794"/>
                <a:gd name="connsiteY477" fmla="*/ 53164 h 164766"/>
                <a:gd name="connsiteX478" fmla="*/ 1714378 w 1793794"/>
                <a:gd name="connsiteY478" fmla="*/ 58798 h 164766"/>
                <a:gd name="connsiteX479" fmla="*/ 1714558 w 1793794"/>
                <a:gd name="connsiteY479" fmla="*/ 78038 h 164766"/>
                <a:gd name="connsiteX480" fmla="*/ 1714558 w 1793794"/>
                <a:gd name="connsiteY480" fmla="*/ 94701 h 164766"/>
                <a:gd name="connsiteX481" fmla="*/ 1740390 w 1793794"/>
                <a:gd name="connsiteY481" fmla="*/ 126467 h 164766"/>
                <a:gd name="connsiteX482" fmla="*/ 1766523 w 1793794"/>
                <a:gd name="connsiteY482" fmla="*/ 111902 h 164766"/>
                <a:gd name="connsiteX483" fmla="*/ 1766523 w 1793794"/>
                <a:gd name="connsiteY483" fmla="*/ 124909 h 164766"/>
                <a:gd name="connsiteX484" fmla="*/ 1767782 w 1793794"/>
                <a:gd name="connsiteY484" fmla="*/ 124909 h 164766"/>
                <a:gd name="connsiteX485" fmla="*/ 1793794 w 1793794"/>
                <a:gd name="connsiteY485" fmla="*/ 120114 h 164766"/>
                <a:gd name="connsiteX486" fmla="*/ 1793794 w 1793794"/>
                <a:gd name="connsiteY486" fmla="*/ 116578 h 16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</a:cxnLst>
              <a:rect l="l" t="t" r="r" b="b"/>
              <a:pathLst>
                <a:path w="1793794" h="164766">
                  <a:moveTo>
                    <a:pt x="84991" y="42855"/>
                  </a:moveTo>
                  <a:cubicBezTo>
                    <a:pt x="84991" y="28710"/>
                    <a:pt x="76839" y="17022"/>
                    <a:pt x="62035" y="13006"/>
                  </a:cubicBezTo>
                  <a:cubicBezTo>
                    <a:pt x="54663" y="10909"/>
                    <a:pt x="47770" y="10309"/>
                    <a:pt x="33625" y="10309"/>
                  </a:cubicBezTo>
                  <a:lnTo>
                    <a:pt x="0" y="10309"/>
                  </a:lnTo>
                  <a:lnTo>
                    <a:pt x="0" y="15763"/>
                  </a:lnTo>
                  <a:lnTo>
                    <a:pt x="4675" y="16722"/>
                  </a:lnTo>
                  <a:cubicBezTo>
                    <a:pt x="13366" y="18640"/>
                    <a:pt x="14145" y="18940"/>
                    <a:pt x="14325" y="22476"/>
                  </a:cubicBezTo>
                  <a:cubicBezTo>
                    <a:pt x="14505" y="26192"/>
                    <a:pt x="14505" y="32726"/>
                    <a:pt x="14505" y="40457"/>
                  </a:cubicBezTo>
                  <a:lnTo>
                    <a:pt x="14505" y="94041"/>
                  </a:lnTo>
                  <a:cubicBezTo>
                    <a:pt x="14505" y="101713"/>
                    <a:pt x="14505" y="108306"/>
                    <a:pt x="14325" y="112022"/>
                  </a:cubicBezTo>
                  <a:cubicBezTo>
                    <a:pt x="14145" y="115559"/>
                    <a:pt x="13366" y="115858"/>
                    <a:pt x="4675" y="117776"/>
                  </a:cubicBezTo>
                  <a:lnTo>
                    <a:pt x="0" y="118735"/>
                  </a:lnTo>
                  <a:lnTo>
                    <a:pt x="0" y="124190"/>
                  </a:lnTo>
                  <a:lnTo>
                    <a:pt x="46511" y="124190"/>
                  </a:lnTo>
                  <a:lnTo>
                    <a:pt x="46511" y="118735"/>
                  </a:lnTo>
                  <a:lnTo>
                    <a:pt x="41836" y="117776"/>
                  </a:lnTo>
                  <a:cubicBezTo>
                    <a:pt x="33325" y="115858"/>
                    <a:pt x="32366" y="115499"/>
                    <a:pt x="32246" y="112022"/>
                  </a:cubicBezTo>
                  <a:cubicBezTo>
                    <a:pt x="32066" y="108306"/>
                    <a:pt x="32066" y="101773"/>
                    <a:pt x="32066" y="94041"/>
                  </a:cubicBezTo>
                  <a:lnTo>
                    <a:pt x="32066" y="19120"/>
                  </a:lnTo>
                  <a:cubicBezTo>
                    <a:pt x="32726" y="19120"/>
                    <a:pt x="35782" y="18820"/>
                    <a:pt x="38300" y="18820"/>
                  </a:cubicBezTo>
                  <a:cubicBezTo>
                    <a:pt x="51905" y="18820"/>
                    <a:pt x="60596" y="25054"/>
                    <a:pt x="64612" y="35003"/>
                  </a:cubicBezTo>
                  <a:cubicBezTo>
                    <a:pt x="66051" y="38540"/>
                    <a:pt x="66530" y="42076"/>
                    <a:pt x="66530" y="46391"/>
                  </a:cubicBezTo>
                  <a:cubicBezTo>
                    <a:pt x="66530" y="54902"/>
                    <a:pt x="63833" y="64013"/>
                    <a:pt x="56281" y="68688"/>
                  </a:cubicBezTo>
                  <a:cubicBezTo>
                    <a:pt x="51606" y="71745"/>
                    <a:pt x="45372" y="72704"/>
                    <a:pt x="37820" y="72224"/>
                  </a:cubicBezTo>
                  <a:lnTo>
                    <a:pt x="37820" y="78158"/>
                  </a:lnTo>
                  <a:cubicBezTo>
                    <a:pt x="67189" y="83133"/>
                    <a:pt x="84991" y="65331"/>
                    <a:pt x="84991" y="42855"/>
                  </a:cubicBezTo>
                  <a:moveTo>
                    <a:pt x="175196" y="81634"/>
                  </a:moveTo>
                  <a:cubicBezTo>
                    <a:pt x="175196" y="73483"/>
                    <a:pt x="173578" y="65092"/>
                    <a:pt x="169921" y="59038"/>
                  </a:cubicBezTo>
                  <a:cubicBezTo>
                    <a:pt x="163208" y="47830"/>
                    <a:pt x="152779" y="42016"/>
                    <a:pt x="137495" y="42016"/>
                  </a:cubicBezTo>
                  <a:cubicBezTo>
                    <a:pt x="128385" y="42016"/>
                    <a:pt x="119514" y="44713"/>
                    <a:pt x="112622" y="49388"/>
                  </a:cubicBezTo>
                  <a:cubicBezTo>
                    <a:pt x="100934" y="57240"/>
                    <a:pt x="95600" y="69287"/>
                    <a:pt x="95600" y="84991"/>
                  </a:cubicBezTo>
                  <a:cubicBezTo>
                    <a:pt x="95600" y="109685"/>
                    <a:pt x="109205" y="125568"/>
                    <a:pt x="134559" y="125568"/>
                  </a:cubicBezTo>
                  <a:cubicBezTo>
                    <a:pt x="156675" y="125568"/>
                    <a:pt x="175136" y="109865"/>
                    <a:pt x="175136" y="81634"/>
                  </a:cubicBezTo>
                  <a:moveTo>
                    <a:pt x="157814" y="86429"/>
                  </a:moveTo>
                  <a:cubicBezTo>
                    <a:pt x="157814" y="104710"/>
                    <a:pt x="150442" y="117057"/>
                    <a:pt x="136776" y="117057"/>
                  </a:cubicBezTo>
                  <a:cubicBezTo>
                    <a:pt x="120593" y="117057"/>
                    <a:pt x="112562" y="101473"/>
                    <a:pt x="112562" y="81934"/>
                  </a:cubicBezTo>
                  <a:cubicBezTo>
                    <a:pt x="112562" y="66530"/>
                    <a:pt x="116577" y="50647"/>
                    <a:pt x="133600" y="50647"/>
                  </a:cubicBezTo>
                  <a:cubicBezTo>
                    <a:pt x="142111" y="50647"/>
                    <a:pt x="147865" y="53704"/>
                    <a:pt x="152360" y="60776"/>
                  </a:cubicBezTo>
                  <a:cubicBezTo>
                    <a:pt x="156016" y="66710"/>
                    <a:pt x="157814" y="74741"/>
                    <a:pt x="157814" y="86429"/>
                  </a:cubicBezTo>
                  <a:moveTo>
                    <a:pt x="220448" y="119335"/>
                  </a:moveTo>
                  <a:lnTo>
                    <a:pt x="214215" y="117417"/>
                  </a:lnTo>
                  <a:cubicBezTo>
                    <a:pt x="210679" y="116278"/>
                    <a:pt x="210499" y="115978"/>
                    <a:pt x="210379" y="112142"/>
                  </a:cubicBezTo>
                  <a:cubicBezTo>
                    <a:pt x="210199" y="107827"/>
                    <a:pt x="210199" y="99615"/>
                    <a:pt x="210199" y="91284"/>
                  </a:cubicBezTo>
                  <a:lnTo>
                    <a:pt x="210199" y="0"/>
                  </a:lnTo>
                  <a:lnTo>
                    <a:pt x="208461" y="0"/>
                  </a:lnTo>
                  <a:cubicBezTo>
                    <a:pt x="201268" y="0"/>
                    <a:pt x="192578" y="1259"/>
                    <a:pt x="182448" y="4795"/>
                  </a:cubicBezTo>
                  <a:lnTo>
                    <a:pt x="182448" y="8331"/>
                  </a:lnTo>
                  <a:lnTo>
                    <a:pt x="189341" y="10069"/>
                  </a:lnTo>
                  <a:cubicBezTo>
                    <a:pt x="192997" y="11028"/>
                    <a:pt x="194016" y="12167"/>
                    <a:pt x="194136" y="15704"/>
                  </a:cubicBezTo>
                  <a:cubicBezTo>
                    <a:pt x="194316" y="19420"/>
                    <a:pt x="194316" y="27271"/>
                    <a:pt x="194316" y="34943"/>
                  </a:cubicBezTo>
                  <a:lnTo>
                    <a:pt x="194316" y="91224"/>
                  </a:lnTo>
                  <a:cubicBezTo>
                    <a:pt x="194316" y="99555"/>
                    <a:pt x="194316" y="107767"/>
                    <a:pt x="194136" y="112082"/>
                  </a:cubicBezTo>
                  <a:cubicBezTo>
                    <a:pt x="193956" y="115918"/>
                    <a:pt x="193656" y="116278"/>
                    <a:pt x="190300" y="117357"/>
                  </a:cubicBezTo>
                  <a:lnTo>
                    <a:pt x="183887" y="119275"/>
                  </a:lnTo>
                  <a:lnTo>
                    <a:pt x="183887" y="124070"/>
                  </a:lnTo>
                  <a:lnTo>
                    <a:pt x="220448" y="124070"/>
                  </a:lnTo>
                  <a:lnTo>
                    <a:pt x="220448" y="119275"/>
                  </a:lnTo>
                  <a:close/>
                  <a:moveTo>
                    <a:pt x="289556" y="100275"/>
                  </a:moveTo>
                  <a:cubicBezTo>
                    <a:pt x="289556" y="89666"/>
                    <a:pt x="282004" y="82294"/>
                    <a:pt x="269057" y="77199"/>
                  </a:cubicBezTo>
                  <a:lnTo>
                    <a:pt x="263903" y="75101"/>
                  </a:lnTo>
                  <a:cubicBezTo>
                    <a:pt x="251556" y="70126"/>
                    <a:pt x="248978" y="65152"/>
                    <a:pt x="248978" y="60177"/>
                  </a:cubicBezTo>
                  <a:cubicBezTo>
                    <a:pt x="248978" y="54423"/>
                    <a:pt x="253653" y="49448"/>
                    <a:pt x="263423" y="49448"/>
                  </a:cubicBezTo>
                  <a:cubicBezTo>
                    <a:pt x="266480" y="49448"/>
                    <a:pt x="269836" y="49928"/>
                    <a:pt x="273073" y="51066"/>
                  </a:cubicBezTo>
                  <a:cubicBezTo>
                    <a:pt x="276609" y="52505"/>
                    <a:pt x="277568" y="55382"/>
                    <a:pt x="279486" y="62155"/>
                  </a:cubicBezTo>
                  <a:lnTo>
                    <a:pt x="280625" y="65991"/>
                  </a:lnTo>
                  <a:lnTo>
                    <a:pt x="285600" y="65991"/>
                  </a:lnTo>
                  <a:cubicBezTo>
                    <a:pt x="286259" y="58618"/>
                    <a:pt x="286079" y="51546"/>
                    <a:pt x="285300" y="43874"/>
                  </a:cubicBezTo>
                  <a:cubicBezTo>
                    <a:pt x="276969" y="43574"/>
                    <a:pt x="272174" y="42435"/>
                    <a:pt x="264442" y="42435"/>
                  </a:cubicBezTo>
                  <a:cubicBezTo>
                    <a:pt x="245382" y="42435"/>
                    <a:pt x="235073" y="53823"/>
                    <a:pt x="235073" y="66170"/>
                  </a:cubicBezTo>
                  <a:cubicBezTo>
                    <a:pt x="235073" y="75461"/>
                    <a:pt x="239748" y="83672"/>
                    <a:pt x="253174" y="89126"/>
                  </a:cubicBezTo>
                  <a:lnTo>
                    <a:pt x="258149" y="91224"/>
                  </a:lnTo>
                  <a:cubicBezTo>
                    <a:pt x="270975" y="96499"/>
                    <a:pt x="274332" y="100994"/>
                    <a:pt x="274332" y="106328"/>
                  </a:cubicBezTo>
                  <a:cubicBezTo>
                    <a:pt x="274332" y="112742"/>
                    <a:pt x="269177" y="118196"/>
                    <a:pt x="259108" y="118196"/>
                  </a:cubicBezTo>
                  <a:cubicBezTo>
                    <a:pt x="253953" y="118196"/>
                    <a:pt x="248978" y="117237"/>
                    <a:pt x="245921" y="115798"/>
                  </a:cubicBezTo>
                  <a:cubicBezTo>
                    <a:pt x="242086" y="114180"/>
                    <a:pt x="241127" y="111783"/>
                    <a:pt x="240168" y="105849"/>
                  </a:cubicBezTo>
                  <a:lnTo>
                    <a:pt x="239029" y="100574"/>
                  </a:lnTo>
                  <a:lnTo>
                    <a:pt x="233574" y="100574"/>
                  </a:lnTo>
                  <a:cubicBezTo>
                    <a:pt x="232615" y="106808"/>
                    <a:pt x="232436" y="115139"/>
                    <a:pt x="233574" y="123350"/>
                  </a:cubicBezTo>
                  <a:cubicBezTo>
                    <a:pt x="241606" y="124489"/>
                    <a:pt x="249937" y="125928"/>
                    <a:pt x="258089" y="125928"/>
                  </a:cubicBezTo>
                  <a:cubicBezTo>
                    <a:pt x="279426" y="125928"/>
                    <a:pt x="289496" y="112801"/>
                    <a:pt x="289496" y="100395"/>
                  </a:cubicBezTo>
                  <a:moveTo>
                    <a:pt x="335887" y="124309"/>
                  </a:moveTo>
                  <a:lnTo>
                    <a:pt x="335887" y="119514"/>
                  </a:lnTo>
                  <a:lnTo>
                    <a:pt x="329174" y="117417"/>
                  </a:lnTo>
                  <a:cubicBezTo>
                    <a:pt x="325997" y="116278"/>
                    <a:pt x="325638" y="116158"/>
                    <a:pt x="325518" y="112142"/>
                  </a:cubicBezTo>
                  <a:cubicBezTo>
                    <a:pt x="325338" y="107827"/>
                    <a:pt x="325338" y="99795"/>
                    <a:pt x="325338" y="91464"/>
                  </a:cubicBezTo>
                  <a:lnTo>
                    <a:pt x="325338" y="180"/>
                  </a:lnTo>
                  <a:lnTo>
                    <a:pt x="323600" y="180"/>
                  </a:lnTo>
                  <a:cubicBezTo>
                    <a:pt x="316407" y="180"/>
                    <a:pt x="307717" y="1439"/>
                    <a:pt x="297647" y="4975"/>
                  </a:cubicBezTo>
                  <a:lnTo>
                    <a:pt x="297647" y="8511"/>
                  </a:lnTo>
                  <a:lnTo>
                    <a:pt x="304540" y="10249"/>
                  </a:lnTo>
                  <a:cubicBezTo>
                    <a:pt x="308196" y="11208"/>
                    <a:pt x="309215" y="12347"/>
                    <a:pt x="309335" y="15883"/>
                  </a:cubicBezTo>
                  <a:cubicBezTo>
                    <a:pt x="309515" y="19599"/>
                    <a:pt x="309515" y="27451"/>
                    <a:pt x="309515" y="35123"/>
                  </a:cubicBezTo>
                  <a:lnTo>
                    <a:pt x="309515" y="91584"/>
                  </a:lnTo>
                  <a:cubicBezTo>
                    <a:pt x="309515" y="99915"/>
                    <a:pt x="309515" y="107947"/>
                    <a:pt x="309335" y="112262"/>
                  </a:cubicBezTo>
                  <a:cubicBezTo>
                    <a:pt x="309155" y="116098"/>
                    <a:pt x="308855" y="116458"/>
                    <a:pt x="305499" y="117537"/>
                  </a:cubicBezTo>
                  <a:lnTo>
                    <a:pt x="299086" y="119454"/>
                  </a:lnTo>
                  <a:lnTo>
                    <a:pt x="299086" y="124249"/>
                  </a:lnTo>
                  <a:lnTo>
                    <a:pt x="336007" y="124249"/>
                  </a:lnTo>
                  <a:close/>
                  <a:moveTo>
                    <a:pt x="384316" y="120653"/>
                  </a:moveTo>
                  <a:cubicBezTo>
                    <a:pt x="376464" y="118555"/>
                    <a:pt x="374067" y="116637"/>
                    <a:pt x="370530" y="112502"/>
                  </a:cubicBezTo>
                  <a:lnTo>
                    <a:pt x="349373" y="87328"/>
                  </a:lnTo>
                  <a:cubicBezTo>
                    <a:pt x="344698" y="81394"/>
                    <a:pt x="342660" y="79297"/>
                    <a:pt x="340562" y="77678"/>
                  </a:cubicBezTo>
                  <a:cubicBezTo>
                    <a:pt x="341821" y="76899"/>
                    <a:pt x="343439" y="75581"/>
                    <a:pt x="345537" y="73663"/>
                  </a:cubicBezTo>
                  <a:lnTo>
                    <a:pt x="364477" y="56820"/>
                  </a:lnTo>
                  <a:cubicBezTo>
                    <a:pt x="370710" y="51366"/>
                    <a:pt x="371669" y="51066"/>
                    <a:pt x="375385" y="50107"/>
                  </a:cubicBezTo>
                  <a:lnTo>
                    <a:pt x="381799" y="48489"/>
                  </a:lnTo>
                  <a:lnTo>
                    <a:pt x="381799" y="43694"/>
                  </a:lnTo>
                  <a:lnTo>
                    <a:pt x="344578" y="43694"/>
                  </a:lnTo>
                  <a:lnTo>
                    <a:pt x="344578" y="48669"/>
                  </a:lnTo>
                  <a:lnTo>
                    <a:pt x="348893" y="49628"/>
                  </a:lnTo>
                  <a:cubicBezTo>
                    <a:pt x="356265" y="51246"/>
                    <a:pt x="355606" y="53644"/>
                    <a:pt x="353089" y="56221"/>
                  </a:cubicBezTo>
                  <a:cubicBezTo>
                    <a:pt x="344937" y="65511"/>
                    <a:pt x="334149" y="77199"/>
                    <a:pt x="325518" y="83612"/>
                  </a:cubicBezTo>
                  <a:cubicBezTo>
                    <a:pt x="326956" y="84751"/>
                    <a:pt x="328395" y="86010"/>
                    <a:pt x="330792" y="89246"/>
                  </a:cubicBezTo>
                  <a:lnTo>
                    <a:pt x="346855" y="109625"/>
                  </a:lnTo>
                  <a:cubicBezTo>
                    <a:pt x="356985" y="123231"/>
                    <a:pt x="360521" y="125808"/>
                    <a:pt x="382758" y="125688"/>
                  </a:cubicBezTo>
                  <a:lnTo>
                    <a:pt x="384376" y="120713"/>
                  </a:lnTo>
                  <a:close/>
                  <a:moveTo>
                    <a:pt x="431187" y="124309"/>
                  </a:moveTo>
                  <a:lnTo>
                    <a:pt x="431187" y="119514"/>
                  </a:lnTo>
                  <a:lnTo>
                    <a:pt x="424953" y="117596"/>
                  </a:lnTo>
                  <a:cubicBezTo>
                    <a:pt x="421597" y="116458"/>
                    <a:pt x="421237" y="116158"/>
                    <a:pt x="421117" y="112322"/>
                  </a:cubicBezTo>
                  <a:cubicBezTo>
                    <a:pt x="420938" y="108007"/>
                    <a:pt x="420938" y="99795"/>
                    <a:pt x="420938" y="91464"/>
                  </a:cubicBezTo>
                  <a:lnTo>
                    <a:pt x="420938" y="43035"/>
                  </a:lnTo>
                  <a:lnTo>
                    <a:pt x="419319" y="43035"/>
                  </a:lnTo>
                  <a:cubicBezTo>
                    <a:pt x="412127" y="43035"/>
                    <a:pt x="403436" y="44174"/>
                    <a:pt x="393187" y="47830"/>
                  </a:cubicBezTo>
                  <a:lnTo>
                    <a:pt x="393187" y="51366"/>
                  </a:lnTo>
                  <a:lnTo>
                    <a:pt x="400079" y="53104"/>
                  </a:lnTo>
                  <a:cubicBezTo>
                    <a:pt x="403796" y="54063"/>
                    <a:pt x="404755" y="55202"/>
                    <a:pt x="404874" y="58738"/>
                  </a:cubicBezTo>
                  <a:cubicBezTo>
                    <a:pt x="405054" y="62454"/>
                    <a:pt x="405054" y="70306"/>
                    <a:pt x="405054" y="77978"/>
                  </a:cubicBezTo>
                  <a:lnTo>
                    <a:pt x="405054" y="91464"/>
                  </a:lnTo>
                  <a:cubicBezTo>
                    <a:pt x="405054" y="99795"/>
                    <a:pt x="405054" y="108007"/>
                    <a:pt x="404874" y="112322"/>
                  </a:cubicBezTo>
                  <a:cubicBezTo>
                    <a:pt x="404695" y="116158"/>
                    <a:pt x="404575" y="116518"/>
                    <a:pt x="401038" y="117596"/>
                  </a:cubicBezTo>
                  <a:lnTo>
                    <a:pt x="394805" y="119514"/>
                  </a:lnTo>
                  <a:lnTo>
                    <a:pt x="394805" y="124309"/>
                  </a:lnTo>
                  <a:lnTo>
                    <a:pt x="431187" y="124309"/>
                  </a:lnTo>
                  <a:close/>
                  <a:moveTo>
                    <a:pt x="421896" y="13965"/>
                  </a:moveTo>
                  <a:cubicBezTo>
                    <a:pt x="421896" y="8211"/>
                    <a:pt x="418360" y="3536"/>
                    <a:pt x="411647" y="3536"/>
                  </a:cubicBezTo>
                  <a:cubicBezTo>
                    <a:pt x="406013" y="3536"/>
                    <a:pt x="401518" y="7252"/>
                    <a:pt x="401518" y="13965"/>
                  </a:cubicBezTo>
                  <a:cubicBezTo>
                    <a:pt x="401518" y="19899"/>
                    <a:pt x="404695" y="24394"/>
                    <a:pt x="411647" y="24394"/>
                  </a:cubicBezTo>
                  <a:cubicBezTo>
                    <a:pt x="417102" y="24394"/>
                    <a:pt x="421896" y="20678"/>
                    <a:pt x="421896" y="13965"/>
                  </a:cubicBezTo>
                  <a:moveTo>
                    <a:pt x="557894" y="10429"/>
                  </a:moveTo>
                  <a:lnTo>
                    <a:pt x="474941" y="10429"/>
                  </a:lnTo>
                  <a:lnTo>
                    <a:pt x="474941" y="15883"/>
                  </a:lnTo>
                  <a:lnTo>
                    <a:pt x="479616" y="16842"/>
                  </a:lnTo>
                  <a:cubicBezTo>
                    <a:pt x="490345" y="18760"/>
                    <a:pt x="491483" y="19060"/>
                    <a:pt x="491663" y="22596"/>
                  </a:cubicBezTo>
                  <a:cubicBezTo>
                    <a:pt x="491843" y="26312"/>
                    <a:pt x="491843" y="32846"/>
                    <a:pt x="491843" y="40577"/>
                  </a:cubicBezTo>
                  <a:lnTo>
                    <a:pt x="491843" y="94161"/>
                  </a:lnTo>
                  <a:cubicBezTo>
                    <a:pt x="491843" y="101833"/>
                    <a:pt x="491843" y="108426"/>
                    <a:pt x="491663" y="112142"/>
                  </a:cubicBezTo>
                  <a:cubicBezTo>
                    <a:pt x="491483" y="115678"/>
                    <a:pt x="490524" y="115978"/>
                    <a:pt x="482013" y="117896"/>
                  </a:cubicBezTo>
                  <a:lnTo>
                    <a:pt x="477338" y="118855"/>
                  </a:lnTo>
                  <a:lnTo>
                    <a:pt x="477338" y="124309"/>
                  </a:lnTo>
                  <a:lnTo>
                    <a:pt x="523849" y="124309"/>
                  </a:lnTo>
                  <a:lnTo>
                    <a:pt x="523849" y="118855"/>
                  </a:lnTo>
                  <a:lnTo>
                    <a:pt x="519174" y="117896"/>
                  </a:lnTo>
                  <a:cubicBezTo>
                    <a:pt x="510483" y="116158"/>
                    <a:pt x="509704" y="115798"/>
                    <a:pt x="509524" y="112262"/>
                  </a:cubicBezTo>
                  <a:cubicBezTo>
                    <a:pt x="509345" y="108606"/>
                    <a:pt x="509345" y="101833"/>
                    <a:pt x="509345" y="94161"/>
                  </a:cubicBezTo>
                  <a:lnTo>
                    <a:pt x="509345" y="73603"/>
                  </a:lnTo>
                  <a:cubicBezTo>
                    <a:pt x="523310" y="73603"/>
                    <a:pt x="533559" y="73783"/>
                    <a:pt x="537095" y="74262"/>
                  </a:cubicBezTo>
                  <a:cubicBezTo>
                    <a:pt x="540272" y="74562"/>
                    <a:pt x="540931" y="75221"/>
                    <a:pt x="541770" y="78098"/>
                  </a:cubicBezTo>
                  <a:cubicBezTo>
                    <a:pt x="543029" y="82773"/>
                    <a:pt x="543389" y="84331"/>
                    <a:pt x="544168" y="88167"/>
                  </a:cubicBezTo>
                  <a:lnTo>
                    <a:pt x="549442" y="88167"/>
                  </a:lnTo>
                  <a:lnTo>
                    <a:pt x="549442" y="52085"/>
                  </a:lnTo>
                  <a:lnTo>
                    <a:pt x="544168" y="52085"/>
                  </a:lnTo>
                  <a:cubicBezTo>
                    <a:pt x="543029" y="56880"/>
                    <a:pt x="542729" y="58978"/>
                    <a:pt x="541770" y="62335"/>
                  </a:cubicBezTo>
                  <a:cubicBezTo>
                    <a:pt x="541111" y="64432"/>
                    <a:pt x="540032" y="64612"/>
                    <a:pt x="537095" y="64912"/>
                  </a:cubicBezTo>
                  <a:cubicBezTo>
                    <a:pt x="532900" y="65571"/>
                    <a:pt x="523010" y="65691"/>
                    <a:pt x="509345" y="65691"/>
                  </a:cubicBezTo>
                  <a:lnTo>
                    <a:pt x="509345" y="18401"/>
                  </a:lnTo>
                  <a:cubicBezTo>
                    <a:pt x="545786" y="18401"/>
                    <a:pt x="547824" y="19659"/>
                    <a:pt x="549143" y="25293"/>
                  </a:cubicBezTo>
                  <a:cubicBezTo>
                    <a:pt x="550102" y="29309"/>
                    <a:pt x="550401" y="32666"/>
                    <a:pt x="551420" y="38599"/>
                  </a:cubicBezTo>
                  <a:lnTo>
                    <a:pt x="557174" y="38599"/>
                  </a:lnTo>
                  <a:cubicBezTo>
                    <a:pt x="557834" y="27871"/>
                    <a:pt x="558133" y="18221"/>
                    <a:pt x="557834" y="10369"/>
                  </a:cubicBezTo>
                  <a:moveTo>
                    <a:pt x="660446" y="116398"/>
                  </a:moveTo>
                  <a:lnTo>
                    <a:pt x="653553" y="114660"/>
                  </a:lnTo>
                  <a:cubicBezTo>
                    <a:pt x="649837" y="113701"/>
                    <a:pt x="648878" y="112562"/>
                    <a:pt x="648758" y="109025"/>
                  </a:cubicBezTo>
                  <a:cubicBezTo>
                    <a:pt x="648578" y="105369"/>
                    <a:pt x="648578" y="97458"/>
                    <a:pt x="648578" y="89786"/>
                  </a:cubicBezTo>
                  <a:lnTo>
                    <a:pt x="648578" y="42975"/>
                  </a:lnTo>
                  <a:lnTo>
                    <a:pt x="646960" y="42975"/>
                  </a:lnTo>
                  <a:cubicBezTo>
                    <a:pt x="639588" y="42975"/>
                    <a:pt x="631077" y="44114"/>
                    <a:pt x="620827" y="47770"/>
                  </a:cubicBezTo>
                  <a:lnTo>
                    <a:pt x="620827" y="51306"/>
                  </a:lnTo>
                  <a:lnTo>
                    <a:pt x="627720" y="53044"/>
                  </a:lnTo>
                  <a:cubicBezTo>
                    <a:pt x="631436" y="54003"/>
                    <a:pt x="632395" y="55142"/>
                    <a:pt x="632515" y="58678"/>
                  </a:cubicBezTo>
                  <a:cubicBezTo>
                    <a:pt x="632695" y="62394"/>
                    <a:pt x="632695" y="70246"/>
                    <a:pt x="632695" y="77918"/>
                  </a:cubicBezTo>
                  <a:lnTo>
                    <a:pt x="632695" y="107107"/>
                  </a:lnTo>
                  <a:cubicBezTo>
                    <a:pt x="629159" y="110943"/>
                    <a:pt x="622266" y="114180"/>
                    <a:pt x="613935" y="114180"/>
                  </a:cubicBezTo>
                  <a:cubicBezTo>
                    <a:pt x="599370" y="114180"/>
                    <a:pt x="597272" y="105190"/>
                    <a:pt x="597272" y="86309"/>
                  </a:cubicBezTo>
                  <a:lnTo>
                    <a:pt x="597272" y="43035"/>
                  </a:lnTo>
                  <a:lnTo>
                    <a:pt x="595534" y="43035"/>
                  </a:lnTo>
                  <a:cubicBezTo>
                    <a:pt x="588342" y="43035"/>
                    <a:pt x="579651" y="44174"/>
                    <a:pt x="569401" y="47830"/>
                  </a:cubicBezTo>
                  <a:lnTo>
                    <a:pt x="569401" y="51366"/>
                  </a:lnTo>
                  <a:lnTo>
                    <a:pt x="576294" y="53104"/>
                  </a:lnTo>
                  <a:cubicBezTo>
                    <a:pt x="580010" y="54063"/>
                    <a:pt x="580969" y="55202"/>
                    <a:pt x="581089" y="58738"/>
                  </a:cubicBezTo>
                  <a:cubicBezTo>
                    <a:pt x="581269" y="62454"/>
                    <a:pt x="581269" y="70306"/>
                    <a:pt x="581269" y="77978"/>
                  </a:cubicBezTo>
                  <a:lnTo>
                    <a:pt x="581269" y="94641"/>
                  </a:lnTo>
                  <a:cubicBezTo>
                    <a:pt x="581269" y="116458"/>
                    <a:pt x="589420" y="126407"/>
                    <a:pt x="607102" y="126407"/>
                  </a:cubicBezTo>
                  <a:cubicBezTo>
                    <a:pt x="619149" y="126407"/>
                    <a:pt x="628260" y="120773"/>
                    <a:pt x="633234" y="111843"/>
                  </a:cubicBezTo>
                  <a:lnTo>
                    <a:pt x="633234" y="124849"/>
                  </a:lnTo>
                  <a:lnTo>
                    <a:pt x="634493" y="124849"/>
                  </a:lnTo>
                  <a:cubicBezTo>
                    <a:pt x="641685" y="124849"/>
                    <a:pt x="650376" y="123710"/>
                    <a:pt x="660506" y="120054"/>
                  </a:cubicBezTo>
                  <a:lnTo>
                    <a:pt x="660506" y="116518"/>
                  </a:lnTo>
                  <a:close/>
                  <a:moveTo>
                    <a:pt x="761859" y="124249"/>
                  </a:moveTo>
                  <a:lnTo>
                    <a:pt x="761859" y="119454"/>
                  </a:lnTo>
                  <a:lnTo>
                    <a:pt x="755626" y="117537"/>
                  </a:lnTo>
                  <a:cubicBezTo>
                    <a:pt x="752269" y="116398"/>
                    <a:pt x="751970" y="116098"/>
                    <a:pt x="751790" y="112262"/>
                  </a:cubicBezTo>
                  <a:cubicBezTo>
                    <a:pt x="751610" y="107947"/>
                    <a:pt x="751610" y="99735"/>
                    <a:pt x="751610" y="91404"/>
                  </a:cubicBezTo>
                  <a:lnTo>
                    <a:pt x="751610" y="73603"/>
                  </a:lnTo>
                  <a:cubicBezTo>
                    <a:pt x="751610" y="51606"/>
                    <a:pt x="743578" y="41836"/>
                    <a:pt x="725777" y="41836"/>
                  </a:cubicBezTo>
                  <a:cubicBezTo>
                    <a:pt x="713730" y="41836"/>
                    <a:pt x="704260" y="47470"/>
                    <a:pt x="699465" y="56101"/>
                  </a:cubicBezTo>
                  <a:lnTo>
                    <a:pt x="699465" y="42975"/>
                  </a:lnTo>
                  <a:lnTo>
                    <a:pt x="698326" y="42975"/>
                  </a:lnTo>
                  <a:cubicBezTo>
                    <a:pt x="690954" y="42975"/>
                    <a:pt x="682263" y="44114"/>
                    <a:pt x="672193" y="47770"/>
                  </a:cubicBezTo>
                  <a:lnTo>
                    <a:pt x="672193" y="51306"/>
                  </a:lnTo>
                  <a:lnTo>
                    <a:pt x="679086" y="53044"/>
                  </a:lnTo>
                  <a:cubicBezTo>
                    <a:pt x="682802" y="54003"/>
                    <a:pt x="683761" y="55142"/>
                    <a:pt x="683881" y="58678"/>
                  </a:cubicBezTo>
                  <a:cubicBezTo>
                    <a:pt x="684061" y="62394"/>
                    <a:pt x="684061" y="70246"/>
                    <a:pt x="684061" y="77918"/>
                  </a:cubicBezTo>
                  <a:lnTo>
                    <a:pt x="684061" y="91524"/>
                  </a:lnTo>
                  <a:cubicBezTo>
                    <a:pt x="684061" y="99855"/>
                    <a:pt x="684061" y="107887"/>
                    <a:pt x="683881" y="112202"/>
                  </a:cubicBezTo>
                  <a:cubicBezTo>
                    <a:pt x="683701" y="116038"/>
                    <a:pt x="683402" y="116398"/>
                    <a:pt x="680045" y="117477"/>
                  </a:cubicBezTo>
                  <a:lnTo>
                    <a:pt x="673812" y="119395"/>
                  </a:lnTo>
                  <a:lnTo>
                    <a:pt x="673812" y="124190"/>
                  </a:lnTo>
                  <a:lnTo>
                    <a:pt x="710673" y="124190"/>
                  </a:lnTo>
                  <a:lnTo>
                    <a:pt x="710673" y="119395"/>
                  </a:lnTo>
                  <a:lnTo>
                    <a:pt x="703780" y="117297"/>
                  </a:lnTo>
                  <a:cubicBezTo>
                    <a:pt x="700544" y="116158"/>
                    <a:pt x="700244" y="116038"/>
                    <a:pt x="700124" y="112022"/>
                  </a:cubicBezTo>
                  <a:cubicBezTo>
                    <a:pt x="699944" y="107707"/>
                    <a:pt x="699944" y="99675"/>
                    <a:pt x="699944" y="91344"/>
                  </a:cubicBezTo>
                  <a:lnTo>
                    <a:pt x="699944" y="61016"/>
                  </a:lnTo>
                  <a:cubicBezTo>
                    <a:pt x="703660" y="57180"/>
                    <a:pt x="710373" y="53823"/>
                    <a:pt x="718704" y="53823"/>
                  </a:cubicBezTo>
                  <a:cubicBezTo>
                    <a:pt x="733449" y="53823"/>
                    <a:pt x="735547" y="62814"/>
                    <a:pt x="735547" y="81874"/>
                  </a:cubicBezTo>
                  <a:lnTo>
                    <a:pt x="735547" y="91344"/>
                  </a:lnTo>
                  <a:cubicBezTo>
                    <a:pt x="735547" y="99675"/>
                    <a:pt x="735547" y="107527"/>
                    <a:pt x="735367" y="111843"/>
                  </a:cubicBezTo>
                  <a:cubicBezTo>
                    <a:pt x="735187" y="116038"/>
                    <a:pt x="734887" y="116158"/>
                    <a:pt x="731711" y="117297"/>
                  </a:cubicBezTo>
                  <a:lnTo>
                    <a:pt x="724998" y="119395"/>
                  </a:lnTo>
                  <a:lnTo>
                    <a:pt x="724998" y="124190"/>
                  </a:lnTo>
                  <a:lnTo>
                    <a:pt x="761919" y="124190"/>
                  </a:lnTo>
                  <a:close/>
                  <a:moveTo>
                    <a:pt x="855121" y="116697"/>
                  </a:moveTo>
                  <a:lnTo>
                    <a:pt x="848228" y="115079"/>
                  </a:lnTo>
                  <a:cubicBezTo>
                    <a:pt x="844572" y="114120"/>
                    <a:pt x="843553" y="112981"/>
                    <a:pt x="843433" y="109445"/>
                  </a:cubicBezTo>
                  <a:cubicBezTo>
                    <a:pt x="843254" y="105609"/>
                    <a:pt x="843254" y="97877"/>
                    <a:pt x="843254" y="90025"/>
                  </a:cubicBezTo>
                  <a:lnTo>
                    <a:pt x="843254" y="60"/>
                  </a:lnTo>
                  <a:lnTo>
                    <a:pt x="841635" y="60"/>
                  </a:lnTo>
                  <a:cubicBezTo>
                    <a:pt x="834263" y="60"/>
                    <a:pt x="825572" y="1319"/>
                    <a:pt x="815503" y="4855"/>
                  </a:cubicBezTo>
                  <a:lnTo>
                    <a:pt x="815503" y="8391"/>
                  </a:lnTo>
                  <a:lnTo>
                    <a:pt x="822396" y="10129"/>
                  </a:lnTo>
                  <a:cubicBezTo>
                    <a:pt x="826112" y="11088"/>
                    <a:pt x="827071" y="12227"/>
                    <a:pt x="827190" y="15763"/>
                  </a:cubicBezTo>
                  <a:cubicBezTo>
                    <a:pt x="827370" y="19480"/>
                    <a:pt x="827370" y="27331"/>
                    <a:pt x="827370" y="35003"/>
                  </a:cubicBezTo>
                  <a:lnTo>
                    <a:pt x="827370" y="43035"/>
                  </a:lnTo>
                  <a:cubicBezTo>
                    <a:pt x="823354" y="42375"/>
                    <a:pt x="819339" y="41896"/>
                    <a:pt x="815503" y="41896"/>
                  </a:cubicBezTo>
                  <a:cubicBezTo>
                    <a:pt x="803455" y="41896"/>
                    <a:pt x="795124" y="44293"/>
                    <a:pt x="786973" y="50227"/>
                  </a:cubicBezTo>
                  <a:cubicBezTo>
                    <a:pt x="776064" y="58079"/>
                    <a:pt x="770790" y="71085"/>
                    <a:pt x="770790" y="86789"/>
                  </a:cubicBezTo>
                  <a:cubicBezTo>
                    <a:pt x="770790" y="109745"/>
                    <a:pt x="783916" y="125928"/>
                    <a:pt x="802856" y="125928"/>
                  </a:cubicBezTo>
                  <a:cubicBezTo>
                    <a:pt x="813285" y="125928"/>
                    <a:pt x="823055" y="120653"/>
                    <a:pt x="827850" y="112921"/>
                  </a:cubicBezTo>
                  <a:lnTo>
                    <a:pt x="827850" y="125089"/>
                  </a:lnTo>
                  <a:lnTo>
                    <a:pt x="828989" y="125089"/>
                  </a:lnTo>
                  <a:cubicBezTo>
                    <a:pt x="836361" y="125089"/>
                    <a:pt x="845052" y="123830"/>
                    <a:pt x="855121" y="120294"/>
                  </a:cubicBezTo>
                  <a:lnTo>
                    <a:pt x="855121" y="116578"/>
                  </a:lnTo>
                  <a:close/>
                  <a:moveTo>
                    <a:pt x="827370" y="54183"/>
                  </a:moveTo>
                  <a:lnTo>
                    <a:pt x="827370" y="108546"/>
                  </a:lnTo>
                  <a:cubicBezTo>
                    <a:pt x="824134" y="112082"/>
                    <a:pt x="817421" y="114660"/>
                    <a:pt x="811187" y="114660"/>
                  </a:cubicBezTo>
                  <a:cubicBezTo>
                    <a:pt x="797222" y="114660"/>
                    <a:pt x="787452" y="102792"/>
                    <a:pt x="787452" y="81275"/>
                  </a:cubicBezTo>
                  <a:cubicBezTo>
                    <a:pt x="787452" y="70186"/>
                    <a:pt x="790329" y="60237"/>
                    <a:pt x="796443" y="55442"/>
                  </a:cubicBezTo>
                  <a:cubicBezTo>
                    <a:pt x="799200" y="53164"/>
                    <a:pt x="803515" y="51246"/>
                    <a:pt x="809749" y="51246"/>
                  </a:cubicBezTo>
                  <a:cubicBezTo>
                    <a:pt x="815982" y="51246"/>
                    <a:pt x="822396" y="52505"/>
                    <a:pt x="827370" y="54123"/>
                  </a:cubicBezTo>
                  <a:moveTo>
                    <a:pt x="950421" y="116338"/>
                  </a:moveTo>
                  <a:lnTo>
                    <a:pt x="943528" y="114600"/>
                  </a:lnTo>
                  <a:cubicBezTo>
                    <a:pt x="939872" y="113641"/>
                    <a:pt x="938853" y="112502"/>
                    <a:pt x="938733" y="108966"/>
                  </a:cubicBezTo>
                  <a:cubicBezTo>
                    <a:pt x="938553" y="105309"/>
                    <a:pt x="938553" y="97398"/>
                    <a:pt x="938553" y="89726"/>
                  </a:cubicBezTo>
                  <a:lnTo>
                    <a:pt x="938553" y="42915"/>
                  </a:lnTo>
                  <a:lnTo>
                    <a:pt x="936935" y="42915"/>
                  </a:lnTo>
                  <a:cubicBezTo>
                    <a:pt x="929563" y="42915"/>
                    <a:pt x="921052" y="44054"/>
                    <a:pt x="910803" y="47710"/>
                  </a:cubicBezTo>
                  <a:lnTo>
                    <a:pt x="910803" y="51246"/>
                  </a:lnTo>
                  <a:lnTo>
                    <a:pt x="917695" y="52984"/>
                  </a:lnTo>
                  <a:cubicBezTo>
                    <a:pt x="921351" y="53943"/>
                    <a:pt x="922370" y="55082"/>
                    <a:pt x="922490" y="58618"/>
                  </a:cubicBezTo>
                  <a:cubicBezTo>
                    <a:pt x="922670" y="62335"/>
                    <a:pt x="922670" y="70186"/>
                    <a:pt x="922670" y="77858"/>
                  </a:cubicBezTo>
                  <a:lnTo>
                    <a:pt x="922670" y="107048"/>
                  </a:lnTo>
                  <a:cubicBezTo>
                    <a:pt x="919134" y="110883"/>
                    <a:pt x="912241" y="114120"/>
                    <a:pt x="903910" y="114120"/>
                  </a:cubicBezTo>
                  <a:cubicBezTo>
                    <a:pt x="889345" y="114120"/>
                    <a:pt x="887247" y="105130"/>
                    <a:pt x="887247" y="86249"/>
                  </a:cubicBezTo>
                  <a:lnTo>
                    <a:pt x="887247" y="42975"/>
                  </a:lnTo>
                  <a:lnTo>
                    <a:pt x="885509" y="42975"/>
                  </a:lnTo>
                  <a:cubicBezTo>
                    <a:pt x="878257" y="42975"/>
                    <a:pt x="869626" y="44114"/>
                    <a:pt x="859377" y="47770"/>
                  </a:cubicBezTo>
                  <a:lnTo>
                    <a:pt x="859377" y="51306"/>
                  </a:lnTo>
                  <a:lnTo>
                    <a:pt x="866269" y="53044"/>
                  </a:lnTo>
                  <a:cubicBezTo>
                    <a:pt x="869985" y="54003"/>
                    <a:pt x="870944" y="55142"/>
                    <a:pt x="871064" y="58678"/>
                  </a:cubicBezTo>
                  <a:cubicBezTo>
                    <a:pt x="871244" y="62394"/>
                    <a:pt x="871244" y="70246"/>
                    <a:pt x="871244" y="77918"/>
                  </a:cubicBezTo>
                  <a:lnTo>
                    <a:pt x="871244" y="94581"/>
                  </a:lnTo>
                  <a:cubicBezTo>
                    <a:pt x="871244" y="116398"/>
                    <a:pt x="879396" y="126347"/>
                    <a:pt x="897077" y="126347"/>
                  </a:cubicBezTo>
                  <a:cubicBezTo>
                    <a:pt x="909124" y="126347"/>
                    <a:pt x="918235" y="120713"/>
                    <a:pt x="923209" y="111783"/>
                  </a:cubicBezTo>
                  <a:lnTo>
                    <a:pt x="923209" y="124789"/>
                  </a:lnTo>
                  <a:lnTo>
                    <a:pt x="924468" y="124789"/>
                  </a:lnTo>
                  <a:cubicBezTo>
                    <a:pt x="931661" y="124789"/>
                    <a:pt x="940351" y="123650"/>
                    <a:pt x="950421" y="119994"/>
                  </a:cubicBezTo>
                  <a:lnTo>
                    <a:pt x="950421" y="116458"/>
                  </a:lnTo>
                  <a:close/>
                  <a:moveTo>
                    <a:pt x="1020247" y="100275"/>
                  </a:moveTo>
                  <a:cubicBezTo>
                    <a:pt x="1020247" y="89666"/>
                    <a:pt x="1012695" y="82294"/>
                    <a:pt x="999749" y="77199"/>
                  </a:cubicBezTo>
                  <a:lnTo>
                    <a:pt x="994594" y="75101"/>
                  </a:lnTo>
                  <a:cubicBezTo>
                    <a:pt x="982247" y="70126"/>
                    <a:pt x="979670" y="65152"/>
                    <a:pt x="979670" y="60177"/>
                  </a:cubicBezTo>
                  <a:cubicBezTo>
                    <a:pt x="979670" y="54423"/>
                    <a:pt x="984345" y="49448"/>
                    <a:pt x="994115" y="49448"/>
                  </a:cubicBezTo>
                  <a:cubicBezTo>
                    <a:pt x="997172" y="49448"/>
                    <a:pt x="1000528" y="49928"/>
                    <a:pt x="1003765" y="51066"/>
                  </a:cubicBezTo>
                  <a:cubicBezTo>
                    <a:pt x="1007301" y="52505"/>
                    <a:pt x="1008260" y="55382"/>
                    <a:pt x="1010178" y="62155"/>
                  </a:cubicBezTo>
                  <a:lnTo>
                    <a:pt x="1011317" y="65991"/>
                  </a:lnTo>
                  <a:lnTo>
                    <a:pt x="1016292" y="65991"/>
                  </a:lnTo>
                  <a:cubicBezTo>
                    <a:pt x="1016951" y="58618"/>
                    <a:pt x="1016771" y="51546"/>
                    <a:pt x="1015992" y="43874"/>
                  </a:cubicBezTo>
                  <a:cubicBezTo>
                    <a:pt x="1007661" y="43574"/>
                    <a:pt x="1002806" y="42435"/>
                    <a:pt x="995134" y="42435"/>
                  </a:cubicBezTo>
                  <a:cubicBezTo>
                    <a:pt x="976074" y="42435"/>
                    <a:pt x="965765" y="53823"/>
                    <a:pt x="965765" y="66170"/>
                  </a:cubicBezTo>
                  <a:cubicBezTo>
                    <a:pt x="965765" y="75461"/>
                    <a:pt x="970440" y="83672"/>
                    <a:pt x="983866" y="89126"/>
                  </a:cubicBezTo>
                  <a:lnTo>
                    <a:pt x="988840" y="91224"/>
                  </a:lnTo>
                  <a:cubicBezTo>
                    <a:pt x="1001667" y="96499"/>
                    <a:pt x="1005023" y="100994"/>
                    <a:pt x="1005023" y="106328"/>
                  </a:cubicBezTo>
                  <a:cubicBezTo>
                    <a:pt x="1005023" y="112742"/>
                    <a:pt x="999869" y="118196"/>
                    <a:pt x="989799" y="118196"/>
                  </a:cubicBezTo>
                  <a:cubicBezTo>
                    <a:pt x="984645" y="118196"/>
                    <a:pt x="979670" y="117237"/>
                    <a:pt x="976673" y="115798"/>
                  </a:cubicBezTo>
                  <a:cubicBezTo>
                    <a:pt x="972837" y="114180"/>
                    <a:pt x="971878" y="111783"/>
                    <a:pt x="970919" y="105849"/>
                  </a:cubicBezTo>
                  <a:lnTo>
                    <a:pt x="969781" y="100574"/>
                  </a:lnTo>
                  <a:lnTo>
                    <a:pt x="964326" y="100574"/>
                  </a:lnTo>
                  <a:cubicBezTo>
                    <a:pt x="963367" y="106808"/>
                    <a:pt x="963187" y="115139"/>
                    <a:pt x="964326" y="123350"/>
                  </a:cubicBezTo>
                  <a:cubicBezTo>
                    <a:pt x="972358" y="124489"/>
                    <a:pt x="980689" y="125928"/>
                    <a:pt x="988840" y="125928"/>
                  </a:cubicBezTo>
                  <a:cubicBezTo>
                    <a:pt x="1010178" y="125928"/>
                    <a:pt x="1020247" y="112801"/>
                    <a:pt x="1020247" y="100395"/>
                  </a:cubicBezTo>
                  <a:moveTo>
                    <a:pt x="1095948" y="43634"/>
                  </a:moveTo>
                  <a:lnTo>
                    <a:pt x="1050096" y="43634"/>
                  </a:lnTo>
                  <a:cubicBezTo>
                    <a:pt x="1041765" y="43634"/>
                    <a:pt x="1033254" y="43155"/>
                    <a:pt x="1033254" y="43155"/>
                  </a:cubicBezTo>
                  <a:cubicBezTo>
                    <a:pt x="1032594" y="51486"/>
                    <a:pt x="1033074" y="61615"/>
                    <a:pt x="1034213" y="69587"/>
                  </a:cubicBezTo>
                  <a:lnTo>
                    <a:pt x="1039008" y="69587"/>
                  </a:lnTo>
                  <a:lnTo>
                    <a:pt x="1040266" y="62035"/>
                  </a:lnTo>
                  <a:cubicBezTo>
                    <a:pt x="1041525" y="54483"/>
                    <a:pt x="1044102" y="51786"/>
                    <a:pt x="1050216" y="51606"/>
                  </a:cubicBezTo>
                  <a:lnTo>
                    <a:pt x="1076648" y="50946"/>
                  </a:lnTo>
                  <a:lnTo>
                    <a:pt x="1038948" y="109025"/>
                  </a:lnTo>
                  <a:cubicBezTo>
                    <a:pt x="1033673" y="117537"/>
                    <a:pt x="1032834" y="119934"/>
                    <a:pt x="1032834" y="123770"/>
                  </a:cubicBezTo>
                  <a:lnTo>
                    <a:pt x="1032834" y="124249"/>
                  </a:lnTo>
                  <a:lnTo>
                    <a:pt x="1100024" y="124249"/>
                  </a:lnTo>
                  <a:cubicBezTo>
                    <a:pt x="1100503" y="115439"/>
                    <a:pt x="1100323" y="106928"/>
                    <a:pt x="1098885" y="97338"/>
                  </a:cubicBezTo>
                  <a:lnTo>
                    <a:pt x="1093910" y="97338"/>
                  </a:lnTo>
                  <a:lnTo>
                    <a:pt x="1092771" y="103931"/>
                  </a:lnTo>
                  <a:cubicBezTo>
                    <a:pt x="1091333" y="112262"/>
                    <a:pt x="1088755" y="115798"/>
                    <a:pt x="1082342" y="115978"/>
                  </a:cubicBezTo>
                  <a:lnTo>
                    <a:pt x="1052673" y="116757"/>
                  </a:lnTo>
                  <a:lnTo>
                    <a:pt x="1090194" y="58079"/>
                  </a:lnTo>
                  <a:cubicBezTo>
                    <a:pt x="1094689" y="50887"/>
                    <a:pt x="1095828" y="47470"/>
                    <a:pt x="1095828" y="43994"/>
                  </a:cubicBezTo>
                  <a:lnTo>
                    <a:pt x="1095828" y="43694"/>
                  </a:lnTo>
                  <a:close/>
                  <a:moveTo>
                    <a:pt x="1263712" y="119634"/>
                  </a:moveTo>
                  <a:cubicBezTo>
                    <a:pt x="1254901" y="117537"/>
                    <a:pt x="1252144" y="114839"/>
                    <a:pt x="1238178" y="99735"/>
                  </a:cubicBezTo>
                  <a:lnTo>
                    <a:pt x="1221816" y="81934"/>
                  </a:lnTo>
                  <a:cubicBezTo>
                    <a:pt x="1217500" y="77139"/>
                    <a:pt x="1215402" y="75341"/>
                    <a:pt x="1212525" y="73423"/>
                  </a:cubicBezTo>
                  <a:cubicBezTo>
                    <a:pt x="1224393" y="69887"/>
                    <a:pt x="1234642" y="57719"/>
                    <a:pt x="1234642" y="42615"/>
                  </a:cubicBezTo>
                  <a:cubicBezTo>
                    <a:pt x="1234642" y="28650"/>
                    <a:pt x="1226491" y="16662"/>
                    <a:pt x="1211866" y="12767"/>
                  </a:cubicBezTo>
                  <a:cubicBezTo>
                    <a:pt x="1205932" y="10968"/>
                    <a:pt x="1198860" y="10369"/>
                    <a:pt x="1190529" y="10369"/>
                  </a:cubicBezTo>
                  <a:cubicBezTo>
                    <a:pt x="1183156" y="10369"/>
                    <a:pt x="1179440" y="10669"/>
                    <a:pt x="1173027" y="10669"/>
                  </a:cubicBezTo>
                  <a:cubicBezTo>
                    <a:pt x="1165655" y="10669"/>
                    <a:pt x="1147494" y="10369"/>
                    <a:pt x="1147494" y="10369"/>
                  </a:cubicBezTo>
                  <a:lnTo>
                    <a:pt x="1147494" y="15823"/>
                  </a:lnTo>
                  <a:lnTo>
                    <a:pt x="1152169" y="16782"/>
                  </a:lnTo>
                  <a:cubicBezTo>
                    <a:pt x="1160860" y="18700"/>
                    <a:pt x="1161639" y="19000"/>
                    <a:pt x="1161819" y="22536"/>
                  </a:cubicBezTo>
                  <a:cubicBezTo>
                    <a:pt x="1161998" y="26252"/>
                    <a:pt x="1161998" y="32786"/>
                    <a:pt x="1161998" y="40517"/>
                  </a:cubicBezTo>
                  <a:lnTo>
                    <a:pt x="1161998" y="94101"/>
                  </a:lnTo>
                  <a:cubicBezTo>
                    <a:pt x="1161998" y="101773"/>
                    <a:pt x="1161998" y="108366"/>
                    <a:pt x="1161819" y="112082"/>
                  </a:cubicBezTo>
                  <a:cubicBezTo>
                    <a:pt x="1161639" y="115619"/>
                    <a:pt x="1160860" y="115918"/>
                    <a:pt x="1152169" y="117836"/>
                  </a:cubicBezTo>
                  <a:lnTo>
                    <a:pt x="1147494" y="118795"/>
                  </a:lnTo>
                  <a:lnTo>
                    <a:pt x="1147494" y="124249"/>
                  </a:lnTo>
                  <a:lnTo>
                    <a:pt x="1194005" y="124249"/>
                  </a:lnTo>
                  <a:lnTo>
                    <a:pt x="1194005" y="118795"/>
                  </a:lnTo>
                  <a:lnTo>
                    <a:pt x="1189330" y="117836"/>
                  </a:lnTo>
                  <a:cubicBezTo>
                    <a:pt x="1180819" y="115918"/>
                    <a:pt x="1179860" y="115559"/>
                    <a:pt x="1179740" y="112082"/>
                  </a:cubicBezTo>
                  <a:cubicBezTo>
                    <a:pt x="1179560" y="108366"/>
                    <a:pt x="1179560" y="101833"/>
                    <a:pt x="1179560" y="94101"/>
                  </a:cubicBezTo>
                  <a:lnTo>
                    <a:pt x="1179560" y="78038"/>
                  </a:lnTo>
                  <a:lnTo>
                    <a:pt x="1194664" y="78038"/>
                  </a:lnTo>
                  <a:cubicBezTo>
                    <a:pt x="1196882" y="79776"/>
                    <a:pt x="1198200" y="81275"/>
                    <a:pt x="1201377" y="84931"/>
                  </a:cubicBezTo>
                  <a:lnTo>
                    <a:pt x="1217260" y="103871"/>
                  </a:lnTo>
                  <a:cubicBezTo>
                    <a:pt x="1233803" y="123290"/>
                    <a:pt x="1240216" y="126167"/>
                    <a:pt x="1261554" y="125208"/>
                  </a:cubicBezTo>
                  <a:lnTo>
                    <a:pt x="1263652" y="119574"/>
                  </a:lnTo>
                  <a:close/>
                  <a:moveTo>
                    <a:pt x="1216062" y="46211"/>
                  </a:moveTo>
                  <a:cubicBezTo>
                    <a:pt x="1216062" y="49268"/>
                    <a:pt x="1215762" y="52625"/>
                    <a:pt x="1214803" y="55322"/>
                  </a:cubicBezTo>
                  <a:cubicBezTo>
                    <a:pt x="1212525" y="63174"/>
                    <a:pt x="1207730" y="69287"/>
                    <a:pt x="1198920" y="69287"/>
                  </a:cubicBezTo>
                  <a:lnTo>
                    <a:pt x="1179680" y="69287"/>
                  </a:lnTo>
                  <a:lnTo>
                    <a:pt x="1179680" y="19420"/>
                  </a:lnTo>
                  <a:cubicBezTo>
                    <a:pt x="1180459" y="19240"/>
                    <a:pt x="1184655" y="18940"/>
                    <a:pt x="1187711" y="18940"/>
                  </a:cubicBezTo>
                  <a:cubicBezTo>
                    <a:pt x="1201197" y="18940"/>
                    <a:pt x="1210188" y="24694"/>
                    <a:pt x="1214024" y="34644"/>
                  </a:cubicBezTo>
                  <a:cubicBezTo>
                    <a:pt x="1215462" y="38300"/>
                    <a:pt x="1216122" y="42196"/>
                    <a:pt x="1216122" y="46211"/>
                  </a:cubicBezTo>
                  <a:moveTo>
                    <a:pt x="1347324" y="81814"/>
                  </a:moveTo>
                  <a:cubicBezTo>
                    <a:pt x="1347324" y="73663"/>
                    <a:pt x="1345705" y="65271"/>
                    <a:pt x="1342049" y="59218"/>
                  </a:cubicBezTo>
                  <a:cubicBezTo>
                    <a:pt x="1335336" y="48010"/>
                    <a:pt x="1324907" y="42196"/>
                    <a:pt x="1309683" y="42196"/>
                  </a:cubicBezTo>
                  <a:cubicBezTo>
                    <a:pt x="1300513" y="42196"/>
                    <a:pt x="1291702" y="44893"/>
                    <a:pt x="1284809" y="49568"/>
                  </a:cubicBezTo>
                  <a:cubicBezTo>
                    <a:pt x="1273122" y="57420"/>
                    <a:pt x="1267787" y="69467"/>
                    <a:pt x="1267787" y="85171"/>
                  </a:cubicBezTo>
                  <a:cubicBezTo>
                    <a:pt x="1267787" y="109865"/>
                    <a:pt x="1281393" y="125748"/>
                    <a:pt x="1306746" y="125748"/>
                  </a:cubicBezTo>
                  <a:cubicBezTo>
                    <a:pt x="1328863" y="125748"/>
                    <a:pt x="1347324" y="110044"/>
                    <a:pt x="1347324" y="81814"/>
                  </a:cubicBezTo>
                  <a:moveTo>
                    <a:pt x="1330002" y="86609"/>
                  </a:moveTo>
                  <a:cubicBezTo>
                    <a:pt x="1330002" y="104890"/>
                    <a:pt x="1322630" y="117237"/>
                    <a:pt x="1308964" y="117237"/>
                  </a:cubicBezTo>
                  <a:cubicBezTo>
                    <a:pt x="1292781" y="117237"/>
                    <a:pt x="1284749" y="101653"/>
                    <a:pt x="1284749" y="82114"/>
                  </a:cubicBezTo>
                  <a:cubicBezTo>
                    <a:pt x="1284749" y="66710"/>
                    <a:pt x="1288765" y="50827"/>
                    <a:pt x="1305787" y="50827"/>
                  </a:cubicBezTo>
                  <a:cubicBezTo>
                    <a:pt x="1314298" y="50827"/>
                    <a:pt x="1320052" y="53883"/>
                    <a:pt x="1324548" y="60956"/>
                  </a:cubicBezTo>
                  <a:cubicBezTo>
                    <a:pt x="1328264" y="66890"/>
                    <a:pt x="1330002" y="74921"/>
                    <a:pt x="1330002" y="86609"/>
                  </a:cubicBezTo>
                  <a:moveTo>
                    <a:pt x="1422485" y="43634"/>
                  </a:moveTo>
                  <a:lnTo>
                    <a:pt x="1376633" y="43634"/>
                  </a:lnTo>
                  <a:cubicBezTo>
                    <a:pt x="1368302" y="43634"/>
                    <a:pt x="1359791" y="43155"/>
                    <a:pt x="1359791" y="43155"/>
                  </a:cubicBezTo>
                  <a:cubicBezTo>
                    <a:pt x="1359131" y="51486"/>
                    <a:pt x="1359611" y="61615"/>
                    <a:pt x="1360750" y="69587"/>
                  </a:cubicBezTo>
                  <a:lnTo>
                    <a:pt x="1365545" y="69587"/>
                  </a:lnTo>
                  <a:lnTo>
                    <a:pt x="1366803" y="62035"/>
                  </a:lnTo>
                  <a:cubicBezTo>
                    <a:pt x="1368062" y="54483"/>
                    <a:pt x="1370639" y="51786"/>
                    <a:pt x="1376753" y="51606"/>
                  </a:cubicBezTo>
                  <a:lnTo>
                    <a:pt x="1403185" y="50946"/>
                  </a:lnTo>
                  <a:lnTo>
                    <a:pt x="1365485" y="109025"/>
                  </a:lnTo>
                  <a:cubicBezTo>
                    <a:pt x="1360210" y="117537"/>
                    <a:pt x="1359371" y="119934"/>
                    <a:pt x="1359371" y="123770"/>
                  </a:cubicBezTo>
                  <a:lnTo>
                    <a:pt x="1359371" y="124249"/>
                  </a:lnTo>
                  <a:lnTo>
                    <a:pt x="1426560" y="124249"/>
                  </a:lnTo>
                  <a:cubicBezTo>
                    <a:pt x="1427040" y="115439"/>
                    <a:pt x="1426860" y="106928"/>
                    <a:pt x="1425422" y="97338"/>
                  </a:cubicBezTo>
                  <a:lnTo>
                    <a:pt x="1420447" y="97338"/>
                  </a:lnTo>
                  <a:lnTo>
                    <a:pt x="1419308" y="103931"/>
                  </a:lnTo>
                  <a:cubicBezTo>
                    <a:pt x="1417869" y="112262"/>
                    <a:pt x="1415292" y="115798"/>
                    <a:pt x="1408879" y="115978"/>
                  </a:cubicBezTo>
                  <a:lnTo>
                    <a:pt x="1379210" y="116757"/>
                  </a:lnTo>
                  <a:lnTo>
                    <a:pt x="1416731" y="58079"/>
                  </a:lnTo>
                  <a:cubicBezTo>
                    <a:pt x="1421226" y="50887"/>
                    <a:pt x="1422365" y="47470"/>
                    <a:pt x="1422365" y="43994"/>
                  </a:cubicBezTo>
                  <a:lnTo>
                    <a:pt x="1422365" y="43694"/>
                  </a:lnTo>
                  <a:close/>
                  <a:moveTo>
                    <a:pt x="1569990" y="48429"/>
                  </a:moveTo>
                  <a:lnTo>
                    <a:pt x="1569990" y="43634"/>
                  </a:lnTo>
                  <a:lnTo>
                    <a:pt x="1534207" y="43634"/>
                  </a:lnTo>
                  <a:lnTo>
                    <a:pt x="1534207" y="48429"/>
                  </a:lnTo>
                  <a:lnTo>
                    <a:pt x="1542538" y="51006"/>
                  </a:lnTo>
                  <a:cubicBezTo>
                    <a:pt x="1546854" y="52265"/>
                    <a:pt x="1547693" y="53883"/>
                    <a:pt x="1546554" y="57599"/>
                  </a:cubicBezTo>
                  <a:lnTo>
                    <a:pt x="1532289" y="106208"/>
                  </a:lnTo>
                  <a:lnTo>
                    <a:pt x="1507595" y="44114"/>
                  </a:lnTo>
                  <a:lnTo>
                    <a:pt x="1500882" y="44114"/>
                  </a:lnTo>
                  <a:lnTo>
                    <a:pt x="1481463" y="105849"/>
                  </a:lnTo>
                  <a:lnTo>
                    <a:pt x="1461743" y="55502"/>
                  </a:lnTo>
                  <a:cubicBezTo>
                    <a:pt x="1460605" y="52325"/>
                    <a:pt x="1461444" y="51186"/>
                    <a:pt x="1465100" y="50347"/>
                  </a:cubicBezTo>
                  <a:lnTo>
                    <a:pt x="1472772" y="48609"/>
                  </a:lnTo>
                  <a:lnTo>
                    <a:pt x="1472772" y="43634"/>
                  </a:lnTo>
                  <a:lnTo>
                    <a:pt x="1433933" y="43634"/>
                  </a:lnTo>
                  <a:lnTo>
                    <a:pt x="1433933" y="48429"/>
                  </a:lnTo>
                  <a:lnTo>
                    <a:pt x="1439087" y="49868"/>
                  </a:lnTo>
                  <a:cubicBezTo>
                    <a:pt x="1441964" y="50647"/>
                    <a:pt x="1442324" y="51965"/>
                    <a:pt x="1443403" y="54543"/>
                  </a:cubicBezTo>
                  <a:lnTo>
                    <a:pt x="1468277" y="114540"/>
                  </a:lnTo>
                  <a:cubicBezTo>
                    <a:pt x="1471153" y="121612"/>
                    <a:pt x="1471513" y="123350"/>
                    <a:pt x="1472592" y="127067"/>
                  </a:cubicBezTo>
                  <a:cubicBezTo>
                    <a:pt x="1480624" y="124789"/>
                    <a:pt x="1482062" y="123051"/>
                    <a:pt x="1484759" y="115978"/>
                  </a:cubicBezTo>
                  <a:lnTo>
                    <a:pt x="1501781" y="70126"/>
                  </a:lnTo>
                  <a:lnTo>
                    <a:pt x="1519283" y="115019"/>
                  </a:lnTo>
                  <a:cubicBezTo>
                    <a:pt x="1521860" y="121612"/>
                    <a:pt x="1522520" y="123710"/>
                    <a:pt x="1523119" y="127067"/>
                  </a:cubicBezTo>
                  <a:cubicBezTo>
                    <a:pt x="1531150" y="125149"/>
                    <a:pt x="1532709" y="122871"/>
                    <a:pt x="1536125" y="115019"/>
                  </a:cubicBezTo>
                  <a:cubicBezTo>
                    <a:pt x="1541759" y="101413"/>
                    <a:pt x="1552308" y="72044"/>
                    <a:pt x="1558242" y="56820"/>
                  </a:cubicBezTo>
                  <a:cubicBezTo>
                    <a:pt x="1560519" y="51366"/>
                    <a:pt x="1561778" y="50707"/>
                    <a:pt x="1564356" y="50107"/>
                  </a:cubicBezTo>
                  <a:lnTo>
                    <a:pt x="1569990" y="48489"/>
                  </a:lnTo>
                  <a:close/>
                  <a:moveTo>
                    <a:pt x="1651983" y="81814"/>
                  </a:moveTo>
                  <a:cubicBezTo>
                    <a:pt x="1651983" y="73663"/>
                    <a:pt x="1650365" y="65271"/>
                    <a:pt x="1646709" y="59218"/>
                  </a:cubicBezTo>
                  <a:cubicBezTo>
                    <a:pt x="1639996" y="48010"/>
                    <a:pt x="1629567" y="42196"/>
                    <a:pt x="1614283" y="42196"/>
                  </a:cubicBezTo>
                  <a:cubicBezTo>
                    <a:pt x="1605113" y="42196"/>
                    <a:pt x="1596302" y="44893"/>
                    <a:pt x="1589409" y="49568"/>
                  </a:cubicBezTo>
                  <a:cubicBezTo>
                    <a:pt x="1577722" y="57420"/>
                    <a:pt x="1572387" y="69467"/>
                    <a:pt x="1572387" y="85171"/>
                  </a:cubicBezTo>
                  <a:cubicBezTo>
                    <a:pt x="1572387" y="109865"/>
                    <a:pt x="1585993" y="125748"/>
                    <a:pt x="1611346" y="125748"/>
                  </a:cubicBezTo>
                  <a:cubicBezTo>
                    <a:pt x="1633463" y="125748"/>
                    <a:pt x="1651923" y="110044"/>
                    <a:pt x="1651923" y="81814"/>
                  </a:cubicBezTo>
                  <a:moveTo>
                    <a:pt x="1634602" y="86609"/>
                  </a:moveTo>
                  <a:cubicBezTo>
                    <a:pt x="1634602" y="104890"/>
                    <a:pt x="1627229" y="117237"/>
                    <a:pt x="1613564" y="117237"/>
                  </a:cubicBezTo>
                  <a:cubicBezTo>
                    <a:pt x="1597381" y="117237"/>
                    <a:pt x="1589349" y="101653"/>
                    <a:pt x="1589349" y="82114"/>
                  </a:cubicBezTo>
                  <a:cubicBezTo>
                    <a:pt x="1589349" y="66710"/>
                    <a:pt x="1593365" y="50827"/>
                    <a:pt x="1610327" y="50827"/>
                  </a:cubicBezTo>
                  <a:cubicBezTo>
                    <a:pt x="1618838" y="50827"/>
                    <a:pt x="1624592" y="53883"/>
                    <a:pt x="1629087" y="60956"/>
                  </a:cubicBezTo>
                  <a:cubicBezTo>
                    <a:pt x="1632744" y="66890"/>
                    <a:pt x="1634542" y="74921"/>
                    <a:pt x="1634542" y="86609"/>
                  </a:cubicBezTo>
                  <a:moveTo>
                    <a:pt x="1687646" y="42975"/>
                  </a:moveTo>
                  <a:lnTo>
                    <a:pt x="1686028" y="42975"/>
                  </a:lnTo>
                  <a:cubicBezTo>
                    <a:pt x="1678835" y="42975"/>
                    <a:pt x="1670144" y="44114"/>
                    <a:pt x="1659895" y="47770"/>
                  </a:cubicBezTo>
                  <a:lnTo>
                    <a:pt x="1659895" y="51306"/>
                  </a:lnTo>
                  <a:lnTo>
                    <a:pt x="1666788" y="53044"/>
                  </a:lnTo>
                  <a:cubicBezTo>
                    <a:pt x="1670444" y="54003"/>
                    <a:pt x="1671463" y="55142"/>
                    <a:pt x="1671583" y="58678"/>
                  </a:cubicBezTo>
                  <a:cubicBezTo>
                    <a:pt x="1671763" y="62394"/>
                    <a:pt x="1671763" y="70246"/>
                    <a:pt x="1671763" y="77918"/>
                  </a:cubicBezTo>
                  <a:lnTo>
                    <a:pt x="1671763" y="109385"/>
                  </a:lnTo>
                  <a:cubicBezTo>
                    <a:pt x="1671763" y="133899"/>
                    <a:pt x="1668226" y="146426"/>
                    <a:pt x="1652643" y="160571"/>
                  </a:cubicBezTo>
                  <a:lnTo>
                    <a:pt x="1655999" y="164767"/>
                  </a:lnTo>
                  <a:cubicBezTo>
                    <a:pt x="1676378" y="153079"/>
                    <a:pt x="1687586" y="138814"/>
                    <a:pt x="1687586" y="112022"/>
                  </a:cubicBezTo>
                  <a:lnTo>
                    <a:pt x="1687586" y="43035"/>
                  </a:lnTo>
                  <a:close/>
                  <a:moveTo>
                    <a:pt x="1687946" y="13965"/>
                  </a:moveTo>
                  <a:cubicBezTo>
                    <a:pt x="1687946" y="8211"/>
                    <a:pt x="1684589" y="3536"/>
                    <a:pt x="1677816" y="3536"/>
                  </a:cubicBezTo>
                  <a:cubicBezTo>
                    <a:pt x="1672182" y="3536"/>
                    <a:pt x="1667567" y="7252"/>
                    <a:pt x="1667567" y="13965"/>
                  </a:cubicBezTo>
                  <a:cubicBezTo>
                    <a:pt x="1667567" y="19899"/>
                    <a:pt x="1670923" y="24394"/>
                    <a:pt x="1677816" y="24394"/>
                  </a:cubicBezTo>
                  <a:cubicBezTo>
                    <a:pt x="1683270" y="24394"/>
                    <a:pt x="1687946" y="20678"/>
                    <a:pt x="1687946" y="13965"/>
                  </a:cubicBezTo>
                  <a:moveTo>
                    <a:pt x="1793734" y="116458"/>
                  </a:moveTo>
                  <a:lnTo>
                    <a:pt x="1786842" y="114719"/>
                  </a:lnTo>
                  <a:cubicBezTo>
                    <a:pt x="1783126" y="113760"/>
                    <a:pt x="1782167" y="112622"/>
                    <a:pt x="1782047" y="109085"/>
                  </a:cubicBezTo>
                  <a:cubicBezTo>
                    <a:pt x="1781867" y="105429"/>
                    <a:pt x="1781867" y="97518"/>
                    <a:pt x="1781867" y="89846"/>
                  </a:cubicBezTo>
                  <a:lnTo>
                    <a:pt x="1781867" y="43035"/>
                  </a:lnTo>
                  <a:lnTo>
                    <a:pt x="1780248" y="43035"/>
                  </a:lnTo>
                  <a:cubicBezTo>
                    <a:pt x="1772876" y="43035"/>
                    <a:pt x="1764365" y="44174"/>
                    <a:pt x="1754116" y="47830"/>
                  </a:cubicBezTo>
                  <a:lnTo>
                    <a:pt x="1754116" y="51366"/>
                  </a:lnTo>
                  <a:lnTo>
                    <a:pt x="1761009" y="53104"/>
                  </a:lnTo>
                  <a:cubicBezTo>
                    <a:pt x="1764725" y="54063"/>
                    <a:pt x="1765684" y="55202"/>
                    <a:pt x="1765804" y="58738"/>
                  </a:cubicBezTo>
                  <a:cubicBezTo>
                    <a:pt x="1765984" y="62454"/>
                    <a:pt x="1765984" y="70306"/>
                    <a:pt x="1765984" y="77978"/>
                  </a:cubicBezTo>
                  <a:lnTo>
                    <a:pt x="1765984" y="107167"/>
                  </a:lnTo>
                  <a:cubicBezTo>
                    <a:pt x="1762447" y="111003"/>
                    <a:pt x="1755554" y="114240"/>
                    <a:pt x="1747223" y="114240"/>
                  </a:cubicBezTo>
                  <a:cubicBezTo>
                    <a:pt x="1732599" y="114240"/>
                    <a:pt x="1730561" y="105249"/>
                    <a:pt x="1730561" y="86369"/>
                  </a:cubicBezTo>
                  <a:lnTo>
                    <a:pt x="1730561" y="43095"/>
                  </a:lnTo>
                  <a:lnTo>
                    <a:pt x="1728823" y="43095"/>
                  </a:lnTo>
                  <a:cubicBezTo>
                    <a:pt x="1721630" y="43095"/>
                    <a:pt x="1712939" y="44234"/>
                    <a:pt x="1702690" y="47890"/>
                  </a:cubicBezTo>
                  <a:lnTo>
                    <a:pt x="1702690" y="51426"/>
                  </a:lnTo>
                  <a:lnTo>
                    <a:pt x="1709583" y="53164"/>
                  </a:lnTo>
                  <a:cubicBezTo>
                    <a:pt x="1713299" y="54123"/>
                    <a:pt x="1714258" y="55262"/>
                    <a:pt x="1714378" y="58798"/>
                  </a:cubicBezTo>
                  <a:cubicBezTo>
                    <a:pt x="1714558" y="62514"/>
                    <a:pt x="1714558" y="70366"/>
                    <a:pt x="1714558" y="78038"/>
                  </a:cubicBezTo>
                  <a:lnTo>
                    <a:pt x="1714558" y="94701"/>
                  </a:lnTo>
                  <a:cubicBezTo>
                    <a:pt x="1714558" y="116518"/>
                    <a:pt x="1722769" y="126467"/>
                    <a:pt x="1740390" y="126467"/>
                  </a:cubicBezTo>
                  <a:cubicBezTo>
                    <a:pt x="1752438" y="126467"/>
                    <a:pt x="1761548" y="120833"/>
                    <a:pt x="1766523" y="111902"/>
                  </a:cubicBezTo>
                  <a:lnTo>
                    <a:pt x="1766523" y="124909"/>
                  </a:lnTo>
                  <a:lnTo>
                    <a:pt x="1767782" y="124909"/>
                  </a:lnTo>
                  <a:cubicBezTo>
                    <a:pt x="1774974" y="124909"/>
                    <a:pt x="1783665" y="123770"/>
                    <a:pt x="1793794" y="120114"/>
                  </a:cubicBezTo>
                  <a:lnTo>
                    <a:pt x="1793794" y="116578"/>
                  </a:lnTo>
                  <a:close/>
                </a:path>
              </a:pathLst>
            </a:custGeom>
            <a:solidFill>
              <a:schemeClr val="bg1"/>
            </a:solidFill>
            <a:ln w="5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" name="Dowolny kształt: kształt 54">
              <a:extLst>
                <a:ext uri="{FF2B5EF4-FFF2-40B4-BE49-F238E27FC236}">
                  <a16:creationId xmlns:a16="http://schemas.microsoft.com/office/drawing/2014/main" id="{968C8642-15ED-A7CE-B4E2-37293E32F4E7}"/>
                </a:ext>
              </a:extLst>
            </p:cNvPr>
            <p:cNvSpPr/>
            <p:nvPr/>
          </p:nvSpPr>
          <p:spPr>
            <a:xfrm>
              <a:off x="9391949" y="762648"/>
              <a:ext cx="435023" cy="436282"/>
            </a:xfrm>
            <a:custGeom>
              <a:avLst/>
              <a:gdLst>
                <a:gd name="connsiteX0" fmla="*/ 85410 w 435023"/>
                <a:gd name="connsiteY0" fmla="*/ 0 h 436282"/>
                <a:gd name="connsiteX1" fmla="*/ 435023 w 435023"/>
                <a:gd name="connsiteY1" fmla="*/ 0 h 436282"/>
                <a:gd name="connsiteX2" fmla="*/ 435023 w 435023"/>
                <a:gd name="connsiteY2" fmla="*/ 328335 h 436282"/>
                <a:gd name="connsiteX3" fmla="*/ 327376 w 435023"/>
                <a:gd name="connsiteY3" fmla="*/ 436282 h 436282"/>
                <a:gd name="connsiteX4" fmla="*/ 327376 w 435023"/>
                <a:gd name="connsiteY4" fmla="*/ 436222 h 436282"/>
                <a:gd name="connsiteX5" fmla="*/ 0 w 435023"/>
                <a:gd name="connsiteY5" fmla="*/ 436222 h 436282"/>
                <a:gd name="connsiteX6" fmla="*/ 0 w 435023"/>
                <a:gd name="connsiteY6" fmla="*/ 85710 h 436282"/>
                <a:gd name="connsiteX7" fmla="*/ 85410 w 435023"/>
                <a:gd name="connsiteY7" fmla="*/ 0 h 436282"/>
                <a:gd name="connsiteX8" fmla="*/ 362919 w 435023"/>
                <a:gd name="connsiteY8" fmla="*/ 84991 h 436282"/>
                <a:gd name="connsiteX9" fmla="*/ 75581 w 435023"/>
                <a:gd name="connsiteY9" fmla="*/ 163089 h 436282"/>
                <a:gd name="connsiteX10" fmla="*/ 362919 w 435023"/>
                <a:gd name="connsiteY10" fmla="*/ 84991 h 436282"/>
                <a:gd name="connsiteX11" fmla="*/ 302383 w 435023"/>
                <a:gd name="connsiteY11" fmla="*/ 201029 h 436282"/>
                <a:gd name="connsiteX12" fmla="*/ 75581 w 435023"/>
                <a:gd name="connsiteY12" fmla="*/ 258149 h 436282"/>
                <a:gd name="connsiteX13" fmla="*/ 302383 w 435023"/>
                <a:gd name="connsiteY13" fmla="*/ 201029 h 436282"/>
                <a:gd name="connsiteX14" fmla="*/ 232736 w 435023"/>
                <a:gd name="connsiteY14" fmla="*/ 300944 h 436282"/>
                <a:gd name="connsiteX15" fmla="*/ 75581 w 435023"/>
                <a:gd name="connsiteY15" fmla="*/ 341641 h 436282"/>
                <a:gd name="connsiteX16" fmla="*/ 232736 w 435023"/>
                <a:gd name="connsiteY16" fmla="*/ 300944 h 436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5023" h="436282">
                  <a:moveTo>
                    <a:pt x="85410" y="0"/>
                  </a:moveTo>
                  <a:lnTo>
                    <a:pt x="435023" y="0"/>
                  </a:lnTo>
                  <a:lnTo>
                    <a:pt x="435023" y="328335"/>
                  </a:lnTo>
                  <a:cubicBezTo>
                    <a:pt x="435023" y="387972"/>
                    <a:pt x="386833" y="436282"/>
                    <a:pt x="327376" y="436282"/>
                  </a:cubicBezTo>
                  <a:lnTo>
                    <a:pt x="327376" y="436222"/>
                  </a:lnTo>
                  <a:lnTo>
                    <a:pt x="0" y="436222"/>
                  </a:lnTo>
                  <a:lnTo>
                    <a:pt x="0" y="85710"/>
                  </a:lnTo>
                  <a:cubicBezTo>
                    <a:pt x="0" y="38360"/>
                    <a:pt x="38240" y="0"/>
                    <a:pt x="85410" y="0"/>
                  </a:cubicBezTo>
                  <a:close/>
                  <a:moveTo>
                    <a:pt x="362919" y="84991"/>
                  </a:moveTo>
                  <a:cubicBezTo>
                    <a:pt x="244304" y="118616"/>
                    <a:pt x="134020" y="30628"/>
                    <a:pt x="75581" y="163089"/>
                  </a:cubicBezTo>
                  <a:cubicBezTo>
                    <a:pt x="185745" y="111004"/>
                    <a:pt x="322701" y="225723"/>
                    <a:pt x="362919" y="84991"/>
                  </a:cubicBezTo>
                  <a:close/>
                  <a:moveTo>
                    <a:pt x="302383" y="201029"/>
                  </a:moveTo>
                  <a:cubicBezTo>
                    <a:pt x="208821" y="225603"/>
                    <a:pt x="121732" y="161231"/>
                    <a:pt x="75581" y="258149"/>
                  </a:cubicBezTo>
                  <a:cubicBezTo>
                    <a:pt x="162490" y="220029"/>
                    <a:pt x="251136" y="309215"/>
                    <a:pt x="302383" y="201029"/>
                  </a:cubicBezTo>
                  <a:close/>
                  <a:moveTo>
                    <a:pt x="232736" y="300944"/>
                  </a:moveTo>
                  <a:cubicBezTo>
                    <a:pt x="167884" y="318446"/>
                    <a:pt x="107587" y="272594"/>
                    <a:pt x="75581" y="341641"/>
                  </a:cubicBezTo>
                  <a:cubicBezTo>
                    <a:pt x="135818" y="314490"/>
                    <a:pt x="197193" y="378023"/>
                    <a:pt x="232736" y="300944"/>
                  </a:cubicBezTo>
                  <a:close/>
                </a:path>
              </a:pathLst>
            </a:custGeom>
            <a:solidFill>
              <a:schemeClr val="bg1"/>
            </a:solidFill>
            <a:ln w="5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F00CC646-1641-709F-215C-70845F49FD9B}"/>
              </a:ext>
            </a:extLst>
          </p:cNvPr>
          <p:cNvGrpSpPr/>
          <p:nvPr/>
        </p:nvGrpSpPr>
        <p:grpSpPr>
          <a:xfrm>
            <a:off x="2343601" y="4755447"/>
            <a:ext cx="643989" cy="245193"/>
            <a:chOff x="2343601" y="4755447"/>
            <a:chExt cx="643989" cy="245193"/>
          </a:xfrm>
        </p:grpSpPr>
        <p:sp>
          <p:nvSpPr>
            <p:cNvPr id="60" name="Dowolny kształt: kształt 59">
              <a:extLst>
                <a:ext uri="{FF2B5EF4-FFF2-40B4-BE49-F238E27FC236}">
                  <a16:creationId xmlns:a16="http://schemas.microsoft.com/office/drawing/2014/main" id="{04ECCABA-494A-DA9E-F93B-23332AF6E4AE}"/>
                </a:ext>
              </a:extLst>
            </p:cNvPr>
            <p:cNvSpPr/>
            <p:nvPr/>
          </p:nvSpPr>
          <p:spPr>
            <a:xfrm>
              <a:off x="2343601" y="4757799"/>
              <a:ext cx="135659" cy="131125"/>
            </a:xfrm>
            <a:custGeom>
              <a:avLst/>
              <a:gdLst>
                <a:gd name="connsiteX0" fmla="*/ 235839 w 313372"/>
                <a:gd name="connsiteY0" fmla="*/ 313372 h 313372"/>
                <a:gd name="connsiteX1" fmla="*/ 0 w 313372"/>
                <a:gd name="connsiteY1" fmla="*/ 313372 h 313372"/>
                <a:gd name="connsiteX2" fmla="*/ 0 w 313372"/>
                <a:gd name="connsiteY2" fmla="*/ 61531 h 313372"/>
                <a:gd name="connsiteX3" fmla="*/ 61531 w 313372"/>
                <a:gd name="connsiteY3" fmla="*/ 0 h 313372"/>
                <a:gd name="connsiteX4" fmla="*/ 313372 w 313372"/>
                <a:gd name="connsiteY4" fmla="*/ 0 h 313372"/>
                <a:gd name="connsiteX5" fmla="*/ 313372 w 313372"/>
                <a:gd name="connsiteY5" fmla="*/ 235839 h 313372"/>
                <a:gd name="connsiteX6" fmla="*/ 235839 w 313372"/>
                <a:gd name="connsiteY6" fmla="*/ 313372 h 313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3372" h="313372">
                  <a:moveTo>
                    <a:pt x="235839" y="313372"/>
                  </a:moveTo>
                  <a:lnTo>
                    <a:pt x="0" y="313372"/>
                  </a:lnTo>
                  <a:lnTo>
                    <a:pt x="0" y="61531"/>
                  </a:lnTo>
                  <a:cubicBezTo>
                    <a:pt x="0" y="27527"/>
                    <a:pt x="27527" y="0"/>
                    <a:pt x="61531" y="0"/>
                  </a:cubicBezTo>
                  <a:lnTo>
                    <a:pt x="313372" y="0"/>
                  </a:lnTo>
                  <a:lnTo>
                    <a:pt x="313372" y="235839"/>
                  </a:lnTo>
                  <a:cubicBezTo>
                    <a:pt x="313372" y="278701"/>
                    <a:pt x="278606" y="313372"/>
                    <a:pt x="235839" y="313372"/>
                  </a:cubicBezTo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" name="Dowolny kształt: kształt 60">
              <a:extLst>
                <a:ext uri="{FF2B5EF4-FFF2-40B4-BE49-F238E27FC236}">
                  <a16:creationId xmlns:a16="http://schemas.microsoft.com/office/drawing/2014/main" id="{4EFAAE8D-62B3-D8BC-051B-DB3EE4A6B470}"/>
                </a:ext>
              </a:extLst>
            </p:cNvPr>
            <p:cNvSpPr/>
            <p:nvPr/>
          </p:nvSpPr>
          <p:spPr>
            <a:xfrm>
              <a:off x="2367144" y="4783346"/>
              <a:ext cx="89601" cy="23475"/>
            </a:xfrm>
            <a:custGeom>
              <a:avLst/>
              <a:gdLst>
                <a:gd name="connsiteX0" fmla="*/ 0 w 206978"/>
                <a:gd name="connsiteY0" fmla="*/ 56102 h 56102"/>
                <a:gd name="connsiteX1" fmla="*/ 206978 w 206978"/>
                <a:gd name="connsiteY1" fmla="*/ 0 h 56102"/>
                <a:gd name="connsiteX2" fmla="*/ 0 w 206978"/>
                <a:gd name="connsiteY2" fmla="*/ 56102 h 56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6978" h="56102">
                  <a:moveTo>
                    <a:pt x="0" y="56102"/>
                  </a:moveTo>
                  <a:cubicBezTo>
                    <a:pt x="79343" y="18669"/>
                    <a:pt x="178022" y="101060"/>
                    <a:pt x="206978" y="0"/>
                  </a:cubicBezTo>
                  <a:cubicBezTo>
                    <a:pt x="121539" y="24098"/>
                    <a:pt x="42101" y="-39148"/>
                    <a:pt x="0" y="56102"/>
                  </a:cubicBezTo>
                </a:path>
              </a:pathLst>
            </a:custGeom>
            <a:solidFill>
              <a:srgbClr val="C649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" name="Dowolny kształt: kształt 61">
              <a:extLst>
                <a:ext uri="{FF2B5EF4-FFF2-40B4-BE49-F238E27FC236}">
                  <a16:creationId xmlns:a16="http://schemas.microsoft.com/office/drawing/2014/main" id="{93F5E996-C38C-8697-CA0A-6616CE6F6F51}"/>
                </a:ext>
              </a:extLst>
            </p:cNvPr>
            <p:cNvSpPr/>
            <p:nvPr/>
          </p:nvSpPr>
          <p:spPr>
            <a:xfrm>
              <a:off x="2367144" y="4818220"/>
              <a:ext cx="70716" cy="17178"/>
            </a:xfrm>
            <a:custGeom>
              <a:avLst/>
              <a:gdLst>
                <a:gd name="connsiteX0" fmla="*/ 0 w 163353"/>
                <a:gd name="connsiteY0" fmla="*/ 41053 h 41052"/>
                <a:gd name="connsiteX1" fmla="*/ 163354 w 163353"/>
                <a:gd name="connsiteY1" fmla="*/ 0 h 41052"/>
                <a:gd name="connsiteX2" fmla="*/ 0 w 163353"/>
                <a:gd name="connsiteY2" fmla="*/ 41053 h 4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353" h="41052">
                  <a:moveTo>
                    <a:pt x="0" y="41053"/>
                  </a:moveTo>
                  <a:cubicBezTo>
                    <a:pt x="62579" y="13621"/>
                    <a:pt x="126492" y="77724"/>
                    <a:pt x="163354" y="0"/>
                  </a:cubicBezTo>
                  <a:cubicBezTo>
                    <a:pt x="95917" y="17621"/>
                    <a:pt x="33147" y="-28575"/>
                    <a:pt x="0" y="41053"/>
                  </a:cubicBezTo>
                </a:path>
              </a:pathLst>
            </a:custGeom>
            <a:solidFill>
              <a:srgbClr val="C649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" name="Dowolny kształt: kształt 62">
              <a:extLst>
                <a:ext uri="{FF2B5EF4-FFF2-40B4-BE49-F238E27FC236}">
                  <a16:creationId xmlns:a16="http://schemas.microsoft.com/office/drawing/2014/main" id="{AE49CC40-1FE2-DB09-F64C-0B07CFCC43E0}"/>
                </a:ext>
              </a:extLst>
            </p:cNvPr>
            <p:cNvSpPr/>
            <p:nvPr/>
          </p:nvSpPr>
          <p:spPr>
            <a:xfrm>
              <a:off x="2367144" y="4848271"/>
              <a:ext cx="48986" cy="12235"/>
            </a:xfrm>
            <a:custGeom>
              <a:avLst/>
              <a:gdLst>
                <a:gd name="connsiteX0" fmla="*/ 0 w 113157"/>
                <a:gd name="connsiteY0" fmla="*/ 29242 h 29241"/>
                <a:gd name="connsiteX1" fmla="*/ 113157 w 113157"/>
                <a:gd name="connsiteY1" fmla="*/ 0 h 29241"/>
                <a:gd name="connsiteX2" fmla="*/ 0 w 113157"/>
                <a:gd name="connsiteY2" fmla="*/ 29242 h 2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157" h="29241">
                  <a:moveTo>
                    <a:pt x="0" y="29242"/>
                  </a:moveTo>
                  <a:cubicBezTo>
                    <a:pt x="43339" y="9716"/>
                    <a:pt x="87630" y="55340"/>
                    <a:pt x="113157" y="0"/>
                  </a:cubicBezTo>
                  <a:cubicBezTo>
                    <a:pt x="66485" y="12573"/>
                    <a:pt x="22955" y="-20383"/>
                    <a:pt x="0" y="29242"/>
                  </a:cubicBezTo>
                </a:path>
              </a:pathLst>
            </a:custGeom>
            <a:solidFill>
              <a:srgbClr val="C649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" name="Dowolny kształt: kształt 63">
              <a:extLst>
                <a:ext uri="{FF2B5EF4-FFF2-40B4-BE49-F238E27FC236}">
                  <a16:creationId xmlns:a16="http://schemas.microsoft.com/office/drawing/2014/main" id="{80E10536-8620-35B2-8D9A-D09E85A24AD9}"/>
                </a:ext>
              </a:extLst>
            </p:cNvPr>
            <p:cNvSpPr/>
            <p:nvPr/>
          </p:nvSpPr>
          <p:spPr>
            <a:xfrm>
              <a:off x="2522513" y="4933642"/>
              <a:ext cx="365291" cy="66998"/>
            </a:xfrm>
            <a:custGeom>
              <a:avLst/>
              <a:gdLst>
                <a:gd name="connsiteX0" fmla="*/ 122587 w 843819"/>
                <a:gd name="connsiteY0" fmla="*/ 70771 h 160115"/>
                <a:gd name="connsiteX1" fmla="*/ 122587 w 843819"/>
                <a:gd name="connsiteY1" fmla="*/ 64865 h 160115"/>
                <a:gd name="connsiteX2" fmla="*/ 75629 w 843819"/>
                <a:gd name="connsiteY2" fmla="*/ 64865 h 160115"/>
                <a:gd name="connsiteX3" fmla="*/ 75629 w 843819"/>
                <a:gd name="connsiteY3" fmla="*/ 70771 h 160115"/>
                <a:gd name="connsiteX4" fmla="*/ 80105 w 843819"/>
                <a:gd name="connsiteY4" fmla="*/ 71723 h 160115"/>
                <a:gd name="connsiteX5" fmla="*/ 90011 w 843819"/>
                <a:gd name="connsiteY5" fmla="*/ 78296 h 160115"/>
                <a:gd name="connsiteX6" fmla="*/ 90202 w 843819"/>
                <a:gd name="connsiteY6" fmla="*/ 96583 h 160115"/>
                <a:gd name="connsiteX7" fmla="*/ 90202 w 843819"/>
                <a:gd name="connsiteY7" fmla="*/ 107823 h 160115"/>
                <a:gd name="connsiteX8" fmla="*/ 68485 w 843819"/>
                <a:gd name="connsiteY8" fmla="*/ 110490 h 160115"/>
                <a:gd name="connsiteX9" fmla="*/ 19907 w 843819"/>
                <a:gd name="connsiteY9" fmla="*/ 56007 h 160115"/>
                <a:gd name="connsiteX10" fmla="*/ 32099 w 843819"/>
                <a:gd name="connsiteY10" fmla="*/ 18764 h 160115"/>
                <a:gd name="connsiteX11" fmla="*/ 64199 w 843819"/>
                <a:gd name="connsiteY11" fmla="*/ 8858 h 160115"/>
                <a:gd name="connsiteX12" fmla="*/ 96488 w 843819"/>
                <a:gd name="connsiteY12" fmla="*/ 23336 h 160115"/>
                <a:gd name="connsiteX13" fmla="*/ 99155 w 843819"/>
                <a:gd name="connsiteY13" fmla="*/ 37052 h 160115"/>
                <a:gd name="connsiteX14" fmla="*/ 105537 w 843819"/>
                <a:gd name="connsiteY14" fmla="*/ 37052 h 160115"/>
                <a:gd name="connsiteX15" fmla="*/ 106489 w 843819"/>
                <a:gd name="connsiteY15" fmla="*/ 3429 h 160115"/>
                <a:gd name="connsiteX16" fmla="*/ 65627 w 843819"/>
                <a:gd name="connsiteY16" fmla="*/ 0 h 160115"/>
                <a:gd name="connsiteX17" fmla="*/ 22098 w 843819"/>
                <a:gd name="connsiteY17" fmla="*/ 11716 h 160115"/>
                <a:gd name="connsiteX18" fmla="*/ 0 w 843819"/>
                <a:gd name="connsiteY18" fmla="*/ 58674 h 160115"/>
                <a:gd name="connsiteX19" fmla="*/ 22765 w 843819"/>
                <a:gd name="connsiteY19" fmla="*/ 108585 h 160115"/>
                <a:gd name="connsiteX20" fmla="*/ 64294 w 843819"/>
                <a:gd name="connsiteY20" fmla="*/ 120301 h 160115"/>
                <a:gd name="connsiteX21" fmla="*/ 108775 w 843819"/>
                <a:gd name="connsiteY21" fmla="*/ 111919 h 160115"/>
                <a:gd name="connsiteX22" fmla="*/ 108109 w 843819"/>
                <a:gd name="connsiteY22" fmla="*/ 99536 h 160115"/>
                <a:gd name="connsiteX23" fmla="*/ 108109 w 843819"/>
                <a:gd name="connsiteY23" fmla="*/ 96774 h 160115"/>
                <a:gd name="connsiteX24" fmla="*/ 108299 w 843819"/>
                <a:gd name="connsiteY24" fmla="*/ 78486 h 160115"/>
                <a:gd name="connsiteX25" fmla="*/ 118205 w 843819"/>
                <a:gd name="connsiteY25" fmla="*/ 71914 h 160115"/>
                <a:gd name="connsiteX26" fmla="*/ 122682 w 843819"/>
                <a:gd name="connsiteY26" fmla="*/ 70961 h 160115"/>
                <a:gd name="connsiteX27" fmla="*/ 189833 w 843819"/>
                <a:gd name="connsiteY27" fmla="*/ 42958 h 160115"/>
                <a:gd name="connsiteX28" fmla="*/ 178975 w 843819"/>
                <a:gd name="connsiteY28" fmla="*/ 34099 h 160115"/>
                <a:gd name="connsiteX29" fmla="*/ 160496 w 843819"/>
                <a:gd name="connsiteY29" fmla="*/ 49625 h 160115"/>
                <a:gd name="connsiteX30" fmla="*/ 160496 w 843819"/>
                <a:gd name="connsiteY30" fmla="*/ 35147 h 160115"/>
                <a:gd name="connsiteX31" fmla="*/ 159163 w 843819"/>
                <a:gd name="connsiteY31" fmla="*/ 35147 h 160115"/>
                <a:gd name="connsiteX32" fmla="*/ 132493 w 843819"/>
                <a:gd name="connsiteY32" fmla="*/ 40100 h 160115"/>
                <a:gd name="connsiteX33" fmla="*/ 132493 w 843819"/>
                <a:gd name="connsiteY33" fmla="*/ 43720 h 160115"/>
                <a:gd name="connsiteX34" fmla="*/ 139541 w 843819"/>
                <a:gd name="connsiteY34" fmla="*/ 45529 h 160115"/>
                <a:gd name="connsiteX35" fmla="*/ 144494 w 843819"/>
                <a:gd name="connsiteY35" fmla="*/ 51340 h 160115"/>
                <a:gd name="connsiteX36" fmla="*/ 144685 w 843819"/>
                <a:gd name="connsiteY36" fmla="*/ 71152 h 160115"/>
                <a:gd name="connsiteX37" fmla="*/ 144685 w 843819"/>
                <a:gd name="connsiteY37" fmla="*/ 85154 h 160115"/>
                <a:gd name="connsiteX38" fmla="*/ 144494 w 843819"/>
                <a:gd name="connsiteY38" fmla="*/ 106585 h 160115"/>
                <a:gd name="connsiteX39" fmla="*/ 140589 w 843819"/>
                <a:gd name="connsiteY39" fmla="*/ 111823 h 160115"/>
                <a:gd name="connsiteX40" fmla="*/ 134207 w 843819"/>
                <a:gd name="connsiteY40" fmla="*/ 114014 h 160115"/>
                <a:gd name="connsiteX41" fmla="*/ 134207 w 843819"/>
                <a:gd name="connsiteY41" fmla="*/ 118777 h 160115"/>
                <a:gd name="connsiteX42" fmla="*/ 172593 w 843819"/>
                <a:gd name="connsiteY42" fmla="*/ 118777 h 160115"/>
                <a:gd name="connsiteX43" fmla="*/ 172593 w 843819"/>
                <a:gd name="connsiteY43" fmla="*/ 113824 h 160115"/>
                <a:gd name="connsiteX44" fmla="*/ 165354 w 843819"/>
                <a:gd name="connsiteY44" fmla="*/ 111823 h 160115"/>
                <a:gd name="connsiteX45" fmla="*/ 161258 w 843819"/>
                <a:gd name="connsiteY45" fmla="*/ 106585 h 160115"/>
                <a:gd name="connsiteX46" fmla="*/ 161068 w 843819"/>
                <a:gd name="connsiteY46" fmla="*/ 85154 h 160115"/>
                <a:gd name="connsiteX47" fmla="*/ 161068 w 843819"/>
                <a:gd name="connsiteY47" fmla="*/ 53816 h 160115"/>
                <a:gd name="connsiteX48" fmla="*/ 171450 w 843819"/>
                <a:gd name="connsiteY48" fmla="*/ 49530 h 160115"/>
                <a:gd name="connsiteX49" fmla="*/ 186309 w 843819"/>
                <a:gd name="connsiteY49" fmla="*/ 53816 h 160115"/>
                <a:gd name="connsiteX50" fmla="*/ 189929 w 843819"/>
                <a:gd name="connsiteY50" fmla="*/ 43148 h 160115"/>
                <a:gd name="connsiteX51" fmla="*/ 293465 w 843819"/>
                <a:gd name="connsiteY51" fmla="*/ 110680 h 160115"/>
                <a:gd name="connsiteX52" fmla="*/ 286417 w 843819"/>
                <a:gd name="connsiteY52" fmla="*/ 108871 h 160115"/>
                <a:gd name="connsiteX53" fmla="*/ 281464 w 843819"/>
                <a:gd name="connsiteY53" fmla="*/ 103156 h 160115"/>
                <a:gd name="connsiteX54" fmla="*/ 281273 w 843819"/>
                <a:gd name="connsiteY54" fmla="*/ 83344 h 160115"/>
                <a:gd name="connsiteX55" fmla="*/ 281273 w 843819"/>
                <a:gd name="connsiteY55" fmla="*/ 35242 h 160115"/>
                <a:gd name="connsiteX56" fmla="*/ 279654 w 843819"/>
                <a:gd name="connsiteY56" fmla="*/ 35242 h 160115"/>
                <a:gd name="connsiteX57" fmla="*/ 252793 w 843819"/>
                <a:gd name="connsiteY57" fmla="*/ 40196 h 160115"/>
                <a:gd name="connsiteX58" fmla="*/ 252793 w 843819"/>
                <a:gd name="connsiteY58" fmla="*/ 43815 h 160115"/>
                <a:gd name="connsiteX59" fmla="*/ 259842 w 843819"/>
                <a:gd name="connsiteY59" fmla="*/ 45625 h 160115"/>
                <a:gd name="connsiteX60" fmla="*/ 264795 w 843819"/>
                <a:gd name="connsiteY60" fmla="*/ 51435 h 160115"/>
                <a:gd name="connsiteX61" fmla="*/ 264985 w 843819"/>
                <a:gd name="connsiteY61" fmla="*/ 71247 h 160115"/>
                <a:gd name="connsiteX62" fmla="*/ 264985 w 843819"/>
                <a:gd name="connsiteY62" fmla="*/ 101251 h 160115"/>
                <a:gd name="connsiteX63" fmla="*/ 245745 w 843819"/>
                <a:gd name="connsiteY63" fmla="*/ 108490 h 160115"/>
                <a:gd name="connsiteX64" fmla="*/ 228600 w 843819"/>
                <a:gd name="connsiteY64" fmla="*/ 79820 h 160115"/>
                <a:gd name="connsiteX65" fmla="*/ 228600 w 843819"/>
                <a:gd name="connsiteY65" fmla="*/ 35338 h 160115"/>
                <a:gd name="connsiteX66" fmla="*/ 226790 w 843819"/>
                <a:gd name="connsiteY66" fmla="*/ 35338 h 160115"/>
                <a:gd name="connsiteX67" fmla="*/ 199930 w 843819"/>
                <a:gd name="connsiteY67" fmla="*/ 40291 h 160115"/>
                <a:gd name="connsiteX68" fmla="*/ 199930 w 843819"/>
                <a:gd name="connsiteY68" fmla="*/ 43910 h 160115"/>
                <a:gd name="connsiteX69" fmla="*/ 206978 w 843819"/>
                <a:gd name="connsiteY69" fmla="*/ 45720 h 160115"/>
                <a:gd name="connsiteX70" fmla="*/ 211931 w 843819"/>
                <a:gd name="connsiteY70" fmla="*/ 51530 h 160115"/>
                <a:gd name="connsiteX71" fmla="*/ 212122 w 843819"/>
                <a:gd name="connsiteY71" fmla="*/ 71342 h 160115"/>
                <a:gd name="connsiteX72" fmla="*/ 212122 w 843819"/>
                <a:gd name="connsiteY72" fmla="*/ 88487 h 160115"/>
                <a:gd name="connsiteX73" fmla="*/ 238696 w 843819"/>
                <a:gd name="connsiteY73" fmla="*/ 121063 h 160115"/>
                <a:gd name="connsiteX74" fmla="*/ 265557 w 843819"/>
                <a:gd name="connsiteY74" fmla="*/ 106108 h 160115"/>
                <a:gd name="connsiteX75" fmla="*/ 265557 w 843819"/>
                <a:gd name="connsiteY75" fmla="*/ 119444 h 160115"/>
                <a:gd name="connsiteX76" fmla="*/ 266891 w 843819"/>
                <a:gd name="connsiteY76" fmla="*/ 119444 h 160115"/>
                <a:gd name="connsiteX77" fmla="*/ 293560 w 843819"/>
                <a:gd name="connsiteY77" fmla="*/ 114490 h 160115"/>
                <a:gd name="connsiteX78" fmla="*/ 293560 w 843819"/>
                <a:gd name="connsiteY78" fmla="*/ 110871 h 160115"/>
                <a:gd name="connsiteX79" fmla="*/ 387572 w 843819"/>
                <a:gd name="connsiteY79" fmla="*/ 72104 h 160115"/>
                <a:gd name="connsiteX80" fmla="*/ 354330 w 843819"/>
                <a:gd name="connsiteY80" fmla="*/ 34385 h 160115"/>
                <a:gd name="connsiteX81" fmla="*/ 328803 w 843819"/>
                <a:gd name="connsiteY81" fmla="*/ 47530 h 160115"/>
                <a:gd name="connsiteX82" fmla="*/ 328803 w 843819"/>
                <a:gd name="connsiteY82" fmla="*/ 35147 h 160115"/>
                <a:gd name="connsiteX83" fmla="*/ 327470 w 843819"/>
                <a:gd name="connsiteY83" fmla="*/ 35147 h 160115"/>
                <a:gd name="connsiteX84" fmla="*/ 300800 w 843819"/>
                <a:gd name="connsiteY84" fmla="*/ 40100 h 160115"/>
                <a:gd name="connsiteX85" fmla="*/ 300800 w 843819"/>
                <a:gd name="connsiteY85" fmla="*/ 43720 h 160115"/>
                <a:gd name="connsiteX86" fmla="*/ 307848 w 843819"/>
                <a:gd name="connsiteY86" fmla="*/ 45529 h 160115"/>
                <a:gd name="connsiteX87" fmla="*/ 312801 w 843819"/>
                <a:gd name="connsiteY87" fmla="*/ 51340 h 160115"/>
                <a:gd name="connsiteX88" fmla="*/ 312992 w 843819"/>
                <a:gd name="connsiteY88" fmla="*/ 71152 h 160115"/>
                <a:gd name="connsiteX89" fmla="*/ 312992 w 843819"/>
                <a:gd name="connsiteY89" fmla="*/ 126492 h 160115"/>
                <a:gd name="connsiteX90" fmla="*/ 312801 w 843819"/>
                <a:gd name="connsiteY90" fmla="*/ 147733 h 160115"/>
                <a:gd name="connsiteX91" fmla="*/ 308896 w 843819"/>
                <a:gd name="connsiteY91" fmla="*/ 153162 h 160115"/>
                <a:gd name="connsiteX92" fmla="*/ 302514 w 843819"/>
                <a:gd name="connsiteY92" fmla="*/ 155162 h 160115"/>
                <a:gd name="connsiteX93" fmla="*/ 302514 w 843819"/>
                <a:gd name="connsiteY93" fmla="*/ 160115 h 160115"/>
                <a:gd name="connsiteX94" fmla="*/ 340424 w 843819"/>
                <a:gd name="connsiteY94" fmla="*/ 160115 h 160115"/>
                <a:gd name="connsiteX95" fmla="*/ 340424 w 843819"/>
                <a:gd name="connsiteY95" fmla="*/ 155162 h 160115"/>
                <a:gd name="connsiteX96" fmla="*/ 333470 w 843819"/>
                <a:gd name="connsiteY96" fmla="*/ 153162 h 160115"/>
                <a:gd name="connsiteX97" fmla="*/ 329470 w 843819"/>
                <a:gd name="connsiteY97" fmla="*/ 147733 h 160115"/>
                <a:gd name="connsiteX98" fmla="*/ 329279 w 843819"/>
                <a:gd name="connsiteY98" fmla="*/ 126492 h 160115"/>
                <a:gd name="connsiteX99" fmla="*/ 329279 w 843819"/>
                <a:gd name="connsiteY99" fmla="*/ 119539 h 160115"/>
                <a:gd name="connsiteX100" fmla="*/ 341471 w 843819"/>
                <a:gd name="connsiteY100" fmla="*/ 120682 h 160115"/>
                <a:gd name="connsiteX101" fmla="*/ 370332 w 843819"/>
                <a:gd name="connsiteY101" fmla="*/ 111823 h 160115"/>
                <a:gd name="connsiteX102" fmla="*/ 387667 w 843819"/>
                <a:gd name="connsiteY102" fmla="*/ 72104 h 160115"/>
                <a:gd name="connsiteX103" fmla="*/ 370522 w 843819"/>
                <a:gd name="connsiteY103" fmla="*/ 79153 h 160115"/>
                <a:gd name="connsiteX104" fmla="*/ 360521 w 843819"/>
                <a:gd name="connsiteY104" fmla="*/ 106680 h 160115"/>
                <a:gd name="connsiteX105" fmla="*/ 346710 w 843819"/>
                <a:gd name="connsiteY105" fmla="*/ 111157 h 160115"/>
                <a:gd name="connsiteX106" fmla="*/ 329375 w 843819"/>
                <a:gd name="connsiteY106" fmla="*/ 108395 h 160115"/>
                <a:gd name="connsiteX107" fmla="*/ 329375 w 843819"/>
                <a:gd name="connsiteY107" fmla="*/ 52388 h 160115"/>
                <a:gd name="connsiteX108" fmla="*/ 346043 w 843819"/>
                <a:gd name="connsiteY108" fmla="*/ 46101 h 160115"/>
                <a:gd name="connsiteX109" fmla="*/ 370618 w 843819"/>
                <a:gd name="connsiteY109" fmla="*/ 79248 h 160115"/>
                <a:gd name="connsiteX110" fmla="*/ 475393 w 843819"/>
                <a:gd name="connsiteY110" fmla="*/ 112871 h 160115"/>
                <a:gd name="connsiteX111" fmla="*/ 460915 w 843819"/>
                <a:gd name="connsiteY111" fmla="*/ 86868 h 160115"/>
                <a:gd name="connsiteX112" fmla="*/ 460915 w 843819"/>
                <a:gd name="connsiteY112" fmla="*/ 64103 h 160115"/>
                <a:gd name="connsiteX113" fmla="*/ 433388 w 843819"/>
                <a:gd name="connsiteY113" fmla="*/ 34480 h 160115"/>
                <a:gd name="connsiteX114" fmla="*/ 406527 w 843819"/>
                <a:gd name="connsiteY114" fmla="*/ 42386 h 160115"/>
                <a:gd name="connsiteX115" fmla="*/ 401574 w 843819"/>
                <a:gd name="connsiteY115" fmla="*/ 51435 h 160115"/>
                <a:gd name="connsiteX116" fmla="*/ 404908 w 843819"/>
                <a:gd name="connsiteY116" fmla="*/ 59817 h 160115"/>
                <a:gd name="connsiteX117" fmla="*/ 430625 w 843819"/>
                <a:gd name="connsiteY117" fmla="*/ 44672 h 160115"/>
                <a:gd name="connsiteX118" fmla="*/ 445103 w 843819"/>
                <a:gd name="connsiteY118" fmla="*/ 66104 h 160115"/>
                <a:gd name="connsiteX119" fmla="*/ 445103 w 843819"/>
                <a:gd name="connsiteY119" fmla="*/ 72580 h 160115"/>
                <a:gd name="connsiteX120" fmla="*/ 400145 w 843819"/>
                <a:gd name="connsiteY120" fmla="*/ 102394 h 160115"/>
                <a:gd name="connsiteX121" fmla="*/ 421100 w 843819"/>
                <a:gd name="connsiteY121" fmla="*/ 120872 h 160115"/>
                <a:gd name="connsiteX122" fmla="*/ 446342 w 843819"/>
                <a:gd name="connsiteY122" fmla="*/ 106680 h 160115"/>
                <a:gd name="connsiteX123" fmla="*/ 461486 w 843819"/>
                <a:gd name="connsiteY123" fmla="*/ 120205 h 160115"/>
                <a:gd name="connsiteX124" fmla="*/ 474631 w 843819"/>
                <a:gd name="connsiteY124" fmla="*/ 115443 h 160115"/>
                <a:gd name="connsiteX125" fmla="*/ 475488 w 843819"/>
                <a:gd name="connsiteY125" fmla="*/ 112966 h 160115"/>
                <a:gd name="connsiteX126" fmla="*/ 445103 w 843819"/>
                <a:gd name="connsiteY126" fmla="*/ 102203 h 160115"/>
                <a:gd name="connsiteX127" fmla="*/ 429101 w 843819"/>
                <a:gd name="connsiteY127" fmla="*/ 108775 h 160115"/>
                <a:gd name="connsiteX128" fmla="*/ 415576 w 843819"/>
                <a:gd name="connsiteY128" fmla="*/ 98393 h 160115"/>
                <a:gd name="connsiteX129" fmla="*/ 445103 w 843819"/>
                <a:gd name="connsiteY129" fmla="*/ 80296 h 160115"/>
                <a:gd name="connsiteX130" fmla="*/ 445103 w 843819"/>
                <a:gd name="connsiteY130" fmla="*/ 102203 h 160115"/>
                <a:gd name="connsiteX131" fmla="*/ 606076 w 843819"/>
                <a:gd name="connsiteY131" fmla="*/ 35338 h 160115"/>
                <a:gd name="connsiteX132" fmla="*/ 582549 w 843819"/>
                <a:gd name="connsiteY132" fmla="*/ 4667 h 160115"/>
                <a:gd name="connsiteX133" fmla="*/ 553403 w 843819"/>
                <a:gd name="connsiteY133" fmla="*/ 1905 h 160115"/>
                <a:gd name="connsiteX134" fmla="*/ 518827 w 843819"/>
                <a:gd name="connsiteY134" fmla="*/ 1905 h 160115"/>
                <a:gd name="connsiteX135" fmla="*/ 518827 w 843819"/>
                <a:gd name="connsiteY135" fmla="*/ 7525 h 160115"/>
                <a:gd name="connsiteX136" fmla="*/ 523589 w 843819"/>
                <a:gd name="connsiteY136" fmla="*/ 8477 h 160115"/>
                <a:gd name="connsiteX137" fmla="*/ 533495 w 843819"/>
                <a:gd name="connsiteY137" fmla="*/ 14383 h 160115"/>
                <a:gd name="connsiteX138" fmla="*/ 533686 w 843819"/>
                <a:gd name="connsiteY138" fmla="*/ 32861 h 160115"/>
                <a:gd name="connsiteX139" fmla="*/ 533686 w 843819"/>
                <a:gd name="connsiteY139" fmla="*/ 87916 h 160115"/>
                <a:gd name="connsiteX140" fmla="*/ 533495 w 843819"/>
                <a:gd name="connsiteY140" fmla="*/ 106394 h 160115"/>
                <a:gd name="connsiteX141" fmla="*/ 523589 w 843819"/>
                <a:gd name="connsiteY141" fmla="*/ 112300 h 160115"/>
                <a:gd name="connsiteX142" fmla="*/ 518827 w 843819"/>
                <a:gd name="connsiteY142" fmla="*/ 113252 h 160115"/>
                <a:gd name="connsiteX143" fmla="*/ 518827 w 843819"/>
                <a:gd name="connsiteY143" fmla="*/ 118872 h 160115"/>
                <a:gd name="connsiteX144" fmla="*/ 566642 w 843819"/>
                <a:gd name="connsiteY144" fmla="*/ 118872 h 160115"/>
                <a:gd name="connsiteX145" fmla="*/ 566642 w 843819"/>
                <a:gd name="connsiteY145" fmla="*/ 113252 h 160115"/>
                <a:gd name="connsiteX146" fmla="*/ 561880 w 843819"/>
                <a:gd name="connsiteY146" fmla="*/ 112300 h 160115"/>
                <a:gd name="connsiteX147" fmla="*/ 551974 w 843819"/>
                <a:gd name="connsiteY147" fmla="*/ 106394 h 160115"/>
                <a:gd name="connsiteX148" fmla="*/ 551783 w 843819"/>
                <a:gd name="connsiteY148" fmla="*/ 87916 h 160115"/>
                <a:gd name="connsiteX149" fmla="*/ 551783 w 843819"/>
                <a:gd name="connsiteY149" fmla="*/ 10954 h 160115"/>
                <a:gd name="connsiteX150" fmla="*/ 558165 w 843819"/>
                <a:gd name="connsiteY150" fmla="*/ 10573 h 160115"/>
                <a:gd name="connsiteX151" fmla="*/ 585216 w 843819"/>
                <a:gd name="connsiteY151" fmla="*/ 27241 h 160115"/>
                <a:gd name="connsiteX152" fmla="*/ 587216 w 843819"/>
                <a:gd name="connsiteY152" fmla="*/ 38957 h 160115"/>
                <a:gd name="connsiteX153" fmla="*/ 576643 w 843819"/>
                <a:gd name="connsiteY153" fmla="*/ 61817 h 160115"/>
                <a:gd name="connsiteX154" fmla="*/ 557689 w 843819"/>
                <a:gd name="connsiteY154" fmla="*/ 65437 h 160115"/>
                <a:gd name="connsiteX155" fmla="*/ 557689 w 843819"/>
                <a:gd name="connsiteY155" fmla="*/ 71533 h 160115"/>
                <a:gd name="connsiteX156" fmla="*/ 606076 w 843819"/>
                <a:gd name="connsiteY156" fmla="*/ 35242 h 160115"/>
                <a:gd name="connsiteX157" fmla="*/ 703993 w 843819"/>
                <a:gd name="connsiteY157" fmla="*/ 1810 h 160115"/>
                <a:gd name="connsiteX158" fmla="*/ 618839 w 843819"/>
                <a:gd name="connsiteY158" fmla="*/ 1810 h 160115"/>
                <a:gd name="connsiteX159" fmla="*/ 618839 w 843819"/>
                <a:gd name="connsiteY159" fmla="*/ 7429 h 160115"/>
                <a:gd name="connsiteX160" fmla="*/ 623602 w 843819"/>
                <a:gd name="connsiteY160" fmla="*/ 8382 h 160115"/>
                <a:gd name="connsiteX161" fmla="*/ 635984 w 843819"/>
                <a:gd name="connsiteY161" fmla="*/ 14288 h 160115"/>
                <a:gd name="connsiteX162" fmla="*/ 636175 w 843819"/>
                <a:gd name="connsiteY162" fmla="*/ 32766 h 160115"/>
                <a:gd name="connsiteX163" fmla="*/ 636175 w 843819"/>
                <a:gd name="connsiteY163" fmla="*/ 87821 h 160115"/>
                <a:gd name="connsiteX164" fmla="*/ 635984 w 843819"/>
                <a:gd name="connsiteY164" fmla="*/ 106299 h 160115"/>
                <a:gd name="connsiteX165" fmla="*/ 626078 w 843819"/>
                <a:gd name="connsiteY165" fmla="*/ 112204 h 160115"/>
                <a:gd name="connsiteX166" fmla="*/ 621316 w 843819"/>
                <a:gd name="connsiteY166" fmla="*/ 113157 h 160115"/>
                <a:gd name="connsiteX167" fmla="*/ 621316 w 843819"/>
                <a:gd name="connsiteY167" fmla="*/ 118777 h 160115"/>
                <a:gd name="connsiteX168" fmla="*/ 669131 w 843819"/>
                <a:gd name="connsiteY168" fmla="*/ 118777 h 160115"/>
                <a:gd name="connsiteX169" fmla="*/ 669131 w 843819"/>
                <a:gd name="connsiteY169" fmla="*/ 113157 h 160115"/>
                <a:gd name="connsiteX170" fmla="*/ 664369 w 843819"/>
                <a:gd name="connsiteY170" fmla="*/ 112204 h 160115"/>
                <a:gd name="connsiteX171" fmla="*/ 654463 w 843819"/>
                <a:gd name="connsiteY171" fmla="*/ 106489 h 160115"/>
                <a:gd name="connsiteX172" fmla="*/ 654272 w 843819"/>
                <a:gd name="connsiteY172" fmla="*/ 87821 h 160115"/>
                <a:gd name="connsiteX173" fmla="*/ 654272 w 843819"/>
                <a:gd name="connsiteY173" fmla="*/ 66770 h 160115"/>
                <a:gd name="connsiteX174" fmla="*/ 682752 w 843819"/>
                <a:gd name="connsiteY174" fmla="*/ 67437 h 160115"/>
                <a:gd name="connsiteX175" fmla="*/ 687515 w 843819"/>
                <a:gd name="connsiteY175" fmla="*/ 71342 h 160115"/>
                <a:gd name="connsiteX176" fmla="*/ 689991 w 843819"/>
                <a:gd name="connsiteY176" fmla="*/ 81724 h 160115"/>
                <a:gd name="connsiteX177" fmla="*/ 695420 w 843819"/>
                <a:gd name="connsiteY177" fmla="*/ 81724 h 160115"/>
                <a:gd name="connsiteX178" fmla="*/ 695420 w 843819"/>
                <a:gd name="connsiteY178" fmla="*/ 44672 h 160115"/>
                <a:gd name="connsiteX179" fmla="*/ 689991 w 843819"/>
                <a:gd name="connsiteY179" fmla="*/ 44672 h 160115"/>
                <a:gd name="connsiteX180" fmla="*/ 687515 w 843819"/>
                <a:gd name="connsiteY180" fmla="*/ 55245 h 160115"/>
                <a:gd name="connsiteX181" fmla="*/ 682752 w 843819"/>
                <a:gd name="connsiteY181" fmla="*/ 57912 h 160115"/>
                <a:gd name="connsiteX182" fmla="*/ 654272 w 843819"/>
                <a:gd name="connsiteY182" fmla="*/ 58769 h 160115"/>
                <a:gd name="connsiteX183" fmla="*/ 654272 w 843819"/>
                <a:gd name="connsiteY183" fmla="*/ 10192 h 160115"/>
                <a:gd name="connsiteX184" fmla="*/ 695134 w 843819"/>
                <a:gd name="connsiteY184" fmla="*/ 17240 h 160115"/>
                <a:gd name="connsiteX185" fmla="*/ 697420 w 843819"/>
                <a:gd name="connsiteY185" fmla="*/ 30861 h 160115"/>
                <a:gd name="connsiteX186" fmla="*/ 703326 w 843819"/>
                <a:gd name="connsiteY186" fmla="*/ 30861 h 160115"/>
                <a:gd name="connsiteX187" fmla="*/ 703993 w 843819"/>
                <a:gd name="connsiteY187" fmla="*/ 1905 h 160115"/>
                <a:gd name="connsiteX188" fmla="*/ 843820 w 843819"/>
                <a:gd name="connsiteY188" fmla="*/ 114109 h 160115"/>
                <a:gd name="connsiteX189" fmla="*/ 817626 w 843819"/>
                <a:gd name="connsiteY189" fmla="*/ 93726 h 160115"/>
                <a:gd name="connsiteX190" fmla="*/ 800767 w 843819"/>
                <a:gd name="connsiteY190" fmla="*/ 75438 h 160115"/>
                <a:gd name="connsiteX191" fmla="*/ 791242 w 843819"/>
                <a:gd name="connsiteY191" fmla="*/ 66675 h 160115"/>
                <a:gd name="connsiteX192" fmla="*/ 814007 w 843819"/>
                <a:gd name="connsiteY192" fmla="*/ 35052 h 160115"/>
                <a:gd name="connsiteX193" fmla="*/ 790575 w 843819"/>
                <a:gd name="connsiteY193" fmla="*/ 4381 h 160115"/>
                <a:gd name="connsiteX194" fmla="*/ 768668 w 843819"/>
                <a:gd name="connsiteY194" fmla="*/ 1905 h 160115"/>
                <a:gd name="connsiteX195" fmla="*/ 750665 w 843819"/>
                <a:gd name="connsiteY195" fmla="*/ 2191 h 160115"/>
                <a:gd name="connsiteX196" fmla="*/ 724472 w 843819"/>
                <a:gd name="connsiteY196" fmla="*/ 1905 h 160115"/>
                <a:gd name="connsiteX197" fmla="*/ 724472 w 843819"/>
                <a:gd name="connsiteY197" fmla="*/ 7525 h 160115"/>
                <a:gd name="connsiteX198" fmla="*/ 729234 w 843819"/>
                <a:gd name="connsiteY198" fmla="*/ 8477 h 160115"/>
                <a:gd name="connsiteX199" fmla="*/ 739140 w 843819"/>
                <a:gd name="connsiteY199" fmla="*/ 14383 h 160115"/>
                <a:gd name="connsiteX200" fmla="*/ 739331 w 843819"/>
                <a:gd name="connsiteY200" fmla="*/ 32861 h 160115"/>
                <a:gd name="connsiteX201" fmla="*/ 739331 w 843819"/>
                <a:gd name="connsiteY201" fmla="*/ 87916 h 160115"/>
                <a:gd name="connsiteX202" fmla="*/ 739140 w 843819"/>
                <a:gd name="connsiteY202" fmla="*/ 106394 h 160115"/>
                <a:gd name="connsiteX203" fmla="*/ 729234 w 843819"/>
                <a:gd name="connsiteY203" fmla="*/ 112300 h 160115"/>
                <a:gd name="connsiteX204" fmla="*/ 724472 w 843819"/>
                <a:gd name="connsiteY204" fmla="*/ 113252 h 160115"/>
                <a:gd name="connsiteX205" fmla="*/ 724472 w 843819"/>
                <a:gd name="connsiteY205" fmla="*/ 118872 h 160115"/>
                <a:gd name="connsiteX206" fmla="*/ 772287 w 843819"/>
                <a:gd name="connsiteY206" fmla="*/ 118872 h 160115"/>
                <a:gd name="connsiteX207" fmla="*/ 772287 w 843819"/>
                <a:gd name="connsiteY207" fmla="*/ 113252 h 160115"/>
                <a:gd name="connsiteX208" fmla="*/ 767525 w 843819"/>
                <a:gd name="connsiteY208" fmla="*/ 112300 h 160115"/>
                <a:gd name="connsiteX209" fmla="*/ 757618 w 843819"/>
                <a:gd name="connsiteY209" fmla="*/ 106394 h 160115"/>
                <a:gd name="connsiteX210" fmla="*/ 757428 w 843819"/>
                <a:gd name="connsiteY210" fmla="*/ 87916 h 160115"/>
                <a:gd name="connsiteX211" fmla="*/ 757428 w 843819"/>
                <a:gd name="connsiteY211" fmla="*/ 71438 h 160115"/>
                <a:gd name="connsiteX212" fmla="*/ 772954 w 843819"/>
                <a:gd name="connsiteY212" fmla="*/ 71438 h 160115"/>
                <a:gd name="connsiteX213" fmla="*/ 779907 w 843819"/>
                <a:gd name="connsiteY213" fmla="*/ 78486 h 160115"/>
                <a:gd name="connsiteX214" fmla="*/ 796195 w 843819"/>
                <a:gd name="connsiteY214" fmla="*/ 97917 h 160115"/>
                <a:gd name="connsiteX215" fmla="*/ 841629 w 843819"/>
                <a:gd name="connsiteY215" fmla="*/ 119824 h 160115"/>
                <a:gd name="connsiteX216" fmla="*/ 843725 w 843819"/>
                <a:gd name="connsiteY216" fmla="*/ 114109 h 160115"/>
                <a:gd name="connsiteX217" fmla="*/ 794861 w 843819"/>
                <a:gd name="connsiteY217" fmla="*/ 38671 h 160115"/>
                <a:gd name="connsiteX218" fmla="*/ 793528 w 843819"/>
                <a:gd name="connsiteY218" fmla="*/ 48101 h 160115"/>
                <a:gd name="connsiteX219" fmla="*/ 777240 w 843819"/>
                <a:gd name="connsiteY219" fmla="*/ 62484 h 160115"/>
                <a:gd name="connsiteX220" fmla="*/ 757428 w 843819"/>
                <a:gd name="connsiteY220" fmla="*/ 62484 h 160115"/>
                <a:gd name="connsiteX221" fmla="*/ 757428 w 843819"/>
                <a:gd name="connsiteY221" fmla="*/ 11239 h 160115"/>
                <a:gd name="connsiteX222" fmla="*/ 765619 w 843819"/>
                <a:gd name="connsiteY222" fmla="*/ 10763 h 160115"/>
                <a:gd name="connsiteX223" fmla="*/ 792670 w 843819"/>
                <a:gd name="connsiteY223" fmla="*/ 26956 h 160115"/>
                <a:gd name="connsiteX224" fmla="*/ 794861 w 843819"/>
                <a:gd name="connsiteY224" fmla="*/ 38767 h 16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</a:cxnLst>
              <a:rect l="l" t="t" r="r" b="b"/>
              <a:pathLst>
                <a:path w="843819" h="160115">
                  <a:moveTo>
                    <a:pt x="122587" y="70771"/>
                  </a:moveTo>
                  <a:lnTo>
                    <a:pt x="122587" y="64865"/>
                  </a:lnTo>
                  <a:lnTo>
                    <a:pt x="75629" y="64865"/>
                  </a:lnTo>
                  <a:lnTo>
                    <a:pt x="75629" y="70771"/>
                  </a:lnTo>
                  <a:lnTo>
                    <a:pt x="80105" y="71723"/>
                  </a:lnTo>
                  <a:cubicBezTo>
                    <a:pt x="89154" y="73914"/>
                    <a:pt x="89821" y="74676"/>
                    <a:pt x="90011" y="78296"/>
                  </a:cubicBezTo>
                  <a:cubicBezTo>
                    <a:pt x="90202" y="82105"/>
                    <a:pt x="90202" y="88678"/>
                    <a:pt x="90202" y="96583"/>
                  </a:cubicBezTo>
                  <a:lnTo>
                    <a:pt x="90202" y="107823"/>
                  </a:lnTo>
                  <a:cubicBezTo>
                    <a:pt x="84487" y="109347"/>
                    <a:pt x="76676" y="110490"/>
                    <a:pt x="68485" y="110490"/>
                  </a:cubicBezTo>
                  <a:cubicBezTo>
                    <a:pt x="37147" y="110490"/>
                    <a:pt x="19907" y="87439"/>
                    <a:pt x="19907" y="56007"/>
                  </a:cubicBezTo>
                  <a:cubicBezTo>
                    <a:pt x="19907" y="39719"/>
                    <a:pt x="23050" y="27622"/>
                    <a:pt x="32099" y="18764"/>
                  </a:cubicBezTo>
                  <a:cubicBezTo>
                    <a:pt x="38862" y="12192"/>
                    <a:pt x="48578" y="8858"/>
                    <a:pt x="64199" y="8858"/>
                  </a:cubicBezTo>
                  <a:cubicBezTo>
                    <a:pt x="82963" y="8858"/>
                    <a:pt x="93726" y="12763"/>
                    <a:pt x="96488" y="23336"/>
                  </a:cubicBezTo>
                  <a:cubicBezTo>
                    <a:pt x="97441" y="26956"/>
                    <a:pt x="98012" y="29623"/>
                    <a:pt x="99155" y="37052"/>
                  </a:cubicBezTo>
                  <a:lnTo>
                    <a:pt x="105537" y="37052"/>
                  </a:lnTo>
                  <a:cubicBezTo>
                    <a:pt x="106394" y="23717"/>
                    <a:pt x="106680" y="13811"/>
                    <a:pt x="106489" y="3429"/>
                  </a:cubicBezTo>
                  <a:cubicBezTo>
                    <a:pt x="94107" y="2096"/>
                    <a:pt x="81820" y="0"/>
                    <a:pt x="65627" y="0"/>
                  </a:cubicBezTo>
                  <a:cubicBezTo>
                    <a:pt x="46387" y="0"/>
                    <a:pt x="32480" y="3810"/>
                    <a:pt x="22098" y="11716"/>
                  </a:cubicBezTo>
                  <a:cubicBezTo>
                    <a:pt x="8572" y="21717"/>
                    <a:pt x="0" y="37052"/>
                    <a:pt x="0" y="58674"/>
                  </a:cubicBezTo>
                  <a:cubicBezTo>
                    <a:pt x="0" y="80296"/>
                    <a:pt x="8572" y="98012"/>
                    <a:pt x="22765" y="108585"/>
                  </a:cubicBezTo>
                  <a:cubicBezTo>
                    <a:pt x="34004" y="116872"/>
                    <a:pt x="49149" y="120301"/>
                    <a:pt x="64294" y="120301"/>
                  </a:cubicBezTo>
                  <a:cubicBezTo>
                    <a:pt x="79438" y="120301"/>
                    <a:pt x="96774" y="116872"/>
                    <a:pt x="108775" y="111919"/>
                  </a:cubicBezTo>
                  <a:cubicBezTo>
                    <a:pt x="108109" y="109252"/>
                    <a:pt x="108109" y="101251"/>
                    <a:pt x="108109" y="99536"/>
                  </a:cubicBezTo>
                  <a:lnTo>
                    <a:pt x="108109" y="96774"/>
                  </a:lnTo>
                  <a:cubicBezTo>
                    <a:pt x="108109" y="88868"/>
                    <a:pt x="108109" y="82296"/>
                    <a:pt x="108299" y="78486"/>
                  </a:cubicBezTo>
                  <a:cubicBezTo>
                    <a:pt x="108490" y="74866"/>
                    <a:pt x="109157" y="74009"/>
                    <a:pt x="118205" y="71914"/>
                  </a:cubicBezTo>
                  <a:lnTo>
                    <a:pt x="122682" y="70961"/>
                  </a:lnTo>
                  <a:close/>
                  <a:moveTo>
                    <a:pt x="189833" y="42958"/>
                  </a:moveTo>
                  <a:cubicBezTo>
                    <a:pt x="189833" y="37529"/>
                    <a:pt x="185928" y="34099"/>
                    <a:pt x="178975" y="34099"/>
                  </a:cubicBezTo>
                  <a:cubicBezTo>
                    <a:pt x="172021" y="34099"/>
                    <a:pt x="164973" y="38100"/>
                    <a:pt x="160496" y="49625"/>
                  </a:cubicBezTo>
                  <a:lnTo>
                    <a:pt x="160496" y="35147"/>
                  </a:lnTo>
                  <a:lnTo>
                    <a:pt x="159163" y="35147"/>
                  </a:lnTo>
                  <a:cubicBezTo>
                    <a:pt x="151733" y="35147"/>
                    <a:pt x="142875" y="36290"/>
                    <a:pt x="132493" y="40100"/>
                  </a:cubicBezTo>
                  <a:lnTo>
                    <a:pt x="132493" y="43720"/>
                  </a:lnTo>
                  <a:lnTo>
                    <a:pt x="139541" y="45529"/>
                  </a:lnTo>
                  <a:cubicBezTo>
                    <a:pt x="143351" y="46482"/>
                    <a:pt x="144304" y="47720"/>
                    <a:pt x="144494" y="51340"/>
                  </a:cubicBezTo>
                  <a:cubicBezTo>
                    <a:pt x="144685" y="55150"/>
                    <a:pt x="144685" y="63246"/>
                    <a:pt x="144685" y="71152"/>
                  </a:cubicBezTo>
                  <a:lnTo>
                    <a:pt x="144685" y="85154"/>
                  </a:lnTo>
                  <a:cubicBezTo>
                    <a:pt x="144685" y="93726"/>
                    <a:pt x="144685" y="101917"/>
                    <a:pt x="144494" y="106585"/>
                  </a:cubicBezTo>
                  <a:cubicBezTo>
                    <a:pt x="144304" y="110395"/>
                    <a:pt x="144018" y="110680"/>
                    <a:pt x="140589" y="111823"/>
                  </a:cubicBezTo>
                  <a:lnTo>
                    <a:pt x="134207" y="114014"/>
                  </a:lnTo>
                  <a:lnTo>
                    <a:pt x="134207" y="118777"/>
                  </a:lnTo>
                  <a:lnTo>
                    <a:pt x="172593" y="118777"/>
                  </a:lnTo>
                  <a:lnTo>
                    <a:pt x="172593" y="113824"/>
                  </a:lnTo>
                  <a:lnTo>
                    <a:pt x="165354" y="111823"/>
                  </a:lnTo>
                  <a:cubicBezTo>
                    <a:pt x="161734" y="110871"/>
                    <a:pt x="161354" y="110204"/>
                    <a:pt x="161258" y="106585"/>
                  </a:cubicBezTo>
                  <a:cubicBezTo>
                    <a:pt x="161068" y="102013"/>
                    <a:pt x="161068" y="93726"/>
                    <a:pt x="161068" y="85154"/>
                  </a:cubicBezTo>
                  <a:lnTo>
                    <a:pt x="161068" y="53816"/>
                  </a:lnTo>
                  <a:cubicBezTo>
                    <a:pt x="162878" y="51530"/>
                    <a:pt x="166688" y="49530"/>
                    <a:pt x="171450" y="49530"/>
                  </a:cubicBezTo>
                  <a:cubicBezTo>
                    <a:pt x="174879" y="49530"/>
                    <a:pt x="179832" y="50673"/>
                    <a:pt x="186309" y="53816"/>
                  </a:cubicBezTo>
                  <a:cubicBezTo>
                    <a:pt x="188595" y="50197"/>
                    <a:pt x="189929" y="46387"/>
                    <a:pt x="189929" y="43148"/>
                  </a:cubicBezTo>
                  <a:moveTo>
                    <a:pt x="293465" y="110680"/>
                  </a:moveTo>
                  <a:lnTo>
                    <a:pt x="286417" y="108871"/>
                  </a:lnTo>
                  <a:cubicBezTo>
                    <a:pt x="282607" y="107918"/>
                    <a:pt x="281654" y="106775"/>
                    <a:pt x="281464" y="103156"/>
                  </a:cubicBezTo>
                  <a:cubicBezTo>
                    <a:pt x="281273" y="99346"/>
                    <a:pt x="281273" y="91249"/>
                    <a:pt x="281273" y="83344"/>
                  </a:cubicBezTo>
                  <a:lnTo>
                    <a:pt x="281273" y="35242"/>
                  </a:lnTo>
                  <a:lnTo>
                    <a:pt x="279654" y="35242"/>
                  </a:lnTo>
                  <a:cubicBezTo>
                    <a:pt x="272034" y="35242"/>
                    <a:pt x="263366" y="36386"/>
                    <a:pt x="252793" y="40196"/>
                  </a:cubicBezTo>
                  <a:lnTo>
                    <a:pt x="252793" y="43815"/>
                  </a:lnTo>
                  <a:lnTo>
                    <a:pt x="259842" y="45625"/>
                  </a:lnTo>
                  <a:cubicBezTo>
                    <a:pt x="263652" y="46577"/>
                    <a:pt x="264605" y="47815"/>
                    <a:pt x="264795" y="51435"/>
                  </a:cubicBezTo>
                  <a:cubicBezTo>
                    <a:pt x="264985" y="55245"/>
                    <a:pt x="264985" y="63341"/>
                    <a:pt x="264985" y="71247"/>
                  </a:cubicBezTo>
                  <a:lnTo>
                    <a:pt x="264985" y="101251"/>
                  </a:lnTo>
                  <a:cubicBezTo>
                    <a:pt x="261366" y="105156"/>
                    <a:pt x="254317" y="108490"/>
                    <a:pt x="245745" y="108490"/>
                  </a:cubicBezTo>
                  <a:cubicBezTo>
                    <a:pt x="230791" y="108490"/>
                    <a:pt x="228600" y="99250"/>
                    <a:pt x="228600" y="79820"/>
                  </a:cubicBezTo>
                  <a:lnTo>
                    <a:pt x="228600" y="35338"/>
                  </a:lnTo>
                  <a:lnTo>
                    <a:pt x="226790" y="35338"/>
                  </a:lnTo>
                  <a:cubicBezTo>
                    <a:pt x="219361" y="35338"/>
                    <a:pt x="210503" y="36481"/>
                    <a:pt x="199930" y="40291"/>
                  </a:cubicBezTo>
                  <a:lnTo>
                    <a:pt x="199930" y="43910"/>
                  </a:lnTo>
                  <a:lnTo>
                    <a:pt x="206978" y="45720"/>
                  </a:lnTo>
                  <a:cubicBezTo>
                    <a:pt x="210788" y="46672"/>
                    <a:pt x="211741" y="47911"/>
                    <a:pt x="211931" y="51530"/>
                  </a:cubicBezTo>
                  <a:cubicBezTo>
                    <a:pt x="212122" y="55340"/>
                    <a:pt x="212122" y="63437"/>
                    <a:pt x="212122" y="71342"/>
                  </a:cubicBezTo>
                  <a:lnTo>
                    <a:pt x="212122" y="88487"/>
                  </a:lnTo>
                  <a:cubicBezTo>
                    <a:pt x="212122" y="110871"/>
                    <a:pt x="220504" y="121063"/>
                    <a:pt x="238696" y="121063"/>
                  </a:cubicBezTo>
                  <a:cubicBezTo>
                    <a:pt x="251079" y="121063"/>
                    <a:pt x="260413" y="115253"/>
                    <a:pt x="265557" y="106108"/>
                  </a:cubicBezTo>
                  <a:lnTo>
                    <a:pt x="265557" y="119444"/>
                  </a:lnTo>
                  <a:lnTo>
                    <a:pt x="266891" y="119444"/>
                  </a:lnTo>
                  <a:cubicBezTo>
                    <a:pt x="274320" y="119444"/>
                    <a:pt x="283178" y="118300"/>
                    <a:pt x="293560" y="114490"/>
                  </a:cubicBezTo>
                  <a:lnTo>
                    <a:pt x="293560" y="110871"/>
                  </a:lnTo>
                  <a:close/>
                  <a:moveTo>
                    <a:pt x="387572" y="72104"/>
                  </a:moveTo>
                  <a:cubicBezTo>
                    <a:pt x="387572" y="51054"/>
                    <a:pt x="374713" y="34385"/>
                    <a:pt x="354330" y="34385"/>
                  </a:cubicBezTo>
                  <a:cubicBezTo>
                    <a:pt x="343662" y="34385"/>
                    <a:pt x="334042" y="39338"/>
                    <a:pt x="328803" y="47530"/>
                  </a:cubicBezTo>
                  <a:lnTo>
                    <a:pt x="328803" y="35147"/>
                  </a:lnTo>
                  <a:lnTo>
                    <a:pt x="327470" y="35147"/>
                  </a:lnTo>
                  <a:cubicBezTo>
                    <a:pt x="320040" y="35147"/>
                    <a:pt x="311182" y="36290"/>
                    <a:pt x="300800" y="40100"/>
                  </a:cubicBezTo>
                  <a:lnTo>
                    <a:pt x="300800" y="43720"/>
                  </a:lnTo>
                  <a:lnTo>
                    <a:pt x="307848" y="45529"/>
                  </a:lnTo>
                  <a:cubicBezTo>
                    <a:pt x="311658" y="46482"/>
                    <a:pt x="312610" y="47720"/>
                    <a:pt x="312801" y="51340"/>
                  </a:cubicBezTo>
                  <a:cubicBezTo>
                    <a:pt x="312992" y="55150"/>
                    <a:pt x="312992" y="63246"/>
                    <a:pt x="312992" y="71152"/>
                  </a:cubicBezTo>
                  <a:lnTo>
                    <a:pt x="312992" y="126492"/>
                  </a:lnTo>
                  <a:cubicBezTo>
                    <a:pt x="312992" y="135064"/>
                    <a:pt x="312992" y="143256"/>
                    <a:pt x="312801" y="147733"/>
                  </a:cubicBezTo>
                  <a:cubicBezTo>
                    <a:pt x="312610" y="151733"/>
                    <a:pt x="312325" y="152019"/>
                    <a:pt x="308896" y="153162"/>
                  </a:cubicBezTo>
                  <a:lnTo>
                    <a:pt x="302514" y="155162"/>
                  </a:lnTo>
                  <a:lnTo>
                    <a:pt x="302514" y="160115"/>
                  </a:lnTo>
                  <a:lnTo>
                    <a:pt x="340424" y="160115"/>
                  </a:lnTo>
                  <a:lnTo>
                    <a:pt x="340424" y="155162"/>
                  </a:lnTo>
                  <a:lnTo>
                    <a:pt x="333470" y="153162"/>
                  </a:lnTo>
                  <a:cubicBezTo>
                    <a:pt x="330041" y="152019"/>
                    <a:pt x="329660" y="151638"/>
                    <a:pt x="329470" y="147733"/>
                  </a:cubicBezTo>
                  <a:cubicBezTo>
                    <a:pt x="329279" y="143256"/>
                    <a:pt x="329279" y="135064"/>
                    <a:pt x="329279" y="126492"/>
                  </a:cubicBezTo>
                  <a:lnTo>
                    <a:pt x="329279" y="119539"/>
                  </a:lnTo>
                  <a:cubicBezTo>
                    <a:pt x="333280" y="120396"/>
                    <a:pt x="337375" y="120682"/>
                    <a:pt x="341471" y="120682"/>
                  </a:cubicBezTo>
                  <a:cubicBezTo>
                    <a:pt x="352520" y="120682"/>
                    <a:pt x="361759" y="117920"/>
                    <a:pt x="370332" y="111823"/>
                  </a:cubicBezTo>
                  <a:cubicBezTo>
                    <a:pt x="381571" y="103727"/>
                    <a:pt x="387667" y="90106"/>
                    <a:pt x="387667" y="72104"/>
                  </a:cubicBezTo>
                  <a:moveTo>
                    <a:pt x="370522" y="79153"/>
                  </a:moveTo>
                  <a:cubicBezTo>
                    <a:pt x="370522" y="91535"/>
                    <a:pt x="366903" y="101537"/>
                    <a:pt x="360521" y="106680"/>
                  </a:cubicBezTo>
                  <a:cubicBezTo>
                    <a:pt x="357854" y="108775"/>
                    <a:pt x="353568" y="111157"/>
                    <a:pt x="346710" y="111157"/>
                  </a:cubicBezTo>
                  <a:cubicBezTo>
                    <a:pt x="342138" y="111157"/>
                    <a:pt x="336804" y="110490"/>
                    <a:pt x="329375" y="108395"/>
                  </a:cubicBezTo>
                  <a:lnTo>
                    <a:pt x="329375" y="52388"/>
                  </a:lnTo>
                  <a:cubicBezTo>
                    <a:pt x="332708" y="48768"/>
                    <a:pt x="339566" y="46101"/>
                    <a:pt x="346043" y="46101"/>
                  </a:cubicBezTo>
                  <a:cubicBezTo>
                    <a:pt x="361569" y="46101"/>
                    <a:pt x="370618" y="58293"/>
                    <a:pt x="370618" y="79248"/>
                  </a:cubicBezTo>
                  <a:moveTo>
                    <a:pt x="475393" y="112871"/>
                  </a:moveTo>
                  <a:cubicBezTo>
                    <a:pt x="461010" y="109061"/>
                    <a:pt x="460915" y="101632"/>
                    <a:pt x="460915" y="86868"/>
                  </a:cubicBezTo>
                  <a:lnTo>
                    <a:pt x="460915" y="64103"/>
                  </a:lnTo>
                  <a:cubicBezTo>
                    <a:pt x="460915" y="46291"/>
                    <a:pt x="456819" y="34480"/>
                    <a:pt x="433388" y="34480"/>
                  </a:cubicBezTo>
                  <a:cubicBezTo>
                    <a:pt x="423672" y="34480"/>
                    <a:pt x="413480" y="36766"/>
                    <a:pt x="406527" y="42386"/>
                  </a:cubicBezTo>
                  <a:cubicBezTo>
                    <a:pt x="403098" y="45148"/>
                    <a:pt x="401574" y="48006"/>
                    <a:pt x="401574" y="51435"/>
                  </a:cubicBezTo>
                  <a:cubicBezTo>
                    <a:pt x="401574" y="53912"/>
                    <a:pt x="402717" y="57245"/>
                    <a:pt x="404908" y="59817"/>
                  </a:cubicBezTo>
                  <a:cubicBezTo>
                    <a:pt x="415957" y="47625"/>
                    <a:pt x="424148" y="44672"/>
                    <a:pt x="430625" y="44672"/>
                  </a:cubicBezTo>
                  <a:cubicBezTo>
                    <a:pt x="441198" y="44672"/>
                    <a:pt x="445103" y="50578"/>
                    <a:pt x="445103" y="66104"/>
                  </a:cubicBezTo>
                  <a:lnTo>
                    <a:pt x="445103" y="72580"/>
                  </a:lnTo>
                  <a:cubicBezTo>
                    <a:pt x="413195" y="77057"/>
                    <a:pt x="400145" y="89059"/>
                    <a:pt x="400145" y="102394"/>
                  </a:cubicBezTo>
                  <a:cubicBezTo>
                    <a:pt x="400145" y="113443"/>
                    <a:pt x="408908" y="120872"/>
                    <a:pt x="421100" y="120872"/>
                  </a:cubicBezTo>
                  <a:cubicBezTo>
                    <a:pt x="431959" y="120872"/>
                    <a:pt x="441198" y="114490"/>
                    <a:pt x="446342" y="106680"/>
                  </a:cubicBezTo>
                  <a:cubicBezTo>
                    <a:pt x="447866" y="115729"/>
                    <a:pt x="453580" y="120205"/>
                    <a:pt x="461486" y="120205"/>
                  </a:cubicBezTo>
                  <a:cubicBezTo>
                    <a:pt x="465772" y="120205"/>
                    <a:pt x="470725" y="118586"/>
                    <a:pt x="474631" y="115443"/>
                  </a:cubicBezTo>
                  <a:lnTo>
                    <a:pt x="475488" y="112966"/>
                  </a:lnTo>
                  <a:close/>
                  <a:moveTo>
                    <a:pt x="445103" y="102203"/>
                  </a:moveTo>
                  <a:cubicBezTo>
                    <a:pt x="440626" y="106013"/>
                    <a:pt x="434721" y="108775"/>
                    <a:pt x="429101" y="108775"/>
                  </a:cubicBezTo>
                  <a:cubicBezTo>
                    <a:pt x="420910" y="108775"/>
                    <a:pt x="415576" y="104204"/>
                    <a:pt x="415576" y="98393"/>
                  </a:cubicBezTo>
                  <a:cubicBezTo>
                    <a:pt x="415576" y="90773"/>
                    <a:pt x="424339" y="82772"/>
                    <a:pt x="445103" y="80296"/>
                  </a:cubicBezTo>
                  <a:lnTo>
                    <a:pt x="445103" y="102203"/>
                  </a:lnTo>
                  <a:close/>
                  <a:moveTo>
                    <a:pt x="606076" y="35338"/>
                  </a:moveTo>
                  <a:cubicBezTo>
                    <a:pt x="606076" y="20860"/>
                    <a:pt x="597694" y="8763"/>
                    <a:pt x="582549" y="4667"/>
                  </a:cubicBezTo>
                  <a:cubicBezTo>
                    <a:pt x="574929" y="2477"/>
                    <a:pt x="567880" y="1905"/>
                    <a:pt x="553403" y="1905"/>
                  </a:cubicBezTo>
                  <a:lnTo>
                    <a:pt x="518827" y="1905"/>
                  </a:lnTo>
                  <a:lnTo>
                    <a:pt x="518827" y="7525"/>
                  </a:lnTo>
                  <a:lnTo>
                    <a:pt x="523589" y="8477"/>
                  </a:lnTo>
                  <a:cubicBezTo>
                    <a:pt x="532447" y="10478"/>
                    <a:pt x="533305" y="10763"/>
                    <a:pt x="533495" y="14383"/>
                  </a:cubicBezTo>
                  <a:cubicBezTo>
                    <a:pt x="533686" y="18193"/>
                    <a:pt x="533686" y="24955"/>
                    <a:pt x="533686" y="32861"/>
                  </a:cubicBezTo>
                  <a:lnTo>
                    <a:pt x="533686" y="87916"/>
                  </a:lnTo>
                  <a:cubicBezTo>
                    <a:pt x="533686" y="95821"/>
                    <a:pt x="533686" y="102584"/>
                    <a:pt x="533495" y="106394"/>
                  </a:cubicBezTo>
                  <a:cubicBezTo>
                    <a:pt x="533305" y="110014"/>
                    <a:pt x="532543" y="110299"/>
                    <a:pt x="523589" y="112300"/>
                  </a:cubicBezTo>
                  <a:lnTo>
                    <a:pt x="518827" y="113252"/>
                  </a:lnTo>
                  <a:lnTo>
                    <a:pt x="518827" y="118872"/>
                  </a:lnTo>
                  <a:lnTo>
                    <a:pt x="566642" y="118872"/>
                  </a:lnTo>
                  <a:lnTo>
                    <a:pt x="566642" y="113252"/>
                  </a:lnTo>
                  <a:lnTo>
                    <a:pt x="561880" y="112300"/>
                  </a:lnTo>
                  <a:cubicBezTo>
                    <a:pt x="553117" y="110299"/>
                    <a:pt x="552164" y="110014"/>
                    <a:pt x="551974" y="106394"/>
                  </a:cubicBezTo>
                  <a:cubicBezTo>
                    <a:pt x="551783" y="102584"/>
                    <a:pt x="551783" y="95821"/>
                    <a:pt x="551783" y="87916"/>
                  </a:cubicBezTo>
                  <a:lnTo>
                    <a:pt x="551783" y="10954"/>
                  </a:lnTo>
                  <a:cubicBezTo>
                    <a:pt x="552450" y="10954"/>
                    <a:pt x="555593" y="10573"/>
                    <a:pt x="558165" y="10573"/>
                  </a:cubicBezTo>
                  <a:cubicBezTo>
                    <a:pt x="572167" y="10573"/>
                    <a:pt x="581025" y="17050"/>
                    <a:pt x="585216" y="27241"/>
                  </a:cubicBezTo>
                  <a:cubicBezTo>
                    <a:pt x="586740" y="30861"/>
                    <a:pt x="587216" y="34480"/>
                    <a:pt x="587216" y="38957"/>
                  </a:cubicBezTo>
                  <a:cubicBezTo>
                    <a:pt x="587216" y="47720"/>
                    <a:pt x="584454" y="57055"/>
                    <a:pt x="576643" y="61817"/>
                  </a:cubicBezTo>
                  <a:cubicBezTo>
                    <a:pt x="571881" y="64961"/>
                    <a:pt x="565404" y="65913"/>
                    <a:pt x="557689" y="65437"/>
                  </a:cubicBezTo>
                  <a:lnTo>
                    <a:pt x="557689" y="71533"/>
                  </a:lnTo>
                  <a:cubicBezTo>
                    <a:pt x="587883" y="76676"/>
                    <a:pt x="606076" y="58388"/>
                    <a:pt x="606076" y="35242"/>
                  </a:cubicBezTo>
                  <a:moveTo>
                    <a:pt x="703993" y="1810"/>
                  </a:moveTo>
                  <a:lnTo>
                    <a:pt x="618839" y="1810"/>
                  </a:lnTo>
                  <a:lnTo>
                    <a:pt x="618839" y="7429"/>
                  </a:lnTo>
                  <a:lnTo>
                    <a:pt x="623602" y="8382"/>
                  </a:lnTo>
                  <a:cubicBezTo>
                    <a:pt x="634651" y="10382"/>
                    <a:pt x="635794" y="10668"/>
                    <a:pt x="635984" y="14288"/>
                  </a:cubicBezTo>
                  <a:cubicBezTo>
                    <a:pt x="636175" y="18097"/>
                    <a:pt x="636175" y="24860"/>
                    <a:pt x="636175" y="32766"/>
                  </a:cubicBezTo>
                  <a:lnTo>
                    <a:pt x="636175" y="87821"/>
                  </a:lnTo>
                  <a:cubicBezTo>
                    <a:pt x="636175" y="95726"/>
                    <a:pt x="636175" y="102489"/>
                    <a:pt x="635984" y="106299"/>
                  </a:cubicBezTo>
                  <a:cubicBezTo>
                    <a:pt x="635794" y="109919"/>
                    <a:pt x="634841" y="110204"/>
                    <a:pt x="626078" y="112204"/>
                  </a:cubicBezTo>
                  <a:lnTo>
                    <a:pt x="621316" y="113157"/>
                  </a:lnTo>
                  <a:lnTo>
                    <a:pt x="621316" y="118777"/>
                  </a:lnTo>
                  <a:lnTo>
                    <a:pt x="669131" y="118777"/>
                  </a:lnTo>
                  <a:lnTo>
                    <a:pt x="669131" y="113157"/>
                  </a:lnTo>
                  <a:lnTo>
                    <a:pt x="664369" y="112204"/>
                  </a:lnTo>
                  <a:cubicBezTo>
                    <a:pt x="655510" y="110395"/>
                    <a:pt x="654653" y="110014"/>
                    <a:pt x="654463" y="106489"/>
                  </a:cubicBezTo>
                  <a:cubicBezTo>
                    <a:pt x="654272" y="102679"/>
                    <a:pt x="654272" y="95821"/>
                    <a:pt x="654272" y="87821"/>
                  </a:cubicBezTo>
                  <a:lnTo>
                    <a:pt x="654272" y="66770"/>
                  </a:lnTo>
                  <a:cubicBezTo>
                    <a:pt x="668655" y="66770"/>
                    <a:pt x="679133" y="66961"/>
                    <a:pt x="682752" y="67437"/>
                  </a:cubicBezTo>
                  <a:cubicBezTo>
                    <a:pt x="686086" y="67818"/>
                    <a:pt x="686657" y="68389"/>
                    <a:pt x="687515" y="71342"/>
                  </a:cubicBezTo>
                  <a:cubicBezTo>
                    <a:pt x="688848" y="76105"/>
                    <a:pt x="689134" y="77819"/>
                    <a:pt x="689991" y="81724"/>
                  </a:cubicBezTo>
                  <a:lnTo>
                    <a:pt x="695420" y="81724"/>
                  </a:lnTo>
                  <a:lnTo>
                    <a:pt x="695420" y="44672"/>
                  </a:lnTo>
                  <a:lnTo>
                    <a:pt x="689991" y="44672"/>
                  </a:lnTo>
                  <a:cubicBezTo>
                    <a:pt x="688848" y="49625"/>
                    <a:pt x="688467" y="51721"/>
                    <a:pt x="687515" y="55245"/>
                  </a:cubicBezTo>
                  <a:cubicBezTo>
                    <a:pt x="686848" y="57340"/>
                    <a:pt x="685705" y="57531"/>
                    <a:pt x="682752" y="57912"/>
                  </a:cubicBezTo>
                  <a:cubicBezTo>
                    <a:pt x="678466" y="58579"/>
                    <a:pt x="668274" y="58769"/>
                    <a:pt x="654272" y="58769"/>
                  </a:cubicBezTo>
                  <a:lnTo>
                    <a:pt x="654272" y="10192"/>
                  </a:lnTo>
                  <a:cubicBezTo>
                    <a:pt x="691706" y="10192"/>
                    <a:pt x="693801" y="11525"/>
                    <a:pt x="695134" y="17240"/>
                  </a:cubicBezTo>
                  <a:cubicBezTo>
                    <a:pt x="696087" y="21336"/>
                    <a:pt x="696468" y="24765"/>
                    <a:pt x="697420" y="30861"/>
                  </a:cubicBezTo>
                  <a:lnTo>
                    <a:pt x="703326" y="30861"/>
                  </a:lnTo>
                  <a:cubicBezTo>
                    <a:pt x="703993" y="19812"/>
                    <a:pt x="704278" y="9906"/>
                    <a:pt x="703993" y="1905"/>
                  </a:cubicBezTo>
                  <a:moveTo>
                    <a:pt x="843820" y="114109"/>
                  </a:moveTo>
                  <a:cubicBezTo>
                    <a:pt x="834771" y="111919"/>
                    <a:pt x="832009" y="109156"/>
                    <a:pt x="817626" y="93726"/>
                  </a:cubicBezTo>
                  <a:lnTo>
                    <a:pt x="800767" y="75438"/>
                  </a:lnTo>
                  <a:cubicBezTo>
                    <a:pt x="796290" y="70485"/>
                    <a:pt x="794194" y="68675"/>
                    <a:pt x="791242" y="66675"/>
                  </a:cubicBezTo>
                  <a:cubicBezTo>
                    <a:pt x="803434" y="63055"/>
                    <a:pt x="814007" y="50482"/>
                    <a:pt x="814007" y="35052"/>
                  </a:cubicBezTo>
                  <a:cubicBezTo>
                    <a:pt x="814007" y="20669"/>
                    <a:pt x="805625" y="8382"/>
                    <a:pt x="790575" y="4381"/>
                  </a:cubicBezTo>
                  <a:cubicBezTo>
                    <a:pt x="784479" y="2572"/>
                    <a:pt x="777240" y="1905"/>
                    <a:pt x="768668" y="1905"/>
                  </a:cubicBezTo>
                  <a:cubicBezTo>
                    <a:pt x="761048" y="1905"/>
                    <a:pt x="757333" y="2191"/>
                    <a:pt x="750665" y="2191"/>
                  </a:cubicBezTo>
                  <a:cubicBezTo>
                    <a:pt x="743045" y="2191"/>
                    <a:pt x="724472" y="1905"/>
                    <a:pt x="724472" y="1905"/>
                  </a:cubicBezTo>
                  <a:lnTo>
                    <a:pt x="724472" y="7525"/>
                  </a:lnTo>
                  <a:lnTo>
                    <a:pt x="729234" y="8477"/>
                  </a:lnTo>
                  <a:cubicBezTo>
                    <a:pt x="738092" y="10478"/>
                    <a:pt x="738950" y="10763"/>
                    <a:pt x="739140" y="14383"/>
                  </a:cubicBezTo>
                  <a:cubicBezTo>
                    <a:pt x="739331" y="18193"/>
                    <a:pt x="739331" y="24955"/>
                    <a:pt x="739331" y="32861"/>
                  </a:cubicBezTo>
                  <a:lnTo>
                    <a:pt x="739331" y="87916"/>
                  </a:lnTo>
                  <a:cubicBezTo>
                    <a:pt x="739331" y="95821"/>
                    <a:pt x="739331" y="102584"/>
                    <a:pt x="739140" y="106394"/>
                  </a:cubicBezTo>
                  <a:cubicBezTo>
                    <a:pt x="738950" y="110014"/>
                    <a:pt x="738187" y="110299"/>
                    <a:pt x="729234" y="112300"/>
                  </a:cubicBezTo>
                  <a:lnTo>
                    <a:pt x="724472" y="113252"/>
                  </a:lnTo>
                  <a:lnTo>
                    <a:pt x="724472" y="118872"/>
                  </a:lnTo>
                  <a:lnTo>
                    <a:pt x="772287" y="118872"/>
                  </a:lnTo>
                  <a:lnTo>
                    <a:pt x="772287" y="113252"/>
                  </a:lnTo>
                  <a:lnTo>
                    <a:pt x="767525" y="112300"/>
                  </a:lnTo>
                  <a:cubicBezTo>
                    <a:pt x="758761" y="110299"/>
                    <a:pt x="757809" y="110014"/>
                    <a:pt x="757618" y="106394"/>
                  </a:cubicBezTo>
                  <a:cubicBezTo>
                    <a:pt x="757428" y="102584"/>
                    <a:pt x="757428" y="95821"/>
                    <a:pt x="757428" y="87916"/>
                  </a:cubicBezTo>
                  <a:lnTo>
                    <a:pt x="757428" y="71438"/>
                  </a:lnTo>
                  <a:lnTo>
                    <a:pt x="772954" y="71438"/>
                  </a:lnTo>
                  <a:cubicBezTo>
                    <a:pt x="775240" y="73247"/>
                    <a:pt x="776573" y="74771"/>
                    <a:pt x="779907" y="78486"/>
                  </a:cubicBezTo>
                  <a:lnTo>
                    <a:pt x="796195" y="97917"/>
                  </a:lnTo>
                  <a:cubicBezTo>
                    <a:pt x="813149" y="117824"/>
                    <a:pt x="819722" y="120777"/>
                    <a:pt x="841629" y="119824"/>
                  </a:cubicBezTo>
                  <a:lnTo>
                    <a:pt x="843725" y="114109"/>
                  </a:lnTo>
                  <a:close/>
                  <a:moveTo>
                    <a:pt x="794861" y="38671"/>
                  </a:moveTo>
                  <a:cubicBezTo>
                    <a:pt x="794861" y="41815"/>
                    <a:pt x="794480" y="45244"/>
                    <a:pt x="793528" y="48101"/>
                  </a:cubicBezTo>
                  <a:cubicBezTo>
                    <a:pt x="791242" y="56197"/>
                    <a:pt x="786289" y="62484"/>
                    <a:pt x="777240" y="62484"/>
                  </a:cubicBezTo>
                  <a:lnTo>
                    <a:pt x="757428" y="62484"/>
                  </a:lnTo>
                  <a:lnTo>
                    <a:pt x="757428" y="11239"/>
                  </a:lnTo>
                  <a:cubicBezTo>
                    <a:pt x="758285" y="11049"/>
                    <a:pt x="762572" y="10763"/>
                    <a:pt x="765619" y="10763"/>
                  </a:cubicBezTo>
                  <a:cubicBezTo>
                    <a:pt x="779431" y="10763"/>
                    <a:pt x="788670" y="16669"/>
                    <a:pt x="792670" y="26956"/>
                  </a:cubicBezTo>
                  <a:cubicBezTo>
                    <a:pt x="794194" y="30766"/>
                    <a:pt x="794861" y="34671"/>
                    <a:pt x="794861" y="38767"/>
                  </a:cubicBezTo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" name="Dowolny kształt: kształt 64">
              <a:extLst>
                <a:ext uri="{FF2B5EF4-FFF2-40B4-BE49-F238E27FC236}">
                  <a16:creationId xmlns:a16="http://schemas.microsoft.com/office/drawing/2014/main" id="{1A3B6A65-A865-4C2C-0397-16720C257760}"/>
                </a:ext>
              </a:extLst>
            </p:cNvPr>
            <p:cNvSpPr/>
            <p:nvPr/>
          </p:nvSpPr>
          <p:spPr>
            <a:xfrm>
              <a:off x="2523008" y="4759433"/>
              <a:ext cx="99992" cy="129531"/>
            </a:xfrm>
            <a:custGeom>
              <a:avLst/>
              <a:gdLst>
                <a:gd name="connsiteX0" fmla="*/ 102775 w 230981"/>
                <a:gd name="connsiteY0" fmla="*/ 184404 h 309562"/>
                <a:gd name="connsiteX1" fmla="*/ 102775 w 230981"/>
                <a:gd name="connsiteY1" fmla="*/ 168307 h 309562"/>
                <a:gd name="connsiteX2" fmla="*/ 152876 w 230981"/>
                <a:gd name="connsiteY2" fmla="*/ 158686 h 309562"/>
                <a:gd name="connsiteX3" fmla="*/ 180785 w 230981"/>
                <a:gd name="connsiteY3" fmla="*/ 98107 h 309562"/>
                <a:gd name="connsiteX4" fmla="*/ 175546 w 230981"/>
                <a:gd name="connsiteY4" fmla="*/ 67151 h 309562"/>
                <a:gd name="connsiteX5" fmla="*/ 104013 w 230981"/>
                <a:gd name="connsiteY5" fmla="*/ 23146 h 309562"/>
                <a:gd name="connsiteX6" fmla="*/ 87058 w 230981"/>
                <a:gd name="connsiteY6" fmla="*/ 24003 h 309562"/>
                <a:gd name="connsiteX7" fmla="*/ 87058 w 230981"/>
                <a:gd name="connsiteY7" fmla="*/ 227552 h 309562"/>
                <a:gd name="connsiteX8" fmla="*/ 87535 w 230981"/>
                <a:gd name="connsiteY8" fmla="*/ 276415 h 309562"/>
                <a:gd name="connsiteX9" fmla="*/ 113729 w 230981"/>
                <a:gd name="connsiteY9" fmla="*/ 292132 h 309562"/>
                <a:gd name="connsiteX10" fmla="*/ 126397 w 230981"/>
                <a:gd name="connsiteY10" fmla="*/ 294703 h 309562"/>
                <a:gd name="connsiteX11" fmla="*/ 126397 w 230981"/>
                <a:gd name="connsiteY11" fmla="*/ 309563 h 309562"/>
                <a:gd name="connsiteX12" fmla="*/ 0 w 230981"/>
                <a:gd name="connsiteY12" fmla="*/ 309563 h 309562"/>
                <a:gd name="connsiteX13" fmla="*/ 0 w 230981"/>
                <a:gd name="connsiteY13" fmla="*/ 294703 h 309562"/>
                <a:gd name="connsiteX14" fmla="*/ 12668 w 230981"/>
                <a:gd name="connsiteY14" fmla="*/ 292132 h 309562"/>
                <a:gd name="connsiteX15" fmla="*/ 38862 w 230981"/>
                <a:gd name="connsiteY15" fmla="*/ 276415 h 309562"/>
                <a:gd name="connsiteX16" fmla="*/ 39338 w 230981"/>
                <a:gd name="connsiteY16" fmla="*/ 227552 h 309562"/>
                <a:gd name="connsiteX17" fmla="*/ 39338 w 230981"/>
                <a:gd name="connsiteY17" fmla="*/ 82010 h 309562"/>
                <a:gd name="connsiteX18" fmla="*/ 38862 w 230981"/>
                <a:gd name="connsiteY18" fmla="*/ 33147 h 309562"/>
                <a:gd name="connsiteX19" fmla="*/ 12668 w 230981"/>
                <a:gd name="connsiteY19" fmla="*/ 17431 h 309562"/>
                <a:gd name="connsiteX20" fmla="*/ 0 w 230981"/>
                <a:gd name="connsiteY20" fmla="*/ 14859 h 309562"/>
                <a:gd name="connsiteX21" fmla="*/ 0 w 230981"/>
                <a:gd name="connsiteY21" fmla="*/ 0 h 309562"/>
                <a:gd name="connsiteX22" fmla="*/ 91535 w 230981"/>
                <a:gd name="connsiteY22" fmla="*/ 0 h 309562"/>
                <a:gd name="connsiteX23" fmla="*/ 168688 w 230981"/>
                <a:gd name="connsiteY23" fmla="*/ 7429 h 309562"/>
                <a:gd name="connsiteX24" fmla="*/ 230981 w 230981"/>
                <a:gd name="connsiteY24" fmla="*/ 88487 h 309562"/>
                <a:gd name="connsiteX25" fmla="*/ 102870 w 230981"/>
                <a:gd name="connsiteY25" fmla="*/ 184404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0981" h="309562">
                  <a:moveTo>
                    <a:pt x="102775" y="184404"/>
                  </a:moveTo>
                  <a:lnTo>
                    <a:pt x="102775" y="168307"/>
                  </a:lnTo>
                  <a:cubicBezTo>
                    <a:pt x="123254" y="169640"/>
                    <a:pt x="140303" y="166973"/>
                    <a:pt x="152876" y="158686"/>
                  </a:cubicBezTo>
                  <a:cubicBezTo>
                    <a:pt x="173355" y="146018"/>
                    <a:pt x="180785" y="121253"/>
                    <a:pt x="180785" y="98107"/>
                  </a:cubicBezTo>
                  <a:cubicBezTo>
                    <a:pt x="180785" y="86296"/>
                    <a:pt x="179451" y="76771"/>
                    <a:pt x="175546" y="67151"/>
                  </a:cubicBezTo>
                  <a:cubicBezTo>
                    <a:pt x="164687" y="40100"/>
                    <a:pt x="141161" y="23146"/>
                    <a:pt x="104013" y="23146"/>
                  </a:cubicBezTo>
                  <a:cubicBezTo>
                    <a:pt x="97060" y="23146"/>
                    <a:pt x="88773" y="24003"/>
                    <a:pt x="87058" y="24003"/>
                  </a:cubicBezTo>
                  <a:lnTo>
                    <a:pt x="87058" y="227552"/>
                  </a:lnTo>
                  <a:cubicBezTo>
                    <a:pt x="87058" y="248507"/>
                    <a:pt x="87058" y="266319"/>
                    <a:pt x="87535" y="276415"/>
                  </a:cubicBezTo>
                  <a:cubicBezTo>
                    <a:pt x="88011" y="286036"/>
                    <a:pt x="90583" y="286893"/>
                    <a:pt x="113729" y="292132"/>
                  </a:cubicBezTo>
                  <a:lnTo>
                    <a:pt x="126397" y="294703"/>
                  </a:lnTo>
                  <a:lnTo>
                    <a:pt x="126397" y="309563"/>
                  </a:lnTo>
                  <a:lnTo>
                    <a:pt x="0" y="309563"/>
                  </a:lnTo>
                  <a:lnTo>
                    <a:pt x="0" y="294703"/>
                  </a:lnTo>
                  <a:lnTo>
                    <a:pt x="12668" y="292132"/>
                  </a:lnTo>
                  <a:cubicBezTo>
                    <a:pt x="36195" y="286893"/>
                    <a:pt x="38386" y="286036"/>
                    <a:pt x="38862" y="276415"/>
                  </a:cubicBezTo>
                  <a:cubicBezTo>
                    <a:pt x="39338" y="266414"/>
                    <a:pt x="39338" y="248507"/>
                    <a:pt x="39338" y="227552"/>
                  </a:cubicBezTo>
                  <a:lnTo>
                    <a:pt x="39338" y="82010"/>
                  </a:lnTo>
                  <a:cubicBezTo>
                    <a:pt x="39338" y="61055"/>
                    <a:pt x="39338" y="43243"/>
                    <a:pt x="38862" y="33147"/>
                  </a:cubicBezTo>
                  <a:cubicBezTo>
                    <a:pt x="38386" y="23527"/>
                    <a:pt x="36290" y="22669"/>
                    <a:pt x="12668" y="17431"/>
                  </a:cubicBezTo>
                  <a:lnTo>
                    <a:pt x="0" y="14859"/>
                  </a:lnTo>
                  <a:lnTo>
                    <a:pt x="0" y="0"/>
                  </a:lnTo>
                  <a:lnTo>
                    <a:pt x="91535" y="0"/>
                  </a:lnTo>
                  <a:cubicBezTo>
                    <a:pt x="129921" y="0"/>
                    <a:pt x="148590" y="1714"/>
                    <a:pt x="168688" y="7429"/>
                  </a:cubicBezTo>
                  <a:cubicBezTo>
                    <a:pt x="208788" y="18288"/>
                    <a:pt x="230981" y="50101"/>
                    <a:pt x="230981" y="88487"/>
                  </a:cubicBezTo>
                  <a:cubicBezTo>
                    <a:pt x="230981" y="149542"/>
                    <a:pt x="182594" y="197929"/>
                    <a:pt x="102870" y="184404"/>
                  </a:cubicBezTo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" name="Dowolny kształt: kształt 65">
              <a:extLst>
                <a:ext uri="{FF2B5EF4-FFF2-40B4-BE49-F238E27FC236}">
                  <a16:creationId xmlns:a16="http://schemas.microsoft.com/office/drawing/2014/main" id="{91D9954C-9CC9-D6F9-6EF1-3061C158B0C0}"/>
                </a:ext>
              </a:extLst>
            </p:cNvPr>
            <p:cNvSpPr/>
            <p:nvPr/>
          </p:nvSpPr>
          <p:spPr>
            <a:xfrm>
              <a:off x="2615289" y="4755447"/>
              <a:ext cx="135288" cy="133517"/>
            </a:xfrm>
            <a:custGeom>
              <a:avLst/>
              <a:gdLst>
                <a:gd name="connsiteX0" fmla="*/ 98012 w 312515"/>
                <a:gd name="connsiteY0" fmla="*/ 197453 h 319087"/>
                <a:gd name="connsiteX1" fmla="*/ 190024 w 312515"/>
                <a:gd name="connsiteY1" fmla="*/ 197453 h 319087"/>
                <a:gd name="connsiteX2" fmla="*/ 139065 w 312515"/>
                <a:gd name="connsiteY2" fmla="*/ 58864 h 319087"/>
                <a:gd name="connsiteX3" fmla="*/ 127254 w 312515"/>
                <a:gd name="connsiteY3" fmla="*/ 100298 h 319087"/>
                <a:gd name="connsiteX4" fmla="*/ 98012 w 312515"/>
                <a:gd name="connsiteY4" fmla="*/ 197548 h 319087"/>
                <a:gd name="connsiteX5" fmla="*/ 312515 w 312515"/>
                <a:gd name="connsiteY5" fmla="*/ 319088 h 319087"/>
                <a:gd name="connsiteX6" fmla="*/ 187833 w 312515"/>
                <a:gd name="connsiteY6" fmla="*/ 319088 h 319087"/>
                <a:gd name="connsiteX7" fmla="*/ 187833 w 312515"/>
                <a:gd name="connsiteY7" fmla="*/ 304705 h 319087"/>
                <a:gd name="connsiteX8" fmla="*/ 216599 w 312515"/>
                <a:gd name="connsiteY8" fmla="*/ 298132 h 319087"/>
                <a:gd name="connsiteX9" fmla="*/ 223171 w 312515"/>
                <a:gd name="connsiteY9" fmla="*/ 287274 h 319087"/>
                <a:gd name="connsiteX10" fmla="*/ 199644 w 312515"/>
                <a:gd name="connsiteY10" fmla="*/ 224028 h 319087"/>
                <a:gd name="connsiteX11" fmla="*/ 90202 w 312515"/>
                <a:gd name="connsiteY11" fmla="*/ 224028 h 319087"/>
                <a:gd name="connsiteX12" fmla="*/ 71057 w 312515"/>
                <a:gd name="connsiteY12" fmla="*/ 287655 h 319087"/>
                <a:gd name="connsiteX13" fmla="*/ 83725 w 312515"/>
                <a:gd name="connsiteY13" fmla="*/ 299466 h 319087"/>
                <a:gd name="connsiteX14" fmla="*/ 109442 w 312515"/>
                <a:gd name="connsiteY14" fmla="*/ 304705 h 319087"/>
                <a:gd name="connsiteX15" fmla="*/ 109442 w 312515"/>
                <a:gd name="connsiteY15" fmla="*/ 319088 h 319087"/>
                <a:gd name="connsiteX16" fmla="*/ 0 w 312515"/>
                <a:gd name="connsiteY16" fmla="*/ 319088 h 319087"/>
                <a:gd name="connsiteX17" fmla="*/ 0 w 312515"/>
                <a:gd name="connsiteY17" fmla="*/ 304705 h 319087"/>
                <a:gd name="connsiteX18" fmla="*/ 26099 w 312515"/>
                <a:gd name="connsiteY18" fmla="*/ 298132 h 319087"/>
                <a:gd name="connsiteX19" fmla="*/ 40481 w 312515"/>
                <a:gd name="connsiteY19" fmla="*/ 286798 h 319087"/>
                <a:gd name="connsiteX20" fmla="*/ 127254 w 312515"/>
                <a:gd name="connsiteY20" fmla="*/ 35719 h 319087"/>
                <a:gd name="connsiteX21" fmla="*/ 166878 w 312515"/>
                <a:gd name="connsiteY21" fmla="*/ 0 h 319087"/>
                <a:gd name="connsiteX22" fmla="*/ 177737 w 312515"/>
                <a:gd name="connsiteY22" fmla="*/ 32290 h 319087"/>
                <a:gd name="connsiteX23" fmla="*/ 276225 w 312515"/>
                <a:gd name="connsiteY23" fmla="*/ 286893 h 319087"/>
                <a:gd name="connsiteX24" fmla="*/ 287084 w 312515"/>
                <a:gd name="connsiteY24" fmla="*/ 296894 h 319087"/>
                <a:gd name="connsiteX25" fmla="*/ 312325 w 312515"/>
                <a:gd name="connsiteY25" fmla="*/ 304705 h 319087"/>
                <a:gd name="connsiteX26" fmla="*/ 312325 w 312515"/>
                <a:gd name="connsiteY26" fmla="*/ 319088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12515" h="319087">
                  <a:moveTo>
                    <a:pt x="98012" y="197453"/>
                  </a:moveTo>
                  <a:lnTo>
                    <a:pt x="190024" y="197453"/>
                  </a:lnTo>
                  <a:lnTo>
                    <a:pt x="139065" y="58864"/>
                  </a:lnTo>
                  <a:cubicBezTo>
                    <a:pt x="139065" y="58864"/>
                    <a:pt x="134303" y="77152"/>
                    <a:pt x="127254" y="100298"/>
                  </a:cubicBezTo>
                  <a:lnTo>
                    <a:pt x="98012" y="197548"/>
                  </a:lnTo>
                  <a:close/>
                  <a:moveTo>
                    <a:pt x="312515" y="319088"/>
                  </a:moveTo>
                  <a:lnTo>
                    <a:pt x="187833" y="319088"/>
                  </a:lnTo>
                  <a:lnTo>
                    <a:pt x="187833" y="304705"/>
                  </a:lnTo>
                  <a:lnTo>
                    <a:pt x="216599" y="298132"/>
                  </a:lnTo>
                  <a:cubicBezTo>
                    <a:pt x="222695" y="296799"/>
                    <a:pt x="225362" y="292894"/>
                    <a:pt x="223171" y="287274"/>
                  </a:cubicBezTo>
                  <a:lnTo>
                    <a:pt x="199644" y="224028"/>
                  </a:lnTo>
                  <a:lnTo>
                    <a:pt x="90202" y="224028"/>
                  </a:lnTo>
                  <a:lnTo>
                    <a:pt x="71057" y="287655"/>
                  </a:lnTo>
                  <a:cubicBezTo>
                    <a:pt x="69342" y="292894"/>
                    <a:pt x="70580" y="296418"/>
                    <a:pt x="83725" y="299466"/>
                  </a:cubicBezTo>
                  <a:lnTo>
                    <a:pt x="109442" y="304705"/>
                  </a:lnTo>
                  <a:lnTo>
                    <a:pt x="109442" y="319088"/>
                  </a:lnTo>
                  <a:lnTo>
                    <a:pt x="0" y="319088"/>
                  </a:lnTo>
                  <a:lnTo>
                    <a:pt x="0" y="304705"/>
                  </a:lnTo>
                  <a:lnTo>
                    <a:pt x="26099" y="298132"/>
                  </a:lnTo>
                  <a:cubicBezTo>
                    <a:pt x="34385" y="295942"/>
                    <a:pt x="37909" y="294227"/>
                    <a:pt x="40481" y="286798"/>
                  </a:cubicBezTo>
                  <a:lnTo>
                    <a:pt x="127254" y="35719"/>
                  </a:lnTo>
                  <a:cubicBezTo>
                    <a:pt x="134684" y="12192"/>
                    <a:pt x="142494" y="6953"/>
                    <a:pt x="166878" y="0"/>
                  </a:cubicBezTo>
                  <a:cubicBezTo>
                    <a:pt x="169926" y="11334"/>
                    <a:pt x="171641" y="16097"/>
                    <a:pt x="177737" y="32290"/>
                  </a:cubicBezTo>
                  <a:lnTo>
                    <a:pt x="276225" y="286893"/>
                  </a:lnTo>
                  <a:cubicBezTo>
                    <a:pt x="278797" y="293465"/>
                    <a:pt x="280130" y="294703"/>
                    <a:pt x="287084" y="296894"/>
                  </a:cubicBezTo>
                  <a:lnTo>
                    <a:pt x="312325" y="304705"/>
                  </a:lnTo>
                  <a:lnTo>
                    <a:pt x="312325" y="31908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" name="Dowolny kształt: kształt 66">
              <a:extLst>
                <a:ext uri="{FF2B5EF4-FFF2-40B4-BE49-F238E27FC236}">
                  <a16:creationId xmlns:a16="http://schemas.microsoft.com/office/drawing/2014/main" id="{E75470A6-2856-D270-2FF1-E505FCFFDF27}"/>
                </a:ext>
              </a:extLst>
            </p:cNvPr>
            <p:cNvSpPr/>
            <p:nvPr/>
          </p:nvSpPr>
          <p:spPr>
            <a:xfrm>
              <a:off x="2766494" y="4759433"/>
              <a:ext cx="54717" cy="129491"/>
            </a:xfrm>
            <a:custGeom>
              <a:avLst/>
              <a:gdLst>
                <a:gd name="connsiteX0" fmla="*/ 0 w 126396"/>
                <a:gd name="connsiteY0" fmla="*/ 309467 h 309467"/>
                <a:gd name="connsiteX1" fmla="*/ 0 w 126396"/>
                <a:gd name="connsiteY1" fmla="*/ 294608 h 309467"/>
                <a:gd name="connsiteX2" fmla="*/ 12668 w 126396"/>
                <a:gd name="connsiteY2" fmla="*/ 292036 h 309467"/>
                <a:gd name="connsiteX3" fmla="*/ 38862 w 126396"/>
                <a:gd name="connsiteY3" fmla="*/ 276320 h 309467"/>
                <a:gd name="connsiteX4" fmla="*/ 39338 w 126396"/>
                <a:gd name="connsiteY4" fmla="*/ 227552 h 309467"/>
                <a:gd name="connsiteX5" fmla="*/ 39338 w 126396"/>
                <a:gd name="connsiteY5" fmla="*/ 82010 h 309467"/>
                <a:gd name="connsiteX6" fmla="*/ 38862 w 126396"/>
                <a:gd name="connsiteY6" fmla="*/ 33147 h 309467"/>
                <a:gd name="connsiteX7" fmla="*/ 12668 w 126396"/>
                <a:gd name="connsiteY7" fmla="*/ 17431 h 309467"/>
                <a:gd name="connsiteX8" fmla="*/ 0 w 126396"/>
                <a:gd name="connsiteY8" fmla="*/ 14859 h 309467"/>
                <a:gd name="connsiteX9" fmla="*/ 0 w 126396"/>
                <a:gd name="connsiteY9" fmla="*/ 0 h 309467"/>
                <a:gd name="connsiteX10" fmla="*/ 126397 w 126396"/>
                <a:gd name="connsiteY10" fmla="*/ 0 h 309467"/>
                <a:gd name="connsiteX11" fmla="*/ 126397 w 126396"/>
                <a:gd name="connsiteY11" fmla="*/ 14859 h 309467"/>
                <a:gd name="connsiteX12" fmla="*/ 113729 w 126396"/>
                <a:gd name="connsiteY12" fmla="*/ 17431 h 309467"/>
                <a:gd name="connsiteX13" fmla="*/ 87535 w 126396"/>
                <a:gd name="connsiteY13" fmla="*/ 33147 h 309467"/>
                <a:gd name="connsiteX14" fmla="*/ 87058 w 126396"/>
                <a:gd name="connsiteY14" fmla="*/ 82010 h 309467"/>
                <a:gd name="connsiteX15" fmla="*/ 87058 w 126396"/>
                <a:gd name="connsiteY15" fmla="*/ 227552 h 309467"/>
                <a:gd name="connsiteX16" fmla="*/ 87535 w 126396"/>
                <a:gd name="connsiteY16" fmla="*/ 276320 h 309467"/>
                <a:gd name="connsiteX17" fmla="*/ 113729 w 126396"/>
                <a:gd name="connsiteY17" fmla="*/ 292036 h 309467"/>
                <a:gd name="connsiteX18" fmla="*/ 126397 w 126396"/>
                <a:gd name="connsiteY18" fmla="*/ 294608 h 309467"/>
                <a:gd name="connsiteX19" fmla="*/ 126397 w 126396"/>
                <a:gd name="connsiteY19" fmla="*/ 309467 h 309467"/>
                <a:gd name="connsiteX20" fmla="*/ 0 w 126396"/>
                <a:gd name="connsiteY20" fmla="*/ 309467 h 309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6396" h="309467">
                  <a:moveTo>
                    <a:pt x="0" y="309467"/>
                  </a:moveTo>
                  <a:lnTo>
                    <a:pt x="0" y="294608"/>
                  </a:lnTo>
                  <a:lnTo>
                    <a:pt x="12668" y="292036"/>
                  </a:lnTo>
                  <a:cubicBezTo>
                    <a:pt x="36195" y="286798"/>
                    <a:pt x="38386" y="285940"/>
                    <a:pt x="38862" y="276320"/>
                  </a:cubicBezTo>
                  <a:cubicBezTo>
                    <a:pt x="39338" y="266319"/>
                    <a:pt x="39338" y="248412"/>
                    <a:pt x="39338" y="227552"/>
                  </a:cubicBezTo>
                  <a:lnTo>
                    <a:pt x="39338" y="82010"/>
                  </a:lnTo>
                  <a:cubicBezTo>
                    <a:pt x="39338" y="61055"/>
                    <a:pt x="39338" y="43243"/>
                    <a:pt x="38862" y="33147"/>
                  </a:cubicBezTo>
                  <a:cubicBezTo>
                    <a:pt x="38386" y="23527"/>
                    <a:pt x="36195" y="22669"/>
                    <a:pt x="12668" y="17431"/>
                  </a:cubicBezTo>
                  <a:lnTo>
                    <a:pt x="0" y="14859"/>
                  </a:lnTo>
                  <a:lnTo>
                    <a:pt x="0" y="0"/>
                  </a:lnTo>
                  <a:lnTo>
                    <a:pt x="126397" y="0"/>
                  </a:lnTo>
                  <a:lnTo>
                    <a:pt x="126397" y="14859"/>
                  </a:lnTo>
                  <a:lnTo>
                    <a:pt x="113729" y="17431"/>
                  </a:lnTo>
                  <a:cubicBezTo>
                    <a:pt x="90583" y="22669"/>
                    <a:pt x="88011" y="23527"/>
                    <a:pt x="87535" y="33147"/>
                  </a:cubicBezTo>
                  <a:cubicBezTo>
                    <a:pt x="87058" y="43148"/>
                    <a:pt x="87058" y="61055"/>
                    <a:pt x="87058" y="82010"/>
                  </a:cubicBezTo>
                  <a:lnTo>
                    <a:pt x="87058" y="227552"/>
                  </a:lnTo>
                  <a:cubicBezTo>
                    <a:pt x="87058" y="248507"/>
                    <a:pt x="87058" y="266319"/>
                    <a:pt x="87535" y="276320"/>
                  </a:cubicBezTo>
                  <a:cubicBezTo>
                    <a:pt x="88011" y="285940"/>
                    <a:pt x="90583" y="286798"/>
                    <a:pt x="113729" y="292036"/>
                  </a:cubicBezTo>
                  <a:lnTo>
                    <a:pt x="126397" y="294608"/>
                  </a:lnTo>
                  <a:lnTo>
                    <a:pt x="126397" y="309467"/>
                  </a:lnTo>
                  <a:lnTo>
                    <a:pt x="0" y="309467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" name="Dowolny kształt: kształt 67">
              <a:extLst>
                <a:ext uri="{FF2B5EF4-FFF2-40B4-BE49-F238E27FC236}">
                  <a16:creationId xmlns:a16="http://schemas.microsoft.com/office/drawing/2014/main" id="{73FBBF0C-F8ED-913B-4CFC-79B4AC64C604}"/>
                </a:ext>
              </a:extLst>
            </p:cNvPr>
            <p:cNvSpPr/>
            <p:nvPr/>
          </p:nvSpPr>
          <p:spPr>
            <a:xfrm>
              <a:off x="2842117" y="4759433"/>
              <a:ext cx="145473" cy="129491"/>
            </a:xfrm>
            <a:custGeom>
              <a:avLst/>
              <a:gdLst>
                <a:gd name="connsiteX0" fmla="*/ 209645 w 336041"/>
                <a:gd name="connsiteY0" fmla="*/ 309467 h 309467"/>
                <a:gd name="connsiteX1" fmla="*/ 209645 w 336041"/>
                <a:gd name="connsiteY1" fmla="*/ 294608 h 309467"/>
                <a:gd name="connsiteX2" fmla="*/ 222313 w 336041"/>
                <a:gd name="connsiteY2" fmla="*/ 292036 h 309467"/>
                <a:gd name="connsiteX3" fmla="*/ 248507 w 336041"/>
                <a:gd name="connsiteY3" fmla="*/ 276320 h 309467"/>
                <a:gd name="connsiteX4" fmla="*/ 248888 w 336041"/>
                <a:gd name="connsiteY4" fmla="*/ 227552 h 309467"/>
                <a:gd name="connsiteX5" fmla="*/ 248888 w 336041"/>
                <a:gd name="connsiteY5" fmla="*/ 165259 h 309467"/>
                <a:gd name="connsiteX6" fmla="*/ 87154 w 336041"/>
                <a:gd name="connsiteY6" fmla="*/ 165259 h 309467"/>
                <a:gd name="connsiteX7" fmla="*/ 87154 w 336041"/>
                <a:gd name="connsiteY7" fmla="*/ 227552 h 309467"/>
                <a:gd name="connsiteX8" fmla="*/ 87535 w 336041"/>
                <a:gd name="connsiteY8" fmla="*/ 276320 h 309467"/>
                <a:gd name="connsiteX9" fmla="*/ 113729 w 336041"/>
                <a:gd name="connsiteY9" fmla="*/ 292036 h 309467"/>
                <a:gd name="connsiteX10" fmla="*/ 126397 w 336041"/>
                <a:gd name="connsiteY10" fmla="*/ 294608 h 309467"/>
                <a:gd name="connsiteX11" fmla="*/ 126397 w 336041"/>
                <a:gd name="connsiteY11" fmla="*/ 309467 h 309467"/>
                <a:gd name="connsiteX12" fmla="*/ 0 w 336041"/>
                <a:gd name="connsiteY12" fmla="*/ 309467 h 309467"/>
                <a:gd name="connsiteX13" fmla="*/ 0 w 336041"/>
                <a:gd name="connsiteY13" fmla="*/ 294608 h 309467"/>
                <a:gd name="connsiteX14" fmla="*/ 12668 w 336041"/>
                <a:gd name="connsiteY14" fmla="*/ 292036 h 309467"/>
                <a:gd name="connsiteX15" fmla="*/ 38862 w 336041"/>
                <a:gd name="connsiteY15" fmla="*/ 276320 h 309467"/>
                <a:gd name="connsiteX16" fmla="*/ 39338 w 336041"/>
                <a:gd name="connsiteY16" fmla="*/ 227552 h 309467"/>
                <a:gd name="connsiteX17" fmla="*/ 39338 w 336041"/>
                <a:gd name="connsiteY17" fmla="*/ 82010 h 309467"/>
                <a:gd name="connsiteX18" fmla="*/ 38862 w 336041"/>
                <a:gd name="connsiteY18" fmla="*/ 33147 h 309467"/>
                <a:gd name="connsiteX19" fmla="*/ 12668 w 336041"/>
                <a:gd name="connsiteY19" fmla="*/ 17431 h 309467"/>
                <a:gd name="connsiteX20" fmla="*/ 0 w 336041"/>
                <a:gd name="connsiteY20" fmla="*/ 14859 h 309467"/>
                <a:gd name="connsiteX21" fmla="*/ 0 w 336041"/>
                <a:gd name="connsiteY21" fmla="*/ 0 h 309467"/>
                <a:gd name="connsiteX22" fmla="*/ 126397 w 336041"/>
                <a:gd name="connsiteY22" fmla="*/ 0 h 309467"/>
                <a:gd name="connsiteX23" fmla="*/ 126397 w 336041"/>
                <a:gd name="connsiteY23" fmla="*/ 14859 h 309467"/>
                <a:gd name="connsiteX24" fmla="*/ 113729 w 336041"/>
                <a:gd name="connsiteY24" fmla="*/ 17431 h 309467"/>
                <a:gd name="connsiteX25" fmla="*/ 87535 w 336041"/>
                <a:gd name="connsiteY25" fmla="*/ 33147 h 309467"/>
                <a:gd name="connsiteX26" fmla="*/ 87154 w 336041"/>
                <a:gd name="connsiteY26" fmla="*/ 82010 h 309467"/>
                <a:gd name="connsiteX27" fmla="*/ 87154 w 336041"/>
                <a:gd name="connsiteY27" fmla="*/ 138208 h 309467"/>
                <a:gd name="connsiteX28" fmla="*/ 248888 w 336041"/>
                <a:gd name="connsiteY28" fmla="*/ 138208 h 309467"/>
                <a:gd name="connsiteX29" fmla="*/ 248888 w 336041"/>
                <a:gd name="connsiteY29" fmla="*/ 82010 h 309467"/>
                <a:gd name="connsiteX30" fmla="*/ 248507 w 336041"/>
                <a:gd name="connsiteY30" fmla="*/ 33147 h 309467"/>
                <a:gd name="connsiteX31" fmla="*/ 222313 w 336041"/>
                <a:gd name="connsiteY31" fmla="*/ 17431 h 309467"/>
                <a:gd name="connsiteX32" fmla="*/ 209645 w 336041"/>
                <a:gd name="connsiteY32" fmla="*/ 14859 h 309467"/>
                <a:gd name="connsiteX33" fmla="*/ 209645 w 336041"/>
                <a:gd name="connsiteY33" fmla="*/ 0 h 309467"/>
                <a:gd name="connsiteX34" fmla="*/ 336042 w 336041"/>
                <a:gd name="connsiteY34" fmla="*/ 0 h 309467"/>
                <a:gd name="connsiteX35" fmla="*/ 336042 w 336041"/>
                <a:gd name="connsiteY35" fmla="*/ 14859 h 309467"/>
                <a:gd name="connsiteX36" fmla="*/ 323374 w 336041"/>
                <a:gd name="connsiteY36" fmla="*/ 17431 h 309467"/>
                <a:gd name="connsiteX37" fmla="*/ 297180 w 336041"/>
                <a:gd name="connsiteY37" fmla="*/ 33147 h 309467"/>
                <a:gd name="connsiteX38" fmla="*/ 296704 w 336041"/>
                <a:gd name="connsiteY38" fmla="*/ 82010 h 309467"/>
                <a:gd name="connsiteX39" fmla="*/ 296704 w 336041"/>
                <a:gd name="connsiteY39" fmla="*/ 227552 h 309467"/>
                <a:gd name="connsiteX40" fmla="*/ 297180 w 336041"/>
                <a:gd name="connsiteY40" fmla="*/ 276320 h 309467"/>
                <a:gd name="connsiteX41" fmla="*/ 323374 w 336041"/>
                <a:gd name="connsiteY41" fmla="*/ 292036 h 309467"/>
                <a:gd name="connsiteX42" fmla="*/ 336042 w 336041"/>
                <a:gd name="connsiteY42" fmla="*/ 294608 h 309467"/>
                <a:gd name="connsiteX43" fmla="*/ 336042 w 336041"/>
                <a:gd name="connsiteY43" fmla="*/ 309467 h 309467"/>
                <a:gd name="connsiteX44" fmla="*/ 209645 w 336041"/>
                <a:gd name="connsiteY44" fmla="*/ 309467 h 309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36041" h="309467">
                  <a:moveTo>
                    <a:pt x="209645" y="309467"/>
                  </a:moveTo>
                  <a:lnTo>
                    <a:pt x="209645" y="294608"/>
                  </a:lnTo>
                  <a:lnTo>
                    <a:pt x="222313" y="292036"/>
                  </a:lnTo>
                  <a:cubicBezTo>
                    <a:pt x="245364" y="286798"/>
                    <a:pt x="248031" y="285940"/>
                    <a:pt x="248507" y="276320"/>
                  </a:cubicBezTo>
                  <a:cubicBezTo>
                    <a:pt x="248888" y="266319"/>
                    <a:pt x="248888" y="248412"/>
                    <a:pt x="248888" y="227552"/>
                  </a:cubicBezTo>
                  <a:lnTo>
                    <a:pt x="248888" y="165259"/>
                  </a:lnTo>
                  <a:lnTo>
                    <a:pt x="87154" y="165259"/>
                  </a:lnTo>
                  <a:lnTo>
                    <a:pt x="87154" y="227552"/>
                  </a:lnTo>
                  <a:cubicBezTo>
                    <a:pt x="87154" y="248507"/>
                    <a:pt x="87154" y="266319"/>
                    <a:pt x="87535" y="276320"/>
                  </a:cubicBezTo>
                  <a:cubicBezTo>
                    <a:pt x="88011" y="285940"/>
                    <a:pt x="90583" y="286798"/>
                    <a:pt x="113729" y="292036"/>
                  </a:cubicBezTo>
                  <a:lnTo>
                    <a:pt x="126397" y="294608"/>
                  </a:lnTo>
                  <a:lnTo>
                    <a:pt x="126397" y="309467"/>
                  </a:lnTo>
                  <a:lnTo>
                    <a:pt x="0" y="309467"/>
                  </a:lnTo>
                  <a:lnTo>
                    <a:pt x="0" y="294608"/>
                  </a:lnTo>
                  <a:lnTo>
                    <a:pt x="12668" y="292036"/>
                  </a:lnTo>
                  <a:cubicBezTo>
                    <a:pt x="36195" y="286798"/>
                    <a:pt x="38386" y="285940"/>
                    <a:pt x="38862" y="276320"/>
                  </a:cubicBezTo>
                  <a:cubicBezTo>
                    <a:pt x="39338" y="266319"/>
                    <a:pt x="39338" y="248412"/>
                    <a:pt x="39338" y="227552"/>
                  </a:cubicBezTo>
                  <a:lnTo>
                    <a:pt x="39338" y="82010"/>
                  </a:lnTo>
                  <a:cubicBezTo>
                    <a:pt x="39338" y="61055"/>
                    <a:pt x="39338" y="43243"/>
                    <a:pt x="38862" y="33147"/>
                  </a:cubicBezTo>
                  <a:cubicBezTo>
                    <a:pt x="38386" y="23527"/>
                    <a:pt x="36290" y="22669"/>
                    <a:pt x="12668" y="17431"/>
                  </a:cubicBezTo>
                  <a:lnTo>
                    <a:pt x="0" y="14859"/>
                  </a:lnTo>
                  <a:lnTo>
                    <a:pt x="0" y="0"/>
                  </a:lnTo>
                  <a:lnTo>
                    <a:pt x="126397" y="0"/>
                  </a:lnTo>
                  <a:lnTo>
                    <a:pt x="126397" y="14859"/>
                  </a:lnTo>
                  <a:lnTo>
                    <a:pt x="113729" y="17431"/>
                  </a:lnTo>
                  <a:cubicBezTo>
                    <a:pt x="90678" y="22669"/>
                    <a:pt x="88011" y="23527"/>
                    <a:pt x="87535" y="33147"/>
                  </a:cubicBezTo>
                  <a:cubicBezTo>
                    <a:pt x="87154" y="43148"/>
                    <a:pt x="87154" y="61055"/>
                    <a:pt x="87154" y="82010"/>
                  </a:cubicBezTo>
                  <a:lnTo>
                    <a:pt x="87154" y="138208"/>
                  </a:lnTo>
                  <a:lnTo>
                    <a:pt x="248888" y="138208"/>
                  </a:lnTo>
                  <a:lnTo>
                    <a:pt x="248888" y="82010"/>
                  </a:lnTo>
                  <a:cubicBezTo>
                    <a:pt x="248888" y="61055"/>
                    <a:pt x="248888" y="43243"/>
                    <a:pt x="248507" y="33147"/>
                  </a:cubicBezTo>
                  <a:cubicBezTo>
                    <a:pt x="248031" y="23527"/>
                    <a:pt x="245459" y="22669"/>
                    <a:pt x="222313" y="17431"/>
                  </a:cubicBezTo>
                  <a:lnTo>
                    <a:pt x="209645" y="14859"/>
                  </a:lnTo>
                  <a:lnTo>
                    <a:pt x="209645" y="0"/>
                  </a:lnTo>
                  <a:lnTo>
                    <a:pt x="336042" y="0"/>
                  </a:lnTo>
                  <a:lnTo>
                    <a:pt x="336042" y="14859"/>
                  </a:lnTo>
                  <a:lnTo>
                    <a:pt x="323374" y="17431"/>
                  </a:lnTo>
                  <a:cubicBezTo>
                    <a:pt x="299847" y="22669"/>
                    <a:pt x="297656" y="23527"/>
                    <a:pt x="297180" y="33147"/>
                  </a:cubicBezTo>
                  <a:cubicBezTo>
                    <a:pt x="296704" y="43148"/>
                    <a:pt x="296704" y="61055"/>
                    <a:pt x="296704" y="82010"/>
                  </a:cubicBezTo>
                  <a:lnTo>
                    <a:pt x="296704" y="227552"/>
                  </a:lnTo>
                  <a:cubicBezTo>
                    <a:pt x="296704" y="248507"/>
                    <a:pt x="296704" y="266319"/>
                    <a:pt x="297180" y="276320"/>
                  </a:cubicBezTo>
                  <a:cubicBezTo>
                    <a:pt x="297656" y="285940"/>
                    <a:pt x="299752" y="286798"/>
                    <a:pt x="323374" y="292036"/>
                  </a:cubicBezTo>
                  <a:lnTo>
                    <a:pt x="336042" y="294608"/>
                  </a:lnTo>
                  <a:lnTo>
                    <a:pt x="336042" y="309467"/>
                  </a:lnTo>
                  <a:lnTo>
                    <a:pt x="209645" y="309467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342B574F-F870-F1B9-4051-29F1AB3B7EAC}"/>
              </a:ext>
            </a:extLst>
          </p:cNvPr>
          <p:cNvGrpSpPr/>
          <p:nvPr/>
        </p:nvGrpSpPr>
        <p:grpSpPr>
          <a:xfrm>
            <a:off x="1211361" y="5329561"/>
            <a:ext cx="614506" cy="443924"/>
            <a:chOff x="4673987" y="1761893"/>
            <a:chExt cx="1523712" cy="1095271"/>
          </a:xfrm>
          <a:solidFill>
            <a:schemeClr val="bg1"/>
          </a:solidFill>
        </p:grpSpPr>
        <p:grpSp>
          <p:nvGrpSpPr>
            <p:cNvPr id="70" name="Grafika 77">
              <a:extLst>
                <a:ext uri="{FF2B5EF4-FFF2-40B4-BE49-F238E27FC236}">
                  <a16:creationId xmlns:a16="http://schemas.microsoft.com/office/drawing/2014/main" id="{68C6FBF2-9BD7-2CD1-2B08-563823A14BD7}"/>
                </a:ext>
              </a:extLst>
            </p:cNvPr>
            <p:cNvGrpSpPr/>
            <p:nvPr/>
          </p:nvGrpSpPr>
          <p:grpSpPr>
            <a:xfrm>
              <a:off x="4838644" y="2202702"/>
              <a:ext cx="1359055" cy="562917"/>
              <a:chOff x="4838644" y="2202702"/>
              <a:chExt cx="1359055" cy="562917"/>
            </a:xfrm>
            <a:grpFill/>
          </p:grpSpPr>
          <p:grpSp>
            <p:nvGrpSpPr>
              <p:cNvPr id="74" name="Grafika 77">
                <a:extLst>
                  <a:ext uri="{FF2B5EF4-FFF2-40B4-BE49-F238E27FC236}">
                    <a16:creationId xmlns:a16="http://schemas.microsoft.com/office/drawing/2014/main" id="{D79EB45C-DCA7-C36A-22B2-E21C18C0D891}"/>
                  </a:ext>
                </a:extLst>
              </p:cNvPr>
              <p:cNvGrpSpPr/>
              <p:nvPr/>
            </p:nvGrpSpPr>
            <p:grpSpPr>
              <a:xfrm>
                <a:off x="4850538" y="2559358"/>
                <a:ext cx="1347162" cy="80030"/>
                <a:chOff x="4850538" y="2559358"/>
                <a:chExt cx="1347162" cy="80030"/>
              </a:xfrm>
              <a:grpFill/>
            </p:grpSpPr>
            <p:sp>
              <p:nvSpPr>
                <p:cNvPr id="90" name="Dowolny kształt: kształt 89">
                  <a:extLst>
                    <a:ext uri="{FF2B5EF4-FFF2-40B4-BE49-F238E27FC236}">
                      <a16:creationId xmlns:a16="http://schemas.microsoft.com/office/drawing/2014/main" id="{1DB98E7E-25A2-E8DB-F03D-C2B47F019E97}"/>
                    </a:ext>
                  </a:extLst>
                </p:cNvPr>
                <p:cNvSpPr/>
                <p:nvPr/>
              </p:nvSpPr>
              <p:spPr>
                <a:xfrm>
                  <a:off x="4850538" y="2561870"/>
                  <a:ext cx="59324" cy="73918"/>
                </a:xfrm>
                <a:custGeom>
                  <a:avLst/>
                  <a:gdLst>
                    <a:gd name="connsiteX0" fmla="*/ 19617 w 59324"/>
                    <a:gd name="connsiteY0" fmla="*/ 73729 h 73918"/>
                    <a:gd name="connsiteX1" fmla="*/ 26630 w 59324"/>
                    <a:gd name="connsiteY1" fmla="*/ 73824 h 73918"/>
                    <a:gd name="connsiteX2" fmla="*/ 33216 w 59324"/>
                    <a:gd name="connsiteY2" fmla="*/ 73918 h 73918"/>
                    <a:gd name="connsiteX3" fmla="*/ 59324 w 59324"/>
                    <a:gd name="connsiteY3" fmla="*/ 52548 h 73918"/>
                    <a:gd name="connsiteX4" fmla="*/ 43830 w 59324"/>
                    <a:gd name="connsiteY4" fmla="*/ 34258 h 73918"/>
                    <a:gd name="connsiteX5" fmla="*/ 53733 w 59324"/>
                    <a:gd name="connsiteY5" fmla="*/ 17816 h 73918"/>
                    <a:gd name="connsiteX6" fmla="*/ 43925 w 59324"/>
                    <a:gd name="connsiteY6" fmla="*/ 2511 h 73918"/>
                    <a:gd name="connsiteX7" fmla="*/ 28809 w 59324"/>
                    <a:gd name="connsiteY7" fmla="*/ 0 h 73918"/>
                    <a:gd name="connsiteX8" fmla="*/ 22555 w 59324"/>
                    <a:gd name="connsiteY8" fmla="*/ 95 h 73918"/>
                    <a:gd name="connsiteX9" fmla="*/ 17532 w 59324"/>
                    <a:gd name="connsiteY9" fmla="*/ 190 h 73918"/>
                    <a:gd name="connsiteX10" fmla="*/ 1042 w 59324"/>
                    <a:gd name="connsiteY10" fmla="*/ 0 h 73918"/>
                    <a:gd name="connsiteX11" fmla="*/ 0 w 59324"/>
                    <a:gd name="connsiteY11" fmla="*/ 0 h 73918"/>
                    <a:gd name="connsiteX12" fmla="*/ 0 w 59324"/>
                    <a:gd name="connsiteY12" fmla="*/ 5307 h 73918"/>
                    <a:gd name="connsiteX13" fmla="*/ 3743 w 59324"/>
                    <a:gd name="connsiteY13" fmla="*/ 6065 h 73918"/>
                    <a:gd name="connsiteX14" fmla="*/ 9003 w 59324"/>
                    <a:gd name="connsiteY14" fmla="*/ 8766 h 73918"/>
                    <a:gd name="connsiteX15" fmla="*/ 9098 w 59324"/>
                    <a:gd name="connsiteY15" fmla="*/ 20043 h 73918"/>
                    <a:gd name="connsiteX16" fmla="*/ 9098 w 59324"/>
                    <a:gd name="connsiteY16" fmla="*/ 53875 h 73918"/>
                    <a:gd name="connsiteX17" fmla="*/ 9003 w 59324"/>
                    <a:gd name="connsiteY17" fmla="*/ 65152 h 73918"/>
                    <a:gd name="connsiteX18" fmla="*/ 3743 w 59324"/>
                    <a:gd name="connsiteY18" fmla="*/ 67853 h 73918"/>
                    <a:gd name="connsiteX19" fmla="*/ 0 w 59324"/>
                    <a:gd name="connsiteY19" fmla="*/ 68611 h 73918"/>
                    <a:gd name="connsiteX20" fmla="*/ 0 w 59324"/>
                    <a:gd name="connsiteY20" fmla="*/ 73918 h 73918"/>
                    <a:gd name="connsiteX21" fmla="*/ 1042 w 59324"/>
                    <a:gd name="connsiteY21" fmla="*/ 73918 h 73918"/>
                    <a:gd name="connsiteX22" fmla="*/ 19569 w 59324"/>
                    <a:gd name="connsiteY22" fmla="*/ 73682 h 73918"/>
                    <a:gd name="connsiteX23" fmla="*/ 37623 w 59324"/>
                    <a:gd name="connsiteY23" fmla="*/ 30041 h 73918"/>
                    <a:gd name="connsiteX24" fmla="*/ 27577 w 59324"/>
                    <a:gd name="connsiteY24" fmla="*/ 32742 h 73918"/>
                    <a:gd name="connsiteX25" fmla="*/ 22318 w 59324"/>
                    <a:gd name="connsiteY25" fmla="*/ 32742 h 73918"/>
                    <a:gd name="connsiteX26" fmla="*/ 22318 w 59324"/>
                    <a:gd name="connsiteY26" fmla="*/ 7060 h 73918"/>
                    <a:gd name="connsiteX27" fmla="*/ 25540 w 59324"/>
                    <a:gd name="connsiteY27" fmla="*/ 6965 h 73918"/>
                    <a:gd name="connsiteX28" fmla="*/ 38807 w 59324"/>
                    <a:gd name="connsiteY28" fmla="*/ 13173 h 73918"/>
                    <a:gd name="connsiteX29" fmla="*/ 40418 w 59324"/>
                    <a:gd name="connsiteY29" fmla="*/ 21038 h 73918"/>
                    <a:gd name="connsiteX30" fmla="*/ 37623 w 59324"/>
                    <a:gd name="connsiteY30" fmla="*/ 30089 h 73918"/>
                    <a:gd name="connsiteX31" fmla="*/ 45773 w 59324"/>
                    <a:gd name="connsiteY31" fmla="*/ 55439 h 73918"/>
                    <a:gd name="connsiteX32" fmla="*/ 44304 w 59324"/>
                    <a:gd name="connsiteY32" fmla="*/ 61741 h 73918"/>
                    <a:gd name="connsiteX33" fmla="*/ 32647 w 59324"/>
                    <a:gd name="connsiteY33" fmla="*/ 66811 h 73918"/>
                    <a:gd name="connsiteX34" fmla="*/ 22318 w 59324"/>
                    <a:gd name="connsiteY34" fmla="*/ 65768 h 73918"/>
                    <a:gd name="connsiteX35" fmla="*/ 22318 w 59324"/>
                    <a:gd name="connsiteY35" fmla="*/ 40086 h 73918"/>
                    <a:gd name="connsiteX36" fmla="*/ 25255 w 59324"/>
                    <a:gd name="connsiteY36" fmla="*/ 40086 h 73918"/>
                    <a:gd name="connsiteX37" fmla="*/ 43735 w 59324"/>
                    <a:gd name="connsiteY37" fmla="*/ 47526 h 73918"/>
                    <a:gd name="connsiteX38" fmla="*/ 45820 w 59324"/>
                    <a:gd name="connsiteY38" fmla="*/ 55486 h 73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59324" h="73918">
                      <a:moveTo>
                        <a:pt x="19617" y="73729"/>
                      </a:moveTo>
                      <a:cubicBezTo>
                        <a:pt x="22744" y="73729"/>
                        <a:pt x="24687" y="73776"/>
                        <a:pt x="26630" y="73824"/>
                      </a:cubicBezTo>
                      <a:cubicBezTo>
                        <a:pt x="28525" y="73824"/>
                        <a:pt x="30325" y="73918"/>
                        <a:pt x="33216" y="73918"/>
                      </a:cubicBezTo>
                      <a:cubicBezTo>
                        <a:pt x="51174" y="73918"/>
                        <a:pt x="59324" y="62831"/>
                        <a:pt x="59324" y="52548"/>
                      </a:cubicBezTo>
                      <a:cubicBezTo>
                        <a:pt x="59324" y="43593"/>
                        <a:pt x="53354" y="36675"/>
                        <a:pt x="43830" y="34258"/>
                      </a:cubicBezTo>
                      <a:cubicBezTo>
                        <a:pt x="48900" y="31510"/>
                        <a:pt x="53733" y="26061"/>
                        <a:pt x="53733" y="17816"/>
                      </a:cubicBezTo>
                      <a:cubicBezTo>
                        <a:pt x="53733" y="10851"/>
                        <a:pt x="50037" y="5165"/>
                        <a:pt x="43925" y="2511"/>
                      </a:cubicBezTo>
                      <a:cubicBezTo>
                        <a:pt x="39944" y="758"/>
                        <a:pt x="35443" y="0"/>
                        <a:pt x="28809" y="0"/>
                      </a:cubicBezTo>
                      <a:cubicBezTo>
                        <a:pt x="26582" y="0"/>
                        <a:pt x="24497" y="47"/>
                        <a:pt x="22555" y="95"/>
                      </a:cubicBezTo>
                      <a:cubicBezTo>
                        <a:pt x="20801" y="142"/>
                        <a:pt x="19190" y="190"/>
                        <a:pt x="17532" y="190"/>
                      </a:cubicBezTo>
                      <a:cubicBezTo>
                        <a:pt x="13173" y="190"/>
                        <a:pt x="1042" y="0"/>
                        <a:pt x="1042" y="0"/>
                      </a:cubicBezTo>
                      <a:lnTo>
                        <a:pt x="0" y="0"/>
                      </a:lnTo>
                      <a:cubicBezTo>
                        <a:pt x="0" y="0"/>
                        <a:pt x="0" y="5307"/>
                        <a:pt x="0" y="5307"/>
                      </a:cubicBezTo>
                      <a:lnTo>
                        <a:pt x="3743" y="6065"/>
                      </a:lnTo>
                      <a:cubicBezTo>
                        <a:pt x="8956" y="7202"/>
                        <a:pt x="8956" y="7297"/>
                        <a:pt x="9003" y="8766"/>
                      </a:cubicBezTo>
                      <a:cubicBezTo>
                        <a:pt x="9098" y="11088"/>
                        <a:pt x="9098" y="15258"/>
                        <a:pt x="9098" y="20043"/>
                      </a:cubicBezTo>
                      <a:lnTo>
                        <a:pt x="9098" y="53875"/>
                      </a:lnTo>
                      <a:cubicBezTo>
                        <a:pt x="9098" y="58708"/>
                        <a:pt x="9098" y="62878"/>
                        <a:pt x="9003" y="65152"/>
                      </a:cubicBezTo>
                      <a:cubicBezTo>
                        <a:pt x="8956" y="66621"/>
                        <a:pt x="8956" y="66669"/>
                        <a:pt x="3743" y="67853"/>
                      </a:cubicBezTo>
                      <a:lnTo>
                        <a:pt x="0" y="68611"/>
                      </a:lnTo>
                      <a:lnTo>
                        <a:pt x="0" y="73918"/>
                      </a:lnTo>
                      <a:lnTo>
                        <a:pt x="1042" y="73918"/>
                      </a:lnTo>
                      <a:cubicBezTo>
                        <a:pt x="1042" y="73918"/>
                        <a:pt x="14499" y="73682"/>
                        <a:pt x="19569" y="73682"/>
                      </a:cubicBezTo>
                      <a:moveTo>
                        <a:pt x="37623" y="30041"/>
                      </a:moveTo>
                      <a:cubicBezTo>
                        <a:pt x="36059" y="31842"/>
                        <a:pt x="32695" y="32742"/>
                        <a:pt x="27577" y="32742"/>
                      </a:cubicBezTo>
                      <a:lnTo>
                        <a:pt x="22318" y="32742"/>
                      </a:lnTo>
                      <a:lnTo>
                        <a:pt x="22318" y="7060"/>
                      </a:lnTo>
                      <a:cubicBezTo>
                        <a:pt x="23028" y="7060"/>
                        <a:pt x="24166" y="6965"/>
                        <a:pt x="25540" y="6965"/>
                      </a:cubicBezTo>
                      <a:cubicBezTo>
                        <a:pt x="32647" y="6965"/>
                        <a:pt x="36770" y="8861"/>
                        <a:pt x="38807" y="13173"/>
                      </a:cubicBezTo>
                      <a:cubicBezTo>
                        <a:pt x="39802" y="15305"/>
                        <a:pt x="40418" y="18243"/>
                        <a:pt x="40418" y="21038"/>
                      </a:cubicBezTo>
                      <a:cubicBezTo>
                        <a:pt x="40418" y="24545"/>
                        <a:pt x="39328" y="28004"/>
                        <a:pt x="37623" y="30089"/>
                      </a:cubicBezTo>
                      <a:moveTo>
                        <a:pt x="45773" y="55439"/>
                      </a:moveTo>
                      <a:cubicBezTo>
                        <a:pt x="45773" y="57903"/>
                        <a:pt x="45251" y="60177"/>
                        <a:pt x="44304" y="61741"/>
                      </a:cubicBezTo>
                      <a:cubicBezTo>
                        <a:pt x="42361" y="65200"/>
                        <a:pt x="38618" y="66811"/>
                        <a:pt x="32647" y="66811"/>
                      </a:cubicBezTo>
                      <a:cubicBezTo>
                        <a:pt x="28051" y="66811"/>
                        <a:pt x="23976" y="66100"/>
                        <a:pt x="22318" y="65768"/>
                      </a:cubicBezTo>
                      <a:lnTo>
                        <a:pt x="22318" y="40086"/>
                      </a:lnTo>
                      <a:lnTo>
                        <a:pt x="25255" y="40086"/>
                      </a:lnTo>
                      <a:cubicBezTo>
                        <a:pt x="34874" y="40086"/>
                        <a:pt x="41034" y="42550"/>
                        <a:pt x="43735" y="47526"/>
                      </a:cubicBezTo>
                      <a:cubicBezTo>
                        <a:pt x="45157" y="49753"/>
                        <a:pt x="45820" y="52359"/>
                        <a:pt x="45820" y="55486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1" name="Dowolny kształt: kształt 90">
                  <a:extLst>
                    <a:ext uri="{FF2B5EF4-FFF2-40B4-BE49-F238E27FC236}">
                      <a16:creationId xmlns:a16="http://schemas.microsoft.com/office/drawing/2014/main" id="{78E809B3-166D-4365-9C61-8AA893B3C4B0}"/>
                    </a:ext>
                  </a:extLst>
                </p:cNvPr>
                <p:cNvSpPr/>
                <p:nvPr/>
              </p:nvSpPr>
              <p:spPr>
                <a:xfrm>
                  <a:off x="4920286" y="2559358"/>
                  <a:ext cx="74629" cy="76429"/>
                </a:xfrm>
                <a:custGeom>
                  <a:avLst/>
                  <a:gdLst>
                    <a:gd name="connsiteX0" fmla="*/ 27482 w 74629"/>
                    <a:gd name="connsiteY0" fmla="*/ 71265 h 76429"/>
                    <a:gd name="connsiteX1" fmla="*/ 20707 w 74629"/>
                    <a:gd name="connsiteY1" fmla="*/ 69891 h 76429"/>
                    <a:gd name="connsiteX2" fmla="*/ 18432 w 74629"/>
                    <a:gd name="connsiteY2" fmla="*/ 68943 h 76429"/>
                    <a:gd name="connsiteX3" fmla="*/ 18527 w 74629"/>
                    <a:gd name="connsiteY3" fmla="*/ 68422 h 76429"/>
                    <a:gd name="connsiteX4" fmla="*/ 22744 w 74629"/>
                    <a:gd name="connsiteY4" fmla="*/ 54349 h 76429"/>
                    <a:gd name="connsiteX5" fmla="*/ 46720 w 74629"/>
                    <a:gd name="connsiteY5" fmla="*/ 54349 h 76429"/>
                    <a:gd name="connsiteX6" fmla="*/ 51932 w 74629"/>
                    <a:gd name="connsiteY6" fmla="*/ 68374 h 76429"/>
                    <a:gd name="connsiteX7" fmla="*/ 51932 w 74629"/>
                    <a:gd name="connsiteY7" fmla="*/ 69085 h 76429"/>
                    <a:gd name="connsiteX8" fmla="*/ 51127 w 74629"/>
                    <a:gd name="connsiteY8" fmla="*/ 69512 h 76429"/>
                    <a:gd name="connsiteX9" fmla="*/ 43640 w 74629"/>
                    <a:gd name="connsiteY9" fmla="*/ 71218 h 76429"/>
                    <a:gd name="connsiteX10" fmla="*/ 43640 w 74629"/>
                    <a:gd name="connsiteY10" fmla="*/ 76382 h 76429"/>
                    <a:gd name="connsiteX11" fmla="*/ 74629 w 74629"/>
                    <a:gd name="connsiteY11" fmla="*/ 76382 h 76429"/>
                    <a:gd name="connsiteX12" fmla="*/ 74629 w 74629"/>
                    <a:gd name="connsiteY12" fmla="*/ 71265 h 76429"/>
                    <a:gd name="connsiteX13" fmla="*/ 68043 w 74629"/>
                    <a:gd name="connsiteY13" fmla="*/ 69227 h 76429"/>
                    <a:gd name="connsiteX14" fmla="*/ 66147 w 74629"/>
                    <a:gd name="connsiteY14" fmla="*/ 67522 h 76429"/>
                    <a:gd name="connsiteX15" fmla="*/ 43261 w 74629"/>
                    <a:gd name="connsiteY15" fmla="*/ 8387 h 76429"/>
                    <a:gd name="connsiteX16" fmla="*/ 40750 w 74629"/>
                    <a:gd name="connsiteY16" fmla="*/ 995 h 76429"/>
                    <a:gd name="connsiteX17" fmla="*/ 40466 w 74629"/>
                    <a:gd name="connsiteY17" fmla="*/ 0 h 76429"/>
                    <a:gd name="connsiteX18" fmla="*/ 39471 w 74629"/>
                    <a:gd name="connsiteY18" fmla="*/ 284 h 76429"/>
                    <a:gd name="connsiteX19" fmla="*/ 29567 w 74629"/>
                    <a:gd name="connsiteY19" fmla="*/ 9240 h 76429"/>
                    <a:gd name="connsiteX20" fmla="*/ 9429 w 74629"/>
                    <a:gd name="connsiteY20" fmla="*/ 67569 h 76429"/>
                    <a:gd name="connsiteX21" fmla="*/ 6823 w 74629"/>
                    <a:gd name="connsiteY21" fmla="*/ 69559 h 76429"/>
                    <a:gd name="connsiteX22" fmla="*/ 0 w 74629"/>
                    <a:gd name="connsiteY22" fmla="*/ 71265 h 76429"/>
                    <a:gd name="connsiteX23" fmla="*/ 0 w 74629"/>
                    <a:gd name="connsiteY23" fmla="*/ 76430 h 76429"/>
                    <a:gd name="connsiteX24" fmla="*/ 27482 w 74629"/>
                    <a:gd name="connsiteY24" fmla="*/ 76430 h 76429"/>
                    <a:gd name="connsiteX25" fmla="*/ 25208 w 74629"/>
                    <a:gd name="connsiteY25" fmla="*/ 46152 h 76429"/>
                    <a:gd name="connsiteX26" fmla="*/ 31605 w 74629"/>
                    <a:gd name="connsiteY26" fmla="*/ 24876 h 76429"/>
                    <a:gd name="connsiteX27" fmla="*/ 33500 w 74629"/>
                    <a:gd name="connsiteY27" fmla="*/ 18290 h 76429"/>
                    <a:gd name="connsiteX28" fmla="*/ 43735 w 74629"/>
                    <a:gd name="connsiteY28" fmla="*/ 46152 h 76429"/>
                    <a:gd name="connsiteX29" fmla="*/ 25208 w 74629"/>
                    <a:gd name="connsiteY29" fmla="*/ 46152 h 76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74629" h="76429">
                      <a:moveTo>
                        <a:pt x="27482" y="71265"/>
                      </a:moveTo>
                      <a:lnTo>
                        <a:pt x="20707" y="69891"/>
                      </a:lnTo>
                      <a:cubicBezTo>
                        <a:pt x="18764" y="69417"/>
                        <a:pt x="18480" y="69038"/>
                        <a:pt x="18432" y="68943"/>
                      </a:cubicBezTo>
                      <a:lnTo>
                        <a:pt x="18527" y="68422"/>
                      </a:lnTo>
                      <a:lnTo>
                        <a:pt x="22744" y="54349"/>
                      </a:lnTo>
                      <a:lnTo>
                        <a:pt x="46720" y="54349"/>
                      </a:lnTo>
                      <a:lnTo>
                        <a:pt x="51932" y="68374"/>
                      </a:lnTo>
                      <a:lnTo>
                        <a:pt x="51932" y="69085"/>
                      </a:lnTo>
                      <a:cubicBezTo>
                        <a:pt x="51932" y="69085"/>
                        <a:pt x="51601" y="69417"/>
                        <a:pt x="51127" y="69512"/>
                      </a:cubicBezTo>
                      <a:lnTo>
                        <a:pt x="43640" y="71218"/>
                      </a:lnTo>
                      <a:lnTo>
                        <a:pt x="43640" y="76382"/>
                      </a:lnTo>
                      <a:lnTo>
                        <a:pt x="74629" y="76382"/>
                      </a:lnTo>
                      <a:lnTo>
                        <a:pt x="74629" y="71265"/>
                      </a:lnTo>
                      <a:lnTo>
                        <a:pt x="68043" y="69227"/>
                      </a:lnTo>
                      <a:cubicBezTo>
                        <a:pt x="66716" y="68801"/>
                        <a:pt x="66621" y="68706"/>
                        <a:pt x="66147" y="67522"/>
                      </a:cubicBezTo>
                      <a:lnTo>
                        <a:pt x="43261" y="8387"/>
                      </a:lnTo>
                      <a:cubicBezTo>
                        <a:pt x="41887" y="4691"/>
                        <a:pt x="41461" y="3601"/>
                        <a:pt x="40750" y="995"/>
                      </a:cubicBezTo>
                      <a:lnTo>
                        <a:pt x="40466" y="0"/>
                      </a:lnTo>
                      <a:lnTo>
                        <a:pt x="39471" y="284"/>
                      </a:lnTo>
                      <a:cubicBezTo>
                        <a:pt x="33548" y="1990"/>
                        <a:pt x="31415" y="3459"/>
                        <a:pt x="29567" y="9240"/>
                      </a:cubicBezTo>
                      <a:lnTo>
                        <a:pt x="9429" y="67569"/>
                      </a:lnTo>
                      <a:cubicBezTo>
                        <a:pt x="9003" y="68801"/>
                        <a:pt x="8624" y="69085"/>
                        <a:pt x="6823" y="69559"/>
                      </a:cubicBezTo>
                      <a:lnTo>
                        <a:pt x="0" y="71265"/>
                      </a:lnTo>
                      <a:lnTo>
                        <a:pt x="0" y="76430"/>
                      </a:lnTo>
                      <a:lnTo>
                        <a:pt x="27482" y="76430"/>
                      </a:lnTo>
                      <a:moveTo>
                        <a:pt x="25208" y="46152"/>
                      </a:moveTo>
                      <a:lnTo>
                        <a:pt x="31605" y="24876"/>
                      </a:lnTo>
                      <a:cubicBezTo>
                        <a:pt x="32363" y="22318"/>
                        <a:pt x="33026" y="20043"/>
                        <a:pt x="33500" y="18290"/>
                      </a:cubicBezTo>
                      <a:lnTo>
                        <a:pt x="43735" y="46152"/>
                      </a:lnTo>
                      <a:lnTo>
                        <a:pt x="25208" y="46152"/>
                      </a:lnTo>
                      <a:close/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2" name="Dowolny kształt: kształt 91">
                  <a:extLst>
                    <a:ext uri="{FF2B5EF4-FFF2-40B4-BE49-F238E27FC236}">
                      <a16:creationId xmlns:a16="http://schemas.microsoft.com/office/drawing/2014/main" id="{A76C6D01-E175-9922-CCB0-EEEFE27F15F5}"/>
                    </a:ext>
                  </a:extLst>
                </p:cNvPr>
                <p:cNvSpPr/>
                <p:nvPr/>
              </p:nvSpPr>
              <p:spPr>
                <a:xfrm>
                  <a:off x="5005103" y="2561917"/>
                  <a:ext cx="79272" cy="73965"/>
                </a:xfrm>
                <a:custGeom>
                  <a:avLst/>
                  <a:gdLst>
                    <a:gd name="connsiteX0" fmla="*/ 25919 w 79272"/>
                    <a:gd name="connsiteY0" fmla="*/ 68611 h 73965"/>
                    <a:gd name="connsiteX1" fmla="*/ 22176 w 79272"/>
                    <a:gd name="connsiteY1" fmla="*/ 67853 h 73965"/>
                    <a:gd name="connsiteX2" fmla="*/ 16916 w 79272"/>
                    <a:gd name="connsiteY2" fmla="*/ 65152 h 73965"/>
                    <a:gd name="connsiteX3" fmla="*/ 16821 w 79272"/>
                    <a:gd name="connsiteY3" fmla="*/ 53875 h 73965"/>
                    <a:gd name="connsiteX4" fmla="*/ 16821 w 79272"/>
                    <a:gd name="connsiteY4" fmla="*/ 16395 h 73965"/>
                    <a:gd name="connsiteX5" fmla="*/ 61978 w 79272"/>
                    <a:gd name="connsiteY5" fmla="*/ 73539 h 73965"/>
                    <a:gd name="connsiteX6" fmla="*/ 62262 w 79272"/>
                    <a:gd name="connsiteY6" fmla="*/ 73918 h 73965"/>
                    <a:gd name="connsiteX7" fmla="*/ 70175 w 79272"/>
                    <a:gd name="connsiteY7" fmla="*/ 73918 h 73965"/>
                    <a:gd name="connsiteX8" fmla="*/ 70175 w 79272"/>
                    <a:gd name="connsiteY8" fmla="*/ 20043 h 73965"/>
                    <a:gd name="connsiteX9" fmla="*/ 70270 w 79272"/>
                    <a:gd name="connsiteY9" fmla="*/ 8766 h 73965"/>
                    <a:gd name="connsiteX10" fmla="*/ 75529 w 79272"/>
                    <a:gd name="connsiteY10" fmla="*/ 6065 h 73965"/>
                    <a:gd name="connsiteX11" fmla="*/ 79273 w 79272"/>
                    <a:gd name="connsiteY11" fmla="*/ 5307 h 73965"/>
                    <a:gd name="connsiteX12" fmla="*/ 79273 w 79272"/>
                    <a:gd name="connsiteY12" fmla="*/ 0 h 73965"/>
                    <a:gd name="connsiteX13" fmla="*/ 53354 w 79272"/>
                    <a:gd name="connsiteY13" fmla="*/ 0 h 73965"/>
                    <a:gd name="connsiteX14" fmla="*/ 53354 w 79272"/>
                    <a:gd name="connsiteY14" fmla="*/ 5307 h 73965"/>
                    <a:gd name="connsiteX15" fmla="*/ 57097 w 79272"/>
                    <a:gd name="connsiteY15" fmla="*/ 6065 h 73965"/>
                    <a:gd name="connsiteX16" fmla="*/ 62357 w 79272"/>
                    <a:gd name="connsiteY16" fmla="*/ 8766 h 73965"/>
                    <a:gd name="connsiteX17" fmla="*/ 62452 w 79272"/>
                    <a:gd name="connsiteY17" fmla="*/ 20043 h 73965"/>
                    <a:gd name="connsiteX18" fmla="*/ 62452 w 79272"/>
                    <a:gd name="connsiteY18" fmla="*/ 52359 h 73965"/>
                    <a:gd name="connsiteX19" fmla="*/ 21133 w 79272"/>
                    <a:gd name="connsiteY19" fmla="*/ 379 h 73965"/>
                    <a:gd name="connsiteX20" fmla="*/ 20849 w 79272"/>
                    <a:gd name="connsiteY20" fmla="*/ 0 h 73965"/>
                    <a:gd name="connsiteX21" fmla="*/ 0 w 79272"/>
                    <a:gd name="connsiteY21" fmla="*/ 0 h 73965"/>
                    <a:gd name="connsiteX22" fmla="*/ 0 w 79272"/>
                    <a:gd name="connsiteY22" fmla="*/ 5307 h 73965"/>
                    <a:gd name="connsiteX23" fmla="*/ 3743 w 79272"/>
                    <a:gd name="connsiteY23" fmla="*/ 6065 h 73965"/>
                    <a:gd name="connsiteX24" fmla="*/ 9003 w 79272"/>
                    <a:gd name="connsiteY24" fmla="*/ 9098 h 73965"/>
                    <a:gd name="connsiteX25" fmla="*/ 9098 w 79272"/>
                    <a:gd name="connsiteY25" fmla="*/ 20091 h 73965"/>
                    <a:gd name="connsiteX26" fmla="*/ 9098 w 79272"/>
                    <a:gd name="connsiteY26" fmla="*/ 53923 h 73965"/>
                    <a:gd name="connsiteX27" fmla="*/ 9003 w 79272"/>
                    <a:gd name="connsiteY27" fmla="*/ 65200 h 73965"/>
                    <a:gd name="connsiteX28" fmla="*/ 3743 w 79272"/>
                    <a:gd name="connsiteY28" fmla="*/ 67901 h 73965"/>
                    <a:gd name="connsiteX29" fmla="*/ 0 w 79272"/>
                    <a:gd name="connsiteY29" fmla="*/ 68659 h 73965"/>
                    <a:gd name="connsiteX30" fmla="*/ 0 w 79272"/>
                    <a:gd name="connsiteY30" fmla="*/ 73966 h 73965"/>
                    <a:gd name="connsiteX31" fmla="*/ 25919 w 79272"/>
                    <a:gd name="connsiteY31" fmla="*/ 73966 h 73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79272" h="73965">
                      <a:moveTo>
                        <a:pt x="25919" y="68611"/>
                      </a:moveTo>
                      <a:lnTo>
                        <a:pt x="22176" y="67853"/>
                      </a:lnTo>
                      <a:cubicBezTo>
                        <a:pt x="16963" y="66669"/>
                        <a:pt x="16963" y="66621"/>
                        <a:pt x="16916" y="65152"/>
                      </a:cubicBezTo>
                      <a:cubicBezTo>
                        <a:pt x="16821" y="62831"/>
                        <a:pt x="16821" y="58661"/>
                        <a:pt x="16821" y="53875"/>
                      </a:cubicBezTo>
                      <a:lnTo>
                        <a:pt x="16821" y="16395"/>
                      </a:lnTo>
                      <a:lnTo>
                        <a:pt x="61978" y="73539"/>
                      </a:lnTo>
                      <a:lnTo>
                        <a:pt x="62262" y="73918"/>
                      </a:lnTo>
                      <a:lnTo>
                        <a:pt x="70175" y="73918"/>
                      </a:lnTo>
                      <a:lnTo>
                        <a:pt x="70175" y="20043"/>
                      </a:lnTo>
                      <a:cubicBezTo>
                        <a:pt x="70175" y="15210"/>
                        <a:pt x="70175" y="11040"/>
                        <a:pt x="70270" y="8766"/>
                      </a:cubicBezTo>
                      <a:cubicBezTo>
                        <a:pt x="70317" y="7297"/>
                        <a:pt x="70317" y="7202"/>
                        <a:pt x="75529" y="6065"/>
                      </a:cubicBezTo>
                      <a:lnTo>
                        <a:pt x="79273" y="5307"/>
                      </a:lnTo>
                      <a:lnTo>
                        <a:pt x="79273" y="0"/>
                      </a:lnTo>
                      <a:lnTo>
                        <a:pt x="53354" y="0"/>
                      </a:lnTo>
                      <a:lnTo>
                        <a:pt x="53354" y="5307"/>
                      </a:lnTo>
                      <a:lnTo>
                        <a:pt x="57097" y="6065"/>
                      </a:lnTo>
                      <a:cubicBezTo>
                        <a:pt x="62309" y="7250"/>
                        <a:pt x="62309" y="7297"/>
                        <a:pt x="62357" y="8766"/>
                      </a:cubicBezTo>
                      <a:cubicBezTo>
                        <a:pt x="62452" y="11088"/>
                        <a:pt x="62452" y="15258"/>
                        <a:pt x="62452" y="20043"/>
                      </a:cubicBezTo>
                      <a:lnTo>
                        <a:pt x="62452" y="52359"/>
                      </a:lnTo>
                      <a:lnTo>
                        <a:pt x="21133" y="379"/>
                      </a:lnTo>
                      <a:lnTo>
                        <a:pt x="20849" y="0"/>
                      </a:lnTo>
                      <a:lnTo>
                        <a:pt x="0" y="0"/>
                      </a:lnTo>
                      <a:lnTo>
                        <a:pt x="0" y="5307"/>
                      </a:lnTo>
                      <a:lnTo>
                        <a:pt x="3743" y="6065"/>
                      </a:lnTo>
                      <a:cubicBezTo>
                        <a:pt x="8955" y="7202"/>
                        <a:pt x="8955" y="7487"/>
                        <a:pt x="9003" y="9098"/>
                      </a:cubicBezTo>
                      <a:cubicBezTo>
                        <a:pt x="9098" y="11419"/>
                        <a:pt x="9098" y="15210"/>
                        <a:pt x="9098" y="20091"/>
                      </a:cubicBezTo>
                      <a:lnTo>
                        <a:pt x="9098" y="53923"/>
                      </a:lnTo>
                      <a:cubicBezTo>
                        <a:pt x="9098" y="58756"/>
                        <a:pt x="9098" y="62925"/>
                        <a:pt x="9003" y="65200"/>
                      </a:cubicBezTo>
                      <a:cubicBezTo>
                        <a:pt x="8955" y="66669"/>
                        <a:pt x="8955" y="66716"/>
                        <a:pt x="3743" y="67901"/>
                      </a:cubicBezTo>
                      <a:lnTo>
                        <a:pt x="0" y="68659"/>
                      </a:lnTo>
                      <a:lnTo>
                        <a:pt x="0" y="73966"/>
                      </a:lnTo>
                      <a:lnTo>
                        <a:pt x="25919" y="73966"/>
                      </a:ln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3" name="Dowolny kształt: kształt 92">
                  <a:extLst>
                    <a:ext uri="{FF2B5EF4-FFF2-40B4-BE49-F238E27FC236}">
                      <a16:creationId xmlns:a16="http://schemas.microsoft.com/office/drawing/2014/main" id="{D77B5B79-5C80-D5CD-A711-B76F1E1E8742}"/>
                    </a:ext>
                  </a:extLst>
                </p:cNvPr>
                <p:cNvSpPr/>
                <p:nvPr/>
              </p:nvSpPr>
              <p:spPr>
                <a:xfrm>
                  <a:off x="5097217" y="2561870"/>
                  <a:ext cx="75055" cy="74913"/>
                </a:xfrm>
                <a:custGeom>
                  <a:avLst/>
                  <a:gdLst>
                    <a:gd name="connsiteX0" fmla="*/ 31321 w 75055"/>
                    <a:gd name="connsiteY0" fmla="*/ 68659 h 74913"/>
                    <a:gd name="connsiteX1" fmla="*/ 27577 w 75055"/>
                    <a:gd name="connsiteY1" fmla="*/ 67901 h 74913"/>
                    <a:gd name="connsiteX2" fmla="*/ 22318 w 75055"/>
                    <a:gd name="connsiteY2" fmla="*/ 65200 h 74913"/>
                    <a:gd name="connsiteX3" fmla="*/ 22223 w 75055"/>
                    <a:gd name="connsiteY3" fmla="*/ 53923 h 74913"/>
                    <a:gd name="connsiteX4" fmla="*/ 22223 w 75055"/>
                    <a:gd name="connsiteY4" fmla="*/ 38428 h 74913"/>
                    <a:gd name="connsiteX5" fmla="*/ 26203 w 75055"/>
                    <a:gd name="connsiteY5" fmla="*/ 42550 h 74913"/>
                    <a:gd name="connsiteX6" fmla="*/ 42219 w 75055"/>
                    <a:gd name="connsiteY6" fmla="*/ 60556 h 74913"/>
                    <a:gd name="connsiteX7" fmla="*/ 70554 w 75055"/>
                    <a:gd name="connsiteY7" fmla="*/ 74913 h 74913"/>
                    <a:gd name="connsiteX8" fmla="*/ 72497 w 75055"/>
                    <a:gd name="connsiteY8" fmla="*/ 74913 h 74913"/>
                    <a:gd name="connsiteX9" fmla="*/ 73208 w 75055"/>
                    <a:gd name="connsiteY9" fmla="*/ 74913 h 74913"/>
                    <a:gd name="connsiteX10" fmla="*/ 75056 w 75055"/>
                    <a:gd name="connsiteY10" fmla="*/ 69559 h 74913"/>
                    <a:gd name="connsiteX11" fmla="*/ 73918 w 75055"/>
                    <a:gd name="connsiteY11" fmla="*/ 69322 h 74913"/>
                    <a:gd name="connsiteX12" fmla="*/ 57476 w 75055"/>
                    <a:gd name="connsiteY12" fmla="*/ 56576 h 74913"/>
                    <a:gd name="connsiteX13" fmla="*/ 38855 w 75055"/>
                    <a:gd name="connsiteY13" fmla="*/ 36533 h 74913"/>
                    <a:gd name="connsiteX14" fmla="*/ 35348 w 75055"/>
                    <a:gd name="connsiteY14" fmla="*/ 32979 h 74913"/>
                    <a:gd name="connsiteX15" fmla="*/ 60319 w 75055"/>
                    <a:gd name="connsiteY15" fmla="*/ 10709 h 74913"/>
                    <a:gd name="connsiteX16" fmla="*/ 68138 w 75055"/>
                    <a:gd name="connsiteY16" fmla="*/ 5876 h 74913"/>
                    <a:gd name="connsiteX17" fmla="*/ 71312 w 75055"/>
                    <a:gd name="connsiteY17" fmla="*/ 5307 h 74913"/>
                    <a:gd name="connsiteX18" fmla="*/ 71312 w 75055"/>
                    <a:gd name="connsiteY18" fmla="*/ 0 h 74913"/>
                    <a:gd name="connsiteX19" fmla="*/ 41934 w 75055"/>
                    <a:gd name="connsiteY19" fmla="*/ 0 h 74913"/>
                    <a:gd name="connsiteX20" fmla="*/ 41934 w 75055"/>
                    <a:gd name="connsiteY20" fmla="*/ 5260 h 74913"/>
                    <a:gd name="connsiteX21" fmla="*/ 49421 w 75055"/>
                    <a:gd name="connsiteY21" fmla="*/ 7060 h 74913"/>
                    <a:gd name="connsiteX22" fmla="*/ 51364 w 75055"/>
                    <a:gd name="connsiteY22" fmla="*/ 7581 h 74913"/>
                    <a:gd name="connsiteX23" fmla="*/ 49137 w 75055"/>
                    <a:gd name="connsiteY23" fmla="*/ 9998 h 74913"/>
                    <a:gd name="connsiteX24" fmla="*/ 22318 w 75055"/>
                    <a:gd name="connsiteY24" fmla="*/ 36722 h 74913"/>
                    <a:gd name="connsiteX25" fmla="*/ 22318 w 75055"/>
                    <a:gd name="connsiteY25" fmla="*/ 20043 h 74913"/>
                    <a:gd name="connsiteX26" fmla="*/ 22412 w 75055"/>
                    <a:gd name="connsiteY26" fmla="*/ 8766 h 74913"/>
                    <a:gd name="connsiteX27" fmla="*/ 27672 w 75055"/>
                    <a:gd name="connsiteY27" fmla="*/ 6065 h 74913"/>
                    <a:gd name="connsiteX28" fmla="*/ 31415 w 75055"/>
                    <a:gd name="connsiteY28" fmla="*/ 5307 h 74913"/>
                    <a:gd name="connsiteX29" fmla="*/ 31415 w 75055"/>
                    <a:gd name="connsiteY29" fmla="*/ 0 h 74913"/>
                    <a:gd name="connsiteX30" fmla="*/ 0 w 75055"/>
                    <a:gd name="connsiteY30" fmla="*/ 0 h 74913"/>
                    <a:gd name="connsiteX31" fmla="*/ 0 w 75055"/>
                    <a:gd name="connsiteY31" fmla="*/ 5307 h 74913"/>
                    <a:gd name="connsiteX32" fmla="*/ 3743 w 75055"/>
                    <a:gd name="connsiteY32" fmla="*/ 6065 h 74913"/>
                    <a:gd name="connsiteX33" fmla="*/ 9003 w 75055"/>
                    <a:gd name="connsiteY33" fmla="*/ 8766 h 74913"/>
                    <a:gd name="connsiteX34" fmla="*/ 9098 w 75055"/>
                    <a:gd name="connsiteY34" fmla="*/ 20043 h 74913"/>
                    <a:gd name="connsiteX35" fmla="*/ 9098 w 75055"/>
                    <a:gd name="connsiteY35" fmla="*/ 53875 h 74913"/>
                    <a:gd name="connsiteX36" fmla="*/ 9003 w 75055"/>
                    <a:gd name="connsiteY36" fmla="*/ 65152 h 74913"/>
                    <a:gd name="connsiteX37" fmla="*/ 3743 w 75055"/>
                    <a:gd name="connsiteY37" fmla="*/ 67853 h 74913"/>
                    <a:gd name="connsiteX38" fmla="*/ 0 w 75055"/>
                    <a:gd name="connsiteY38" fmla="*/ 68611 h 74913"/>
                    <a:gd name="connsiteX39" fmla="*/ 0 w 75055"/>
                    <a:gd name="connsiteY39" fmla="*/ 73918 h 74913"/>
                    <a:gd name="connsiteX40" fmla="*/ 31415 w 75055"/>
                    <a:gd name="connsiteY40" fmla="*/ 73918 h 74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75055" h="74913">
                      <a:moveTo>
                        <a:pt x="31321" y="68659"/>
                      </a:moveTo>
                      <a:lnTo>
                        <a:pt x="27577" y="67901"/>
                      </a:lnTo>
                      <a:cubicBezTo>
                        <a:pt x="22365" y="66716"/>
                        <a:pt x="22365" y="66669"/>
                        <a:pt x="22318" y="65200"/>
                      </a:cubicBezTo>
                      <a:cubicBezTo>
                        <a:pt x="22223" y="62878"/>
                        <a:pt x="22223" y="58708"/>
                        <a:pt x="22223" y="53923"/>
                      </a:cubicBezTo>
                      <a:lnTo>
                        <a:pt x="22223" y="38428"/>
                      </a:lnTo>
                      <a:cubicBezTo>
                        <a:pt x="23644" y="39613"/>
                        <a:pt x="24592" y="40655"/>
                        <a:pt x="26203" y="42550"/>
                      </a:cubicBezTo>
                      <a:lnTo>
                        <a:pt x="42219" y="60556"/>
                      </a:lnTo>
                      <a:cubicBezTo>
                        <a:pt x="52501" y="72639"/>
                        <a:pt x="57002" y="74913"/>
                        <a:pt x="70554" y="74913"/>
                      </a:cubicBezTo>
                      <a:cubicBezTo>
                        <a:pt x="71170" y="74913"/>
                        <a:pt x="71834" y="74913"/>
                        <a:pt x="72497" y="74913"/>
                      </a:cubicBezTo>
                      <a:lnTo>
                        <a:pt x="73208" y="74913"/>
                      </a:lnTo>
                      <a:cubicBezTo>
                        <a:pt x="73208" y="74913"/>
                        <a:pt x="75056" y="69559"/>
                        <a:pt x="75056" y="69559"/>
                      </a:cubicBezTo>
                      <a:lnTo>
                        <a:pt x="73918" y="69322"/>
                      </a:lnTo>
                      <a:cubicBezTo>
                        <a:pt x="68706" y="68280"/>
                        <a:pt x="66242" y="66384"/>
                        <a:pt x="57476" y="56576"/>
                      </a:cubicBezTo>
                      <a:lnTo>
                        <a:pt x="38855" y="36533"/>
                      </a:lnTo>
                      <a:cubicBezTo>
                        <a:pt x="37196" y="34637"/>
                        <a:pt x="36296" y="33737"/>
                        <a:pt x="35348" y="32979"/>
                      </a:cubicBezTo>
                      <a:lnTo>
                        <a:pt x="60319" y="10709"/>
                      </a:lnTo>
                      <a:cubicBezTo>
                        <a:pt x="64584" y="6918"/>
                        <a:pt x="65626" y="6397"/>
                        <a:pt x="68138" y="5876"/>
                      </a:cubicBezTo>
                      <a:lnTo>
                        <a:pt x="71312" y="5307"/>
                      </a:lnTo>
                      <a:lnTo>
                        <a:pt x="71312" y="0"/>
                      </a:lnTo>
                      <a:lnTo>
                        <a:pt x="41934" y="0"/>
                      </a:lnTo>
                      <a:lnTo>
                        <a:pt x="41934" y="5260"/>
                      </a:lnTo>
                      <a:lnTo>
                        <a:pt x="49421" y="7060"/>
                      </a:lnTo>
                      <a:cubicBezTo>
                        <a:pt x="50843" y="7392"/>
                        <a:pt x="51222" y="7629"/>
                        <a:pt x="51364" y="7581"/>
                      </a:cubicBezTo>
                      <a:cubicBezTo>
                        <a:pt x="51222" y="8008"/>
                        <a:pt x="50084" y="9098"/>
                        <a:pt x="49137" y="9998"/>
                      </a:cubicBezTo>
                      <a:lnTo>
                        <a:pt x="22318" y="36722"/>
                      </a:lnTo>
                      <a:lnTo>
                        <a:pt x="22318" y="20043"/>
                      </a:lnTo>
                      <a:cubicBezTo>
                        <a:pt x="22318" y="15210"/>
                        <a:pt x="22318" y="11040"/>
                        <a:pt x="22412" y="8766"/>
                      </a:cubicBezTo>
                      <a:cubicBezTo>
                        <a:pt x="22460" y="7344"/>
                        <a:pt x="22507" y="7250"/>
                        <a:pt x="27672" y="6065"/>
                      </a:cubicBezTo>
                      <a:lnTo>
                        <a:pt x="31415" y="5307"/>
                      </a:lnTo>
                      <a:lnTo>
                        <a:pt x="31415" y="0"/>
                      </a:lnTo>
                      <a:lnTo>
                        <a:pt x="0" y="0"/>
                      </a:lnTo>
                      <a:lnTo>
                        <a:pt x="0" y="5307"/>
                      </a:lnTo>
                      <a:lnTo>
                        <a:pt x="3743" y="6065"/>
                      </a:lnTo>
                      <a:cubicBezTo>
                        <a:pt x="8955" y="7202"/>
                        <a:pt x="8955" y="7297"/>
                        <a:pt x="9003" y="8766"/>
                      </a:cubicBezTo>
                      <a:cubicBezTo>
                        <a:pt x="9098" y="11088"/>
                        <a:pt x="9098" y="15258"/>
                        <a:pt x="9098" y="20043"/>
                      </a:cubicBezTo>
                      <a:lnTo>
                        <a:pt x="9098" y="53875"/>
                      </a:lnTo>
                      <a:cubicBezTo>
                        <a:pt x="9098" y="58708"/>
                        <a:pt x="9098" y="62878"/>
                        <a:pt x="9003" y="65152"/>
                      </a:cubicBezTo>
                      <a:cubicBezTo>
                        <a:pt x="8955" y="66621"/>
                        <a:pt x="8955" y="66669"/>
                        <a:pt x="3743" y="67853"/>
                      </a:cubicBezTo>
                      <a:lnTo>
                        <a:pt x="0" y="68611"/>
                      </a:lnTo>
                      <a:lnTo>
                        <a:pt x="0" y="73918"/>
                      </a:lnTo>
                      <a:lnTo>
                        <a:pt x="31415" y="73918"/>
                      </a:ln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4" name="Dowolny kształt: kształt 93">
                  <a:extLst>
                    <a:ext uri="{FF2B5EF4-FFF2-40B4-BE49-F238E27FC236}">
                      <a16:creationId xmlns:a16="http://schemas.microsoft.com/office/drawing/2014/main" id="{74B712B1-CCB2-9F6B-01D9-CD431BE0AAA9}"/>
                    </a:ext>
                  </a:extLst>
                </p:cNvPr>
                <p:cNvSpPr/>
                <p:nvPr/>
              </p:nvSpPr>
              <p:spPr>
                <a:xfrm>
                  <a:off x="5210795" y="2561680"/>
                  <a:ext cx="77377" cy="75955"/>
                </a:xfrm>
                <a:custGeom>
                  <a:avLst/>
                  <a:gdLst>
                    <a:gd name="connsiteX0" fmla="*/ 46436 w 77377"/>
                    <a:gd name="connsiteY0" fmla="*/ 45441 h 75955"/>
                    <a:gd name="connsiteX1" fmla="*/ 49942 w 77377"/>
                    <a:gd name="connsiteY1" fmla="*/ 46199 h 75955"/>
                    <a:gd name="connsiteX2" fmla="*/ 55249 w 77377"/>
                    <a:gd name="connsiteY2" fmla="*/ 49279 h 75955"/>
                    <a:gd name="connsiteX3" fmla="*/ 55344 w 77377"/>
                    <a:gd name="connsiteY3" fmla="*/ 60462 h 75955"/>
                    <a:gd name="connsiteX4" fmla="*/ 55344 w 77377"/>
                    <a:gd name="connsiteY4" fmla="*/ 66574 h 75955"/>
                    <a:gd name="connsiteX5" fmla="*/ 42977 w 77377"/>
                    <a:gd name="connsiteY5" fmla="*/ 67948 h 75955"/>
                    <a:gd name="connsiteX6" fmla="*/ 14120 w 77377"/>
                    <a:gd name="connsiteY6" fmla="*/ 35443 h 75955"/>
                    <a:gd name="connsiteX7" fmla="*/ 21323 w 77377"/>
                    <a:gd name="connsiteY7" fmla="*/ 13267 h 75955"/>
                    <a:gd name="connsiteX8" fmla="*/ 40371 w 77377"/>
                    <a:gd name="connsiteY8" fmla="*/ 7487 h 75955"/>
                    <a:gd name="connsiteX9" fmla="*/ 59229 w 77377"/>
                    <a:gd name="connsiteY9" fmla="*/ 15637 h 75955"/>
                    <a:gd name="connsiteX10" fmla="*/ 60840 w 77377"/>
                    <a:gd name="connsiteY10" fmla="*/ 23976 h 75955"/>
                    <a:gd name="connsiteX11" fmla="*/ 60983 w 77377"/>
                    <a:gd name="connsiteY11" fmla="*/ 24829 h 75955"/>
                    <a:gd name="connsiteX12" fmla="*/ 66763 w 77377"/>
                    <a:gd name="connsiteY12" fmla="*/ 24829 h 75955"/>
                    <a:gd name="connsiteX13" fmla="*/ 66763 w 77377"/>
                    <a:gd name="connsiteY13" fmla="*/ 23881 h 75955"/>
                    <a:gd name="connsiteX14" fmla="*/ 67427 w 77377"/>
                    <a:gd name="connsiteY14" fmla="*/ 3127 h 75955"/>
                    <a:gd name="connsiteX15" fmla="*/ 67427 w 77377"/>
                    <a:gd name="connsiteY15" fmla="*/ 2227 h 75955"/>
                    <a:gd name="connsiteX16" fmla="*/ 66527 w 77377"/>
                    <a:gd name="connsiteY16" fmla="*/ 2132 h 75955"/>
                    <a:gd name="connsiteX17" fmla="*/ 60983 w 77377"/>
                    <a:gd name="connsiteY17" fmla="*/ 1469 h 75955"/>
                    <a:gd name="connsiteX18" fmla="*/ 41318 w 77377"/>
                    <a:gd name="connsiteY18" fmla="*/ 0 h 75955"/>
                    <a:gd name="connsiteX19" fmla="*/ 13978 w 77377"/>
                    <a:gd name="connsiteY19" fmla="*/ 7392 h 75955"/>
                    <a:gd name="connsiteX20" fmla="*/ 0 w 77377"/>
                    <a:gd name="connsiteY20" fmla="*/ 37054 h 75955"/>
                    <a:gd name="connsiteX21" fmla="*/ 14405 w 77377"/>
                    <a:gd name="connsiteY21" fmla="*/ 68564 h 75955"/>
                    <a:gd name="connsiteX22" fmla="*/ 40513 w 77377"/>
                    <a:gd name="connsiteY22" fmla="*/ 75956 h 75955"/>
                    <a:gd name="connsiteX23" fmla="*/ 68232 w 77377"/>
                    <a:gd name="connsiteY23" fmla="*/ 70696 h 75955"/>
                    <a:gd name="connsiteX24" fmla="*/ 69038 w 77377"/>
                    <a:gd name="connsiteY24" fmla="*/ 70365 h 75955"/>
                    <a:gd name="connsiteX25" fmla="*/ 68848 w 77377"/>
                    <a:gd name="connsiteY25" fmla="*/ 69512 h 75955"/>
                    <a:gd name="connsiteX26" fmla="*/ 68469 w 77377"/>
                    <a:gd name="connsiteY26" fmla="*/ 62167 h 75955"/>
                    <a:gd name="connsiteX27" fmla="*/ 68469 w 77377"/>
                    <a:gd name="connsiteY27" fmla="*/ 60462 h 75955"/>
                    <a:gd name="connsiteX28" fmla="*/ 68564 w 77377"/>
                    <a:gd name="connsiteY28" fmla="*/ 49279 h 75955"/>
                    <a:gd name="connsiteX29" fmla="*/ 73824 w 77377"/>
                    <a:gd name="connsiteY29" fmla="*/ 46199 h 75955"/>
                    <a:gd name="connsiteX30" fmla="*/ 77377 w 77377"/>
                    <a:gd name="connsiteY30" fmla="*/ 45441 h 75955"/>
                    <a:gd name="connsiteX31" fmla="*/ 77377 w 77377"/>
                    <a:gd name="connsiteY31" fmla="*/ 39944 h 75955"/>
                    <a:gd name="connsiteX32" fmla="*/ 46483 w 77377"/>
                    <a:gd name="connsiteY32" fmla="*/ 39944 h 7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77377" h="75955">
                      <a:moveTo>
                        <a:pt x="46436" y="45441"/>
                      </a:moveTo>
                      <a:lnTo>
                        <a:pt x="49942" y="46199"/>
                      </a:lnTo>
                      <a:cubicBezTo>
                        <a:pt x="55154" y="47431"/>
                        <a:pt x="55154" y="47715"/>
                        <a:pt x="55249" y="49279"/>
                      </a:cubicBezTo>
                      <a:cubicBezTo>
                        <a:pt x="55344" y="51601"/>
                        <a:pt x="55344" y="55723"/>
                        <a:pt x="55344" y="60462"/>
                      </a:cubicBezTo>
                      <a:lnTo>
                        <a:pt x="55344" y="66574"/>
                      </a:lnTo>
                      <a:cubicBezTo>
                        <a:pt x="52833" y="67143"/>
                        <a:pt x="48426" y="67948"/>
                        <a:pt x="42977" y="67948"/>
                      </a:cubicBezTo>
                      <a:cubicBezTo>
                        <a:pt x="25161" y="67948"/>
                        <a:pt x="14120" y="55486"/>
                        <a:pt x="14120" y="35443"/>
                      </a:cubicBezTo>
                      <a:cubicBezTo>
                        <a:pt x="14120" y="24971"/>
                        <a:pt x="16347" y="18148"/>
                        <a:pt x="21323" y="13267"/>
                      </a:cubicBezTo>
                      <a:cubicBezTo>
                        <a:pt x="25445" y="9240"/>
                        <a:pt x="31321" y="7487"/>
                        <a:pt x="40371" y="7487"/>
                      </a:cubicBezTo>
                      <a:cubicBezTo>
                        <a:pt x="51932" y="7487"/>
                        <a:pt x="57761" y="9998"/>
                        <a:pt x="59229" y="15637"/>
                      </a:cubicBezTo>
                      <a:cubicBezTo>
                        <a:pt x="59798" y="17769"/>
                        <a:pt x="60082" y="19285"/>
                        <a:pt x="60840" y="23976"/>
                      </a:cubicBezTo>
                      <a:lnTo>
                        <a:pt x="60983" y="24829"/>
                      </a:lnTo>
                      <a:lnTo>
                        <a:pt x="66763" y="24829"/>
                      </a:lnTo>
                      <a:lnTo>
                        <a:pt x="66763" y="23881"/>
                      </a:lnTo>
                      <a:cubicBezTo>
                        <a:pt x="67332" y="15305"/>
                        <a:pt x="67522" y="9287"/>
                        <a:pt x="67427" y="3127"/>
                      </a:cubicBezTo>
                      <a:lnTo>
                        <a:pt x="67427" y="2227"/>
                      </a:lnTo>
                      <a:cubicBezTo>
                        <a:pt x="67427" y="2227"/>
                        <a:pt x="66527" y="2132"/>
                        <a:pt x="66527" y="2132"/>
                      </a:cubicBezTo>
                      <a:cubicBezTo>
                        <a:pt x="64679" y="1943"/>
                        <a:pt x="62831" y="1706"/>
                        <a:pt x="60983" y="1469"/>
                      </a:cubicBezTo>
                      <a:cubicBezTo>
                        <a:pt x="55060" y="758"/>
                        <a:pt x="48900" y="0"/>
                        <a:pt x="41318" y="0"/>
                      </a:cubicBezTo>
                      <a:cubicBezTo>
                        <a:pt x="29283" y="0"/>
                        <a:pt x="20612" y="2369"/>
                        <a:pt x="13978" y="7392"/>
                      </a:cubicBezTo>
                      <a:cubicBezTo>
                        <a:pt x="4691" y="14310"/>
                        <a:pt x="0" y="24260"/>
                        <a:pt x="0" y="37054"/>
                      </a:cubicBezTo>
                      <a:cubicBezTo>
                        <a:pt x="0" y="50653"/>
                        <a:pt x="4975" y="61551"/>
                        <a:pt x="14405" y="68564"/>
                      </a:cubicBezTo>
                      <a:cubicBezTo>
                        <a:pt x="20896" y="73350"/>
                        <a:pt x="30136" y="75956"/>
                        <a:pt x="40513" y="75956"/>
                      </a:cubicBezTo>
                      <a:cubicBezTo>
                        <a:pt x="49753" y="75956"/>
                        <a:pt x="60367" y="73918"/>
                        <a:pt x="68232" y="70696"/>
                      </a:cubicBezTo>
                      <a:lnTo>
                        <a:pt x="69038" y="70365"/>
                      </a:lnTo>
                      <a:lnTo>
                        <a:pt x="68848" y="69512"/>
                      </a:lnTo>
                      <a:cubicBezTo>
                        <a:pt x="68611" y="68564"/>
                        <a:pt x="68469" y="65911"/>
                        <a:pt x="68469" y="62167"/>
                      </a:cubicBezTo>
                      <a:lnTo>
                        <a:pt x="68469" y="60462"/>
                      </a:lnTo>
                      <a:cubicBezTo>
                        <a:pt x="68469" y="55676"/>
                        <a:pt x="68469" y="51553"/>
                        <a:pt x="68564" y="49279"/>
                      </a:cubicBezTo>
                      <a:cubicBezTo>
                        <a:pt x="68611" y="47715"/>
                        <a:pt x="68659" y="47384"/>
                        <a:pt x="73824" y="46199"/>
                      </a:cubicBezTo>
                      <a:lnTo>
                        <a:pt x="77377" y="45441"/>
                      </a:lnTo>
                      <a:lnTo>
                        <a:pt x="77377" y="39944"/>
                      </a:lnTo>
                      <a:lnTo>
                        <a:pt x="46483" y="39944"/>
                      </a:ln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5" name="Dowolny kształt: kształt 94">
                  <a:extLst>
                    <a:ext uri="{FF2B5EF4-FFF2-40B4-BE49-F238E27FC236}">
                      <a16:creationId xmlns:a16="http://schemas.microsoft.com/office/drawing/2014/main" id="{02C8E982-45BC-AF8F-5F85-75799074398E}"/>
                    </a:ext>
                  </a:extLst>
                </p:cNvPr>
                <p:cNvSpPr/>
                <p:nvPr/>
              </p:nvSpPr>
              <p:spPr>
                <a:xfrm>
                  <a:off x="5298976" y="2561538"/>
                  <a:ext cx="78704" cy="76619"/>
                </a:xfrm>
                <a:custGeom>
                  <a:avLst/>
                  <a:gdLst>
                    <a:gd name="connsiteX0" fmla="*/ 60698 w 78704"/>
                    <a:gd name="connsiteY0" fmla="*/ 4265 h 76619"/>
                    <a:gd name="connsiteX1" fmla="*/ 40892 w 78704"/>
                    <a:gd name="connsiteY1" fmla="*/ 0 h 76619"/>
                    <a:gd name="connsiteX2" fmla="*/ 17579 w 78704"/>
                    <a:gd name="connsiteY2" fmla="*/ 5733 h 76619"/>
                    <a:gd name="connsiteX3" fmla="*/ 0 w 78704"/>
                    <a:gd name="connsiteY3" fmla="*/ 38712 h 76619"/>
                    <a:gd name="connsiteX4" fmla="*/ 8719 w 78704"/>
                    <a:gd name="connsiteY4" fmla="*/ 64300 h 76619"/>
                    <a:gd name="connsiteX5" fmla="*/ 38381 w 78704"/>
                    <a:gd name="connsiteY5" fmla="*/ 76619 h 76619"/>
                    <a:gd name="connsiteX6" fmla="*/ 65295 w 78704"/>
                    <a:gd name="connsiteY6" fmla="*/ 67427 h 76619"/>
                    <a:gd name="connsiteX7" fmla="*/ 78704 w 78704"/>
                    <a:gd name="connsiteY7" fmla="*/ 36675 h 76619"/>
                    <a:gd name="connsiteX8" fmla="*/ 60746 w 78704"/>
                    <a:gd name="connsiteY8" fmla="*/ 4265 h 76619"/>
                    <a:gd name="connsiteX9" fmla="*/ 39944 w 78704"/>
                    <a:gd name="connsiteY9" fmla="*/ 69085 h 76619"/>
                    <a:gd name="connsiteX10" fmla="*/ 38949 w 78704"/>
                    <a:gd name="connsiteY10" fmla="*/ 69085 h 76619"/>
                    <a:gd name="connsiteX11" fmla="*/ 20233 w 78704"/>
                    <a:gd name="connsiteY11" fmla="*/ 58424 h 76619"/>
                    <a:gd name="connsiteX12" fmla="*/ 14405 w 78704"/>
                    <a:gd name="connsiteY12" fmla="*/ 36201 h 76619"/>
                    <a:gd name="connsiteX13" fmla="*/ 26819 w 78704"/>
                    <a:gd name="connsiteY13" fmla="*/ 10377 h 76619"/>
                    <a:gd name="connsiteX14" fmla="*/ 39613 w 78704"/>
                    <a:gd name="connsiteY14" fmla="*/ 7534 h 76619"/>
                    <a:gd name="connsiteX15" fmla="*/ 63920 w 78704"/>
                    <a:gd name="connsiteY15" fmla="*/ 38333 h 76619"/>
                    <a:gd name="connsiteX16" fmla="*/ 60556 w 78704"/>
                    <a:gd name="connsiteY16" fmla="*/ 56244 h 76619"/>
                    <a:gd name="connsiteX17" fmla="*/ 39897 w 78704"/>
                    <a:gd name="connsiteY17" fmla="*/ 69133 h 76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8704" h="76619">
                      <a:moveTo>
                        <a:pt x="60698" y="4265"/>
                      </a:moveTo>
                      <a:cubicBezTo>
                        <a:pt x="54965" y="1422"/>
                        <a:pt x="48473" y="0"/>
                        <a:pt x="40892" y="0"/>
                      </a:cubicBezTo>
                      <a:cubicBezTo>
                        <a:pt x="31842" y="0"/>
                        <a:pt x="23976" y="1895"/>
                        <a:pt x="17579" y="5733"/>
                      </a:cubicBezTo>
                      <a:cubicBezTo>
                        <a:pt x="6207" y="12557"/>
                        <a:pt x="0" y="24260"/>
                        <a:pt x="0" y="38712"/>
                      </a:cubicBezTo>
                      <a:cubicBezTo>
                        <a:pt x="0" y="48379"/>
                        <a:pt x="3175" y="57713"/>
                        <a:pt x="8719" y="64300"/>
                      </a:cubicBezTo>
                      <a:cubicBezTo>
                        <a:pt x="15305" y="72355"/>
                        <a:pt x="25540" y="76619"/>
                        <a:pt x="38381" y="76619"/>
                      </a:cubicBezTo>
                      <a:cubicBezTo>
                        <a:pt x="49232" y="76619"/>
                        <a:pt x="58282" y="73539"/>
                        <a:pt x="65295" y="67427"/>
                      </a:cubicBezTo>
                      <a:cubicBezTo>
                        <a:pt x="73824" y="60035"/>
                        <a:pt x="78704" y="48805"/>
                        <a:pt x="78704" y="36675"/>
                      </a:cubicBezTo>
                      <a:cubicBezTo>
                        <a:pt x="78704" y="21749"/>
                        <a:pt x="72307" y="10235"/>
                        <a:pt x="60746" y="4265"/>
                      </a:cubicBezTo>
                      <a:moveTo>
                        <a:pt x="39944" y="69085"/>
                      </a:moveTo>
                      <a:lnTo>
                        <a:pt x="38949" y="69085"/>
                      </a:lnTo>
                      <a:cubicBezTo>
                        <a:pt x="31273" y="69085"/>
                        <a:pt x="24640" y="65295"/>
                        <a:pt x="20233" y="58424"/>
                      </a:cubicBezTo>
                      <a:cubicBezTo>
                        <a:pt x="16537" y="52738"/>
                        <a:pt x="14405" y="44635"/>
                        <a:pt x="14405" y="36201"/>
                      </a:cubicBezTo>
                      <a:cubicBezTo>
                        <a:pt x="14405" y="23265"/>
                        <a:pt x="18480" y="14784"/>
                        <a:pt x="26819" y="10377"/>
                      </a:cubicBezTo>
                      <a:cubicBezTo>
                        <a:pt x="30420" y="8482"/>
                        <a:pt x="34590" y="7534"/>
                        <a:pt x="39613" y="7534"/>
                      </a:cubicBezTo>
                      <a:cubicBezTo>
                        <a:pt x="57524" y="7534"/>
                        <a:pt x="63920" y="23455"/>
                        <a:pt x="63920" y="38333"/>
                      </a:cubicBezTo>
                      <a:cubicBezTo>
                        <a:pt x="63920" y="44967"/>
                        <a:pt x="62689" y="51506"/>
                        <a:pt x="60556" y="56244"/>
                      </a:cubicBezTo>
                      <a:cubicBezTo>
                        <a:pt x="56766" y="64442"/>
                        <a:pt x="49232" y="69133"/>
                        <a:pt x="39897" y="69133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6" name="Dowolny kształt: kształt 95">
                  <a:extLst>
                    <a:ext uri="{FF2B5EF4-FFF2-40B4-BE49-F238E27FC236}">
                      <a16:creationId xmlns:a16="http://schemas.microsoft.com/office/drawing/2014/main" id="{64AED8D1-8936-DFE6-2830-93D128ED5846}"/>
                    </a:ext>
                  </a:extLst>
                </p:cNvPr>
                <p:cNvSpPr/>
                <p:nvPr/>
              </p:nvSpPr>
              <p:spPr>
                <a:xfrm>
                  <a:off x="5395449" y="2561728"/>
                  <a:ext cx="49278" cy="76050"/>
                </a:xfrm>
                <a:custGeom>
                  <a:avLst/>
                  <a:gdLst>
                    <a:gd name="connsiteX0" fmla="*/ 23597 w 49278"/>
                    <a:gd name="connsiteY0" fmla="*/ 68469 h 76050"/>
                    <a:gd name="connsiteX1" fmla="*/ 9240 w 49278"/>
                    <a:gd name="connsiteY1" fmla="*/ 62878 h 76050"/>
                    <a:gd name="connsiteX2" fmla="*/ 5876 w 49278"/>
                    <a:gd name="connsiteY2" fmla="*/ 53591 h 76050"/>
                    <a:gd name="connsiteX3" fmla="*/ 5639 w 49278"/>
                    <a:gd name="connsiteY3" fmla="*/ 52833 h 76050"/>
                    <a:gd name="connsiteX4" fmla="*/ 0 w 49278"/>
                    <a:gd name="connsiteY4" fmla="*/ 53117 h 76050"/>
                    <a:gd name="connsiteX5" fmla="*/ 0 w 49278"/>
                    <a:gd name="connsiteY5" fmla="*/ 54112 h 76050"/>
                    <a:gd name="connsiteX6" fmla="*/ 2511 w 49278"/>
                    <a:gd name="connsiteY6" fmla="*/ 72544 h 76050"/>
                    <a:gd name="connsiteX7" fmla="*/ 2654 w 49278"/>
                    <a:gd name="connsiteY7" fmla="*/ 73160 h 76050"/>
                    <a:gd name="connsiteX8" fmla="*/ 3269 w 49278"/>
                    <a:gd name="connsiteY8" fmla="*/ 73302 h 76050"/>
                    <a:gd name="connsiteX9" fmla="*/ 22744 w 49278"/>
                    <a:gd name="connsiteY9" fmla="*/ 76051 h 76050"/>
                    <a:gd name="connsiteX10" fmla="*/ 49279 w 49278"/>
                    <a:gd name="connsiteY10" fmla="*/ 54254 h 76050"/>
                    <a:gd name="connsiteX11" fmla="*/ 35396 w 49278"/>
                    <a:gd name="connsiteY11" fmla="*/ 34306 h 76050"/>
                    <a:gd name="connsiteX12" fmla="*/ 24971 w 49278"/>
                    <a:gd name="connsiteY12" fmla="*/ 28525 h 76050"/>
                    <a:gd name="connsiteX13" fmla="*/ 15968 w 49278"/>
                    <a:gd name="connsiteY13" fmla="*/ 16679 h 76050"/>
                    <a:gd name="connsiteX14" fmla="*/ 28004 w 49278"/>
                    <a:gd name="connsiteY14" fmla="*/ 7155 h 76050"/>
                    <a:gd name="connsiteX15" fmla="*/ 36438 w 49278"/>
                    <a:gd name="connsiteY15" fmla="*/ 9050 h 76050"/>
                    <a:gd name="connsiteX16" fmla="*/ 38191 w 49278"/>
                    <a:gd name="connsiteY16" fmla="*/ 12178 h 76050"/>
                    <a:gd name="connsiteX17" fmla="*/ 40608 w 49278"/>
                    <a:gd name="connsiteY17" fmla="*/ 20091 h 76050"/>
                    <a:gd name="connsiteX18" fmla="*/ 40797 w 49278"/>
                    <a:gd name="connsiteY18" fmla="*/ 20849 h 76050"/>
                    <a:gd name="connsiteX19" fmla="*/ 45962 w 49278"/>
                    <a:gd name="connsiteY19" fmla="*/ 20849 h 76050"/>
                    <a:gd name="connsiteX20" fmla="*/ 45962 w 49278"/>
                    <a:gd name="connsiteY20" fmla="*/ 19901 h 76050"/>
                    <a:gd name="connsiteX21" fmla="*/ 45725 w 49278"/>
                    <a:gd name="connsiteY21" fmla="*/ 1943 h 76050"/>
                    <a:gd name="connsiteX22" fmla="*/ 45630 w 49278"/>
                    <a:gd name="connsiteY22" fmla="*/ 1042 h 76050"/>
                    <a:gd name="connsiteX23" fmla="*/ 44683 w 49278"/>
                    <a:gd name="connsiteY23" fmla="*/ 1042 h 76050"/>
                    <a:gd name="connsiteX24" fmla="*/ 37528 w 49278"/>
                    <a:gd name="connsiteY24" fmla="*/ 569 h 76050"/>
                    <a:gd name="connsiteX25" fmla="*/ 28667 w 49278"/>
                    <a:gd name="connsiteY25" fmla="*/ 0 h 76050"/>
                    <a:gd name="connsiteX26" fmla="*/ 3838 w 49278"/>
                    <a:gd name="connsiteY26" fmla="*/ 20043 h 76050"/>
                    <a:gd name="connsiteX27" fmla="*/ 16916 w 49278"/>
                    <a:gd name="connsiteY27" fmla="*/ 40181 h 76050"/>
                    <a:gd name="connsiteX28" fmla="*/ 27246 w 49278"/>
                    <a:gd name="connsiteY28" fmla="*/ 45820 h 76050"/>
                    <a:gd name="connsiteX29" fmla="*/ 35727 w 49278"/>
                    <a:gd name="connsiteY29" fmla="*/ 57287 h 76050"/>
                    <a:gd name="connsiteX30" fmla="*/ 23597 w 49278"/>
                    <a:gd name="connsiteY30" fmla="*/ 68422 h 76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49278" h="76050">
                      <a:moveTo>
                        <a:pt x="23597" y="68469"/>
                      </a:moveTo>
                      <a:cubicBezTo>
                        <a:pt x="13504" y="68469"/>
                        <a:pt x="10709" y="65768"/>
                        <a:pt x="9240" y="62878"/>
                      </a:cubicBezTo>
                      <a:cubicBezTo>
                        <a:pt x="7771" y="59845"/>
                        <a:pt x="7297" y="58377"/>
                        <a:pt x="5876" y="53591"/>
                      </a:cubicBezTo>
                      <a:lnTo>
                        <a:pt x="5639" y="52833"/>
                      </a:lnTo>
                      <a:lnTo>
                        <a:pt x="0" y="53117"/>
                      </a:lnTo>
                      <a:lnTo>
                        <a:pt x="0" y="54112"/>
                      </a:lnTo>
                      <a:cubicBezTo>
                        <a:pt x="474" y="63589"/>
                        <a:pt x="2464" y="72449"/>
                        <a:pt x="2511" y="72544"/>
                      </a:cubicBezTo>
                      <a:lnTo>
                        <a:pt x="2654" y="73160"/>
                      </a:lnTo>
                      <a:lnTo>
                        <a:pt x="3269" y="73302"/>
                      </a:lnTo>
                      <a:cubicBezTo>
                        <a:pt x="9050" y="74677"/>
                        <a:pt x="15874" y="76051"/>
                        <a:pt x="22744" y="76051"/>
                      </a:cubicBezTo>
                      <a:cubicBezTo>
                        <a:pt x="40181" y="76051"/>
                        <a:pt x="49279" y="65105"/>
                        <a:pt x="49279" y="54254"/>
                      </a:cubicBezTo>
                      <a:cubicBezTo>
                        <a:pt x="49279" y="45915"/>
                        <a:pt x="44872" y="39565"/>
                        <a:pt x="35396" y="34306"/>
                      </a:cubicBezTo>
                      <a:lnTo>
                        <a:pt x="24971" y="28525"/>
                      </a:lnTo>
                      <a:cubicBezTo>
                        <a:pt x="18859" y="25161"/>
                        <a:pt x="15968" y="21370"/>
                        <a:pt x="15968" y="16679"/>
                      </a:cubicBezTo>
                      <a:cubicBezTo>
                        <a:pt x="15968" y="10709"/>
                        <a:pt x="20470" y="7155"/>
                        <a:pt x="28004" y="7155"/>
                      </a:cubicBezTo>
                      <a:cubicBezTo>
                        <a:pt x="33832" y="7155"/>
                        <a:pt x="35822" y="8339"/>
                        <a:pt x="36438" y="9050"/>
                      </a:cubicBezTo>
                      <a:cubicBezTo>
                        <a:pt x="37054" y="9761"/>
                        <a:pt x="37528" y="10709"/>
                        <a:pt x="38191" y="12178"/>
                      </a:cubicBezTo>
                      <a:cubicBezTo>
                        <a:pt x="38997" y="14357"/>
                        <a:pt x="40560" y="20043"/>
                        <a:pt x="40608" y="20091"/>
                      </a:cubicBezTo>
                      <a:lnTo>
                        <a:pt x="40797" y="20849"/>
                      </a:lnTo>
                      <a:lnTo>
                        <a:pt x="45962" y="20849"/>
                      </a:lnTo>
                      <a:lnTo>
                        <a:pt x="45962" y="19901"/>
                      </a:lnTo>
                      <a:cubicBezTo>
                        <a:pt x="45962" y="19901"/>
                        <a:pt x="46531" y="10424"/>
                        <a:pt x="45725" y="1943"/>
                      </a:cubicBezTo>
                      <a:lnTo>
                        <a:pt x="45630" y="1042"/>
                      </a:lnTo>
                      <a:lnTo>
                        <a:pt x="44683" y="1042"/>
                      </a:lnTo>
                      <a:cubicBezTo>
                        <a:pt x="42314" y="1042"/>
                        <a:pt x="39992" y="806"/>
                        <a:pt x="37528" y="569"/>
                      </a:cubicBezTo>
                      <a:cubicBezTo>
                        <a:pt x="34780" y="284"/>
                        <a:pt x="31937" y="0"/>
                        <a:pt x="28667" y="0"/>
                      </a:cubicBezTo>
                      <a:cubicBezTo>
                        <a:pt x="11609" y="0"/>
                        <a:pt x="3838" y="10424"/>
                        <a:pt x="3838" y="20043"/>
                      </a:cubicBezTo>
                      <a:cubicBezTo>
                        <a:pt x="3838" y="28857"/>
                        <a:pt x="8103" y="35443"/>
                        <a:pt x="16916" y="40181"/>
                      </a:cubicBezTo>
                      <a:lnTo>
                        <a:pt x="27246" y="45820"/>
                      </a:lnTo>
                      <a:cubicBezTo>
                        <a:pt x="32884" y="48995"/>
                        <a:pt x="35727" y="52833"/>
                        <a:pt x="35727" y="57287"/>
                      </a:cubicBezTo>
                      <a:cubicBezTo>
                        <a:pt x="35727" y="64489"/>
                        <a:pt x="31415" y="68422"/>
                        <a:pt x="23597" y="68422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7" name="Dowolny kształt: kształt 96">
                  <a:extLst>
                    <a:ext uri="{FF2B5EF4-FFF2-40B4-BE49-F238E27FC236}">
                      <a16:creationId xmlns:a16="http://schemas.microsoft.com/office/drawing/2014/main" id="{7F2D31B7-426A-C60B-721C-BF2128766F60}"/>
                    </a:ext>
                  </a:extLst>
                </p:cNvPr>
                <p:cNvSpPr/>
                <p:nvPr/>
              </p:nvSpPr>
              <p:spPr>
                <a:xfrm>
                  <a:off x="5461596" y="2562770"/>
                  <a:ext cx="55723" cy="73918"/>
                </a:xfrm>
                <a:custGeom>
                  <a:avLst/>
                  <a:gdLst>
                    <a:gd name="connsiteX0" fmla="*/ 40466 w 55723"/>
                    <a:gd name="connsiteY0" fmla="*/ 1753 h 73918"/>
                    <a:gd name="connsiteX1" fmla="*/ 22270 w 55723"/>
                    <a:gd name="connsiteY1" fmla="*/ 0 h 73918"/>
                    <a:gd name="connsiteX2" fmla="*/ 0 w 55723"/>
                    <a:gd name="connsiteY2" fmla="*/ 0 h 73918"/>
                    <a:gd name="connsiteX3" fmla="*/ 0 w 55723"/>
                    <a:gd name="connsiteY3" fmla="*/ 5307 h 73918"/>
                    <a:gd name="connsiteX4" fmla="*/ 3743 w 55723"/>
                    <a:gd name="connsiteY4" fmla="*/ 6065 h 73918"/>
                    <a:gd name="connsiteX5" fmla="*/ 9003 w 55723"/>
                    <a:gd name="connsiteY5" fmla="*/ 8766 h 73918"/>
                    <a:gd name="connsiteX6" fmla="*/ 9098 w 55723"/>
                    <a:gd name="connsiteY6" fmla="*/ 20043 h 73918"/>
                    <a:gd name="connsiteX7" fmla="*/ 9098 w 55723"/>
                    <a:gd name="connsiteY7" fmla="*/ 53875 h 73918"/>
                    <a:gd name="connsiteX8" fmla="*/ 9003 w 55723"/>
                    <a:gd name="connsiteY8" fmla="*/ 65152 h 73918"/>
                    <a:gd name="connsiteX9" fmla="*/ 3743 w 55723"/>
                    <a:gd name="connsiteY9" fmla="*/ 67853 h 73918"/>
                    <a:gd name="connsiteX10" fmla="*/ 0 w 55723"/>
                    <a:gd name="connsiteY10" fmla="*/ 68611 h 73918"/>
                    <a:gd name="connsiteX11" fmla="*/ 0 w 55723"/>
                    <a:gd name="connsiteY11" fmla="*/ 73918 h 73918"/>
                    <a:gd name="connsiteX12" fmla="*/ 31415 w 55723"/>
                    <a:gd name="connsiteY12" fmla="*/ 73918 h 73918"/>
                    <a:gd name="connsiteX13" fmla="*/ 31415 w 55723"/>
                    <a:gd name="connsiteY13" fmla="*/ 68611 h 73918"/>
                    <a:gd name="connsiteX14" fmla="*/ 27672 w 55723"/>
                    <a:gd name="connsiteY14" fmla="*/ 67853 h 73918"/>
                    <a:gd name="connsiteX15" fmla="*/ 22412 w 55723"/>
                    <a:gd name="connsiteY15" fmla="*/ 65152 h 73918"/>
                    <a:gd name="connsiteX16" fmla="*/ 22318 w 55723"/>
                    <a:gd name="connsiteY16" fmla="*/ 53875 h 73918"/>
                    <a:gd name="connsiteX17" fmla="*/ 22318 w 55723"/>
                    <a:gd name="connsiteY17" fmla="*/ 44872 h 73918"/>
                    <a:gd name="connsiteX18" fmla="*/ 30989 w 55723"/>
                    <a:gd name="connsiteY18" fmla="*/ 45393 h 73918"/>
                    <a:gd name="connsiteX19" fmla="*/ 55723 w 55723"/>
                    <a:gd name="connsiteY19" fmla="*/ 21560 h 73918"/>
                    <a:gd name="connsiteX20" fmla="*/ 40513 w 55723"/>
                    <a:gd name="connsiteY20" fmla="*/ 1753 h 73918"/>
                    <a:gd name="connsiteX21" fmla="*/ 25255 w 55723"/>
                    <a:gd name="connsiteY21" fmla="*/ 7392 h 73918"/>
                    <a:gd name="connsiteX22" fmla="*/ 40939 w 55723"/>
                    <a:gd name="connsiteY22" fmla="*/ 16963 h 73918"/>
                    <a:gd name="connsiteX23" fmla="*/ 42077 w 55723"/>
                    <a:gd name="connsiteY23" fmla="*/ 23787 h 73918"/>
                    <a:gd name="connsiteX24" fmla="*/ 36059 w 55723"/>
                    <a:gd name="connsiteY24" fmla="*/ 37007 h 73918"/>
                    <a:gd name="connsiteX25" fmla="*/ 22365 w 55723"/>
                    <a:gd name="connsiteY25" fmla="*/ 39044 h 73918"/>
                    <a:gd name="connsiteX26" fmla="*/ 22365 w 55723"/>
                    <a:gd name="connsiteY26" fmla="*/ 7487 h 73918"/>
                    <a:gd name="connsiteX27" fmla="*/ 25303 w 55723"/>
                    <a:gd name="connsiteY27" fmla="*/ 7344 h 73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5723" h="73918">
                      <a:moveTo>
                        <a:pt x="40466" y="1753"/>
                      </a:moveTo>
                      <a:cubicBezTo>
                        <a:pt x="35775" y="426"/>
                        <a:pt x="31321" y="0"/>
                        <a:pt x="22270" y="0"/>
                      </a:cubicBezTo>
                      <a:lnTo>
                        <a:pt x="0" y="0"/>
                      </a:lnTo>
                      <a:lnTo>
                        <a:pt x="0" y="5307"/>
                      </a:lnTo>
                      <a:lnTo>
                        <a:pt x="3743" y="6065"/>
                      </a:lnTo>
                      <a:cubicBezTo>
                        <a:pt x="8955" y="7202"/>
                        <a:pt x="8955" y="7297"/>
                        <a:pt x="9003" y="8766"/>
                      </a:cubicBezTo>
                      <a:cubicBezTo>
                        <a:pt x="9098" y="11088"/>
                        <a:pt x="9098" y="15210"/>
                        <a:pt x="9098" y="20043"/>
                      </a:cubicBezTo>
                      <a:lnTo>
                        <a:pt x="9098" y="53875"/>
                      </a:lnTo>
                      <a:cubicBezTo>
                        <a:pt x="9098" y="58708"/>
                        <a:pt x="9098" y="62878"/>
                        <a:pt x="9003" y="65152"/>
                      </a:cubicBezTo>
                      <a:cubicBezTo>
                        <a:pt x="8955" y="66621"/>
                        <a:pt x="8955" y="66669"/>
                        <a:pt x="3743" y="67853"/>
                      </a:cubicBezTo>
                      <a:lnTo>
                        <a:pt x="0" y="68611"/>
                      </a:lnTo>
                      <a:lnTo>
                        <a:pt x="0" y="73918"/>
                      </a:lnTo>
                      <a:lnTo>
                        <a:pt x="31415" y="73918"/>
                      </a:lnTo>
                      <a:lnTo>
                        <a:pt x="31415" y="68611"/>
                      </a:lnTo>
                      <a:lnTo>
                        <a:pt x="27672" y="67853"/>
                      </a:lnTo>
                      <a:cubicBezTo>
                        <a:pt x="22460" y="66669"/>
                        <a:pt x="22460" y="66621"/>
                        <a:pt x="22412" y="65152"/>
                      </a:cubicBezTo>
                      <a:cubicBezTo>
                        <a:pt x="22318" y="62831"/>
                        <a:pt x="22318" y="58708"/>
                        <a:pt x="22318" y="53875"/>
                      </a:cubicBezTo>
                      <a:lnTo>
                        <a:pt x="22318" y="44872"/>
                      </a:lnTo>
                      <a:cubicBezTo>
                        <a:pt x="24545" y="45204"/>
                        <a:pt x="29094" y="45393"/>
                        <a:pt x="30989" y="45393"/>
                      </a:cubicBezTo>
                      <a:cubicBezTo>
                        <a:pt x="45536" y="45393"/>
                        <a:pt x="55723" y="35585"/>
                        <a:pt x="55723" y="21560"/>
                      </a:cubicBezTo>
                      <a:cubicBezTo>
                        <a:pt x="55723" y="11893"/>
                        <a:pt x="49895" y="4264"/>
                        <a:pt x="40513" y="1753"/>
                      </a:cubicBezTo>
                      <a:moveTo>
                        <a:pt x="25255" y="7392"/>
                      </a:moveTo>
                      <a:cubicBezTo>
                        <a:pt x="32979" y="7392"/>
                        <a:pt x="38381" y="10709"/>
                        <a:pt x="40939" y="16963"/>
                      </a:cubicBezTo>
                      <a:cubicBezTo>
                        <a:pt x="41745" y="18906"/>
                        <a:pt x="42077" y="20944"/>
                        <a:pt x="42077" y="23787"/>
                      </a:cubicBezTo>
                      <a:cubicBezTo>
                        <a:pt x="42077" y="26630"/>
                        <a:pt x="41508" y="33642"/>
                        <a:pt x="36059" y="37007"/>
                      </a:cubicBezTo>
                      <a:cubicBezTo>
                        <a:pt x="33453" y="38712"/>
                        <a:pt x="27103" y="39376"/>
                        <a:pt x="22365" y="39044"/>
                      </a:cubicBezTo>
                      <a:lnTo>
                        <a:pt x="22365" y="7487"/>
                      </a:lnTo>
                      <a:cubicBezTo>
                        <a:pt x="23171" y="7439"/>
                        <a:pt x="24260" y="7344"/>
                        <a:pt x="25303" y="7344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8" name="Dowolny kształt: kształt 97">
                  <a:extLst>
                    <a:ext uri="{FF2B5EF4-FFF2-40B4-BE49-F238E27FC236}">
                      <a16:creationId xmlns:a16="http://schemas.microsoft.com/office/drawing/2014/main" id="{78156E52-90AA-CEFB-8C4A-56162A9A6B45}"/>
                    </a:ext>
                  </a:extLst>
                </p:cNvPr>
                <p:cNvSpPr/>
                <p:nvPr/>
              </p:nvSpPr>
              <p:spPr>
                <a:xfrm>
                  <a:off x="5533856" y="2561538"/>
                  <a:ext cx="78751" cy="76619"/>
                </a:xfrm>
                <a:custGeom>
                  <a:avLst/>
                  <a:gdLst>
                    <a:gd name="connsiteX0" fmla="*/ 78704 w 78751"/>
                    <a:gd name="connsiteY0" fmla="*/ 36675 h 76619"/>
                    <a:gd name="connsiteX1" fmla="*/ 60746 w 78751"/>
                    <a:gd name="connsiteY1" fmla="*/ 4265 h 76619"/>
                    <a:gd name="connsiteX2" fmla="*/ 40939 w 78751"/>
                    <a:gd name="connsiteY2" fmla="*/ 0 h 76619"/>
                    <a:gd name="connsiteX3" fmla="*/ 17627 w 78751"/>
                    <a:gd name="connsiteY3" fmla="*/ 5733 h 76619"/>
                    <a:gd name="connsiteX4" fmla="*/ 0 w 78751"/>
                    <a:gd name="connsiteY4" fmla="*/ 38712 h 76619"/>
                    <a:gd name="connsiteX5" fmla="*/ 8766 w 78751"/>
                    <a:gd name="connsiteY5" fmla="*/ 64300 h 76619"/>
                    <a:gd name="connsiteX6" fmla="*/ 38428 w 78751"/>
                    <a:gd name="connsiteY6" fmla="*/ 76619 h 76619"/>
                    <a:gd name="connsiteX7" fmla="*/ 65342 w 78751"/>
                    <a:gd name="connsiteY7" fmla="*/ 67427 h 76619"/>
                    <a:gd name="connsiteX8" fmla="*/ 78751 w 78751"/>
                    <a:gd name="connsiteY8" fmla="*/ 36675 h 76619"/>
                    <a:gd name="connsiteX9" fmla="*/ 39944 w 78751"/>
                    <a:gd name="connsiteY9" fmla="*/ 69085 h 76619"/>
                    <a:gd name="connsiteX10" fmla="*/ 38949 w 78751"/>
                    <a:gd name="connsiteY10" fmla="*/ 69085 h 76619"/>
                    <a:gd name="connsiteX11" fmla="*/ 20280 w 78751"/>
                    <a:gd name="connsiteY11" fmla="*/ 58424 h 76619"/>
                    <a:gd name="connsiteX12" fmla="*/ 14452 w 78751"/>
                    <a:gd name="connsiteY12" fmla="*/ 36201 h 76619"/>
                    <a:gd name="connsiteX13" fmla="*/ 26866 w 78751"/>
                    <a:gd name="connsiteY13" fmla="*/ 10377 h 76619"/>
                    <a:gd name="connsiteX14" fmla="*/ 39660 w 78751"/>
                    <a:gd name="connsiteY14" fmla="*/ 7534 h 76619"/>
                    <a:gd name="connsiteX15" fmla="*/ 63968 w 78751"/>
                    <a:gd name="connsiteY15" fmla="*/ 38333 h 76619"/>
                    <a:gd name="connsiteX16" fmla="*/ 60604 w 78751"/>
                    <a:gd name="connsiteY16" fmla="*/ 56244 h 76619"/>
                    <a:gd name="connsiteX17" fmla="*/ 39944 w 78751"/>
                    <a:gd name="connsiteY17" fmla="*/ 69133 h 76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8751" h="76619">
                      <a:moveTo>
                        <a:pt x="78704" y="36675"/>
                      </a:moveTo>
                      <a:cubicBezTo>
                        <a:pt x="78704" y="21749"/>
                        <a:pt x="72307" y="10235"/>
                        <a:pt x="60746" y="4265"/>
                      </a:cubicBezTo>
                      <a:cubicBezTo>
                        <a:pt x="55012" y="1422"/>
                        <a:pt x="48521" y="0"/>
                        <a:pt x="40939" y="0"/>
                      </a:cubicBezTo>
                      <a:cubicBezTo>
                        <a:pt x="31889" y="0"/>
                        <a:pt x="24023" y="1895"/>
                        <a:pt x="17627" y="5733"/>
                      </a:cubicBezTo>
                      <a:cubicBezTo>
                        <a:pt x="6255" y="12557"/>
                        <a:pt x="0" y="24260"/>
                        <a:pt x="0" y="38712"/>
                      </a:cubicBezTo>
                      <a:cubicBezTo>
                        <a:pt x="0" y="48379"/>
                        <a:pt x="3175" y="57713"/>
                        <a:pt x="8766" y="64300"/>
                      </a:cubicBezTo>
                      <a:cubicBezTo>
                        <a:pt x="15352" y="72355"/>
                        <a:pt x="25587" y="76619"/>
                        <a:pt x="38428" y="76619"/>
                      </a:cubicBezTo>
                      <a:cubicBezTo>
                        <a:pt x="49279" y="76619"/>
                        <a:pt x="58329" y="73539"/>
                        <a:pt x="65342" y="67427"/>
                      </a:cubicBezTo>
                      <a:cubicBezTo>
                        <a:pt x="73871" y="60035"/>
                        <a:pt x="78751" y="48805"/>
                        <a:pt x="78751" y="36675"/>
                      </a:cubicBezTo>
                      <a:moveTo>
                        <a:pt x="39944" y="69085"/>
                      </a:moveTo>
                      <a:lnTo>
                        <a:pt x="38949" y="69085"/>
                      </a:lnTo>
                      <a:cubicBezTo>
                        <a:pt x="31273" y="69085"/>
                        <a:pt x="24639" y="65295"/>
                        <a:pt x="20280" y="58424"/>
                      </a:cubicBezTo>
                      <a:cubicBezTo>
                        <a:pt x="16584" y="52738"/>
                        <a:pt x="14452" y="44635"/>
                        <a:pt x="14452" y="36201"/>
                      </a:cubicBezTo>
                      <a:cubicBezTo>
                        <a:pt x="14452" y="23265"/>
                        <a:pt x="18527" y="14784"/>
                        <a:pt x="26866" y="10377"/>
                      </a:cubicBezTo>
                      <a:cubicBezTo>
                        <a:pt x="30468" y="8482"/>
                        <a:pt x="34637" y="7534"/>
                        <a:pt x="39660" y="7534"/>
                      </a:cubicBezTo>
                      <a:cubicBezTo>
                        <a:pt x="57571" y="7534"/>
                        <a:pt x="63968" y="23455"/>
                        <a:pt x="63968" y="38333"/>
                      </a:cubicBezTo>
                      <a:cubicBezTo>
                        <a:pt x="63968" y="44967"/>
                        <a:pt x="62736" y="51506"/>
                        <a:pt x="60604" y="56244"/>
                      </a:cubicBezTo>
                      <a:cubicBezTo>
                        <a:pt x="56813" y="64442"/>
                        <a:pt x="49279" y="69133"/>
                        <a:pt x="39944" y="69133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9" name="Dowolny kształt: kształt 98">
                  <a:extLst>
                    <a:ext uri="{FF2B5EF4-FFF2-40B4-BE49-F238E27FC236}">
                      <a16:creationId xmlns:a16="http://schemas.microsoft.com/office/drawing/2014/main" id="{DACDF749-B05C-1311-C0F4-189897A7E918}"/>
                    </a:ext>
                  </a:extLst>
                </p:cNvPr>
                <p:cNvSpPr/>
                <p:nvPr/>
              </p:nvSpPr>
              <p:spPr>
                <a:xfrm>
                  <a:off x="5625117" y="2562675"/>
                  <a:ext cx="77614" cy="74060"/>
                </a:xfrm>
                <a:custGeom>
                  <a:avLst/>
                  <a:gdLst>
                    <a:gd name="connsiteX0" fmla="*/ 10188 w 77614"/>
                    <a:gd name="connsiteY0" fmla="*/ 8861 h 74060"/>
                    <a:gd name="connsiteX1" fmla="*/ 10282 w 77614"/>
                    <a:gd name="connsiteY1" fmla="*/ 20138 h 74060"/>
                    <a:gd name="connsiteX2" fmla="*/ 10282 w 77614"/>
                    <a:gd name="connsiteY2" fmla="*/ 53970 h 74060"/>
                    <a:gd name="connsiteX3" fmla="*/ 10188 w 77614"/>
                    <a:gd name="connsiteY3" fmla="*/ 65247 h 74060"/>
                    <a:gd name="connsiteX4" fmla="*/ 4928 w 77614"/>
                    <a:gd name="connsiteY4" fmla="*/ 67948 h 74060"/>
                    <a:gd name="connsiteX5" fmla="*/ 1422 w 77614"/>
                    <a:gd name="connsiteY5" fmla="*/ 68754 h 74060"/>
                    <a:gd name="connsiteX6" fmla="*/ 1422 w 77614"/>
                    <a:gd name="connsiteY6" fmla="*/ 74061 h 74060"/>
                    <a:gd name="connsiteX7" fmla="*/ 2464 w 77614"/>
                    <a:gd name="connsiteY7" fmla="*/ 74061 h 74060"/>
                    <a:gd name="connsiteX8" fmla="*/ 21702 w 77614"/>
                    <a:gd name="connsiteY8" fmla="*/ 73824 h 74060"/>
                    <a:gd name="connsiteX9" fmla="*/ 29378 w 77614"/>
                    <a:gd name="connsiteY9" fmla="*/ 73918 h 74060"/>
                    <a:gd name="connsiteX10" fmla="*/ 36201 w 77614"/>
                    <a:gd name="connsiteY10" fmla="*/ 74013 h 74060"/>
                    <a:gd name="connsiteX11" fmla="*/ 72402 w 77614"/>
                    <a:gd name="connsiteY11" fmla="*/ 56292 h 74060"/>
                    <a:gd name="connsiteX12" fmla="*/ 77614 w 77614"/>
                    <a:gd name="connsiteY12" fmla="*/ 35490 h 74060"/>
                    <a:gd name="connsiteX13" fmla="*/ 53164 w 77614"/>
                    <a:gd name="connsiteY13" fmla="*/ 2085 h 74060"/>
                    <a:gd name="connsiteX14" fmla="*/ 33642 w 77614"/>
                    <a:gd name="connsiteY14" fmla="*/ 0 h 74060"/>
                    <a:gd name="connsiteX15" fmla="*/ 27530 w 77614"/>
                    <a:gd name="connsiteY15" fmla="*/ 95 h 74060"/>
                    <a:gd name="connsiteX16" fmla="*/ 20991 w 77614"/>
                    <a:gd name="connsiteY16" fmla="*/ 190 h 74060"/>
                    <a:gd name="connsiteX17" fmla="*/ 1042 w 77614"/>
                    <a:gd name="connsiteY17" fmla="*/ 0 h 74060"/>
                    <a:gd name="connsiteX18" fmla="*/ 0 w 77614"/>
                    <a:gd name="connsiteY18" fmla="*/ 0 h 74060"/>
                    <a:gd name="connsiteX19" fmla="*/ 0 w 77614"/>
                    <a:gd name="connsiteY19" fmla="*/ 5307 h 74060"/>
                    <a:gd name="connsiteX20" fmla="*/ 3791 w 77614"/>
                    <a:gd name="connsiteY20" fmla="*/ 6065 h 74060"/>
                    <a:gd name="connsiteX21" fmla="*/ 10235 w 77614"/>
                    <a:gd name="connsiteY21" fmla="*/ 8766 h 74060"/>
                    <a:gd name="connsiteX22" fmla="*/ 37812 w 77614"/>
                    <a:gd name="connsiteY22" fmla="*/ 66053 h 74060"/>
                    <a:gd name="connsiteX23" fmla="*/ 23550 w 77614"/>
                    <a:gd name="connsiteY23" fmla="*/ 64726 h 74060"/>
                    <a:gd name="connsiteX24" fmla="*/ 23550 w 77614"/>
                    <a:gd name="connsiteY24" fmla="*/ 8292 h 74060"/>
                    <a:gd name="connsiteX25" fmla="*/ 31747 w 77614"/>
                    <a:gd name="connsiteY25" fmla="*/ 7724 h 74060"/>
                    <a:gd name="connsiteX26" fmla="*/ 60793 w 77614"/>
                    <a:gd name="connsiteY26" fmla="*/ 24545 h 74060"/>
                    <a:gd name="connsiteX27" fmla="*/ 63541 w 77614"/>
                    <a:gd name="connsiteY27" fmla="*/ 38333 h 74060"/>
                    <a:gd name="connsiteX28" fmla="*/ 60272 w 77614"/>
                    <a:gd name="connsiteY28" fmla="*/ 53591 h 74060"/>
                    <a:gd name="connsiteX29" fmla="*/ 37812 w 77614"/>
                    <a:gd name="connsiteY29" fmla="*/ 66053 h 74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77614" h="74060">
                      <a:moveTo>
                        <a:pt x="10188" y="8861"/>
                      </a:moveTo>
                      <a:cubicBezTo>
                        <a:pt x="10282" y="11135"/>
                        <a:pt x="10282" y="15305"/>
                        <a:pt x="10282" y="20138"/>
                      </a:cubicBezTo>
                      <a:lnTo>
                        <a:pt x="10282" y="53970"/>
                      </a:lnTo>
                      <a:cubicBezTo>
                        <a:pt x="10282" y="58803"/>
                        <a:pt x="10282" y="62973"/>
                        <a:pt x="10188" y="65247"/>
                      </a:cubicBezTo>
                      <a:cubicBezTo>
                        <a:pt x="10140" y="66716"/>
                        <a:pt x="10093" y="66906"/>
                        <a:pt x="4928" y="67948"/>
                      </a:cubicBezTo>
                      <a:lnTo>
                        <a:pt x="1422" y="68754"/>
                      </a:lnTo>
                      <a:lnTo>
                        <a:pt x="1422" y="74061"/>
                      </a:lnTo>
                      <a:lnTo>
                        <a:pt x="2464" y="74061"/>
                      </a:lnTo>
                      <a:cubicBezTo>
                        <a:pt x="2464" y="74061"/>
                        <a:pt x="15400" y="73824"/>
                        <a:pt x="21702" y="73824"/>
                      </a:cubicBezTo>
                      <a:cubicBezTo>
                        <a:pt x="24308" y="73824"/>
                        <a:pt x="26866" y="73871"/>
                        <a:pt x="29378" y="73918"/>
                      </a:cubicBezTo>
                      <a:cubicBezTo>
                        <a:pt x="31747" y="73966"/>
                        <a:pt x="34021" y="74013"/>
                        <a:pt x="36201" y="74013"/>
                      </a:cubicBezTo>
                      <a:cubicBezTo>
                        <a:pt x="53449" y="74013"/>
                        <a:pt x="64963" y="68374"/>
                        <a:pt x="72402" y="56292"/>
                      </a:cubicBezTo>
                      <a:cubicBezTo>
                        <a:pt x="75766" y="50795"/>
                        <a:pt x="77614" y="43403"/>
                        <a:pt x="77614" y="35490"/>
                      </a:cubicBezTo>
                      <a:cubicBezTo>
                        <a:pt x="77614" y="18480"/>
                        <a:pt x="68706" y="6349"/>
                        <a:pt x="53164" y="2085"/>
                      </a:cubicBezTo>
                      <a:cubicBezTo>
                        <a:pt x="47857" y="616"/>
                        <a:pt x="42029" y="0"/>
                        <a:pt x="33642" y="0"/>
                      </a:cubicBezTo>
                      <a:cubicBezTo>
                        <a:pt x="31652" y="0"/>
                        <a:pt x="29615" y="47"/>
                        <a:pt x="27530" y="95"/>
                      </a:cubicBezTo>
                      <a:cubicBezTo>
                        <a:pt x="25398" y="142"/>
                        <a:pt x="23218" y="190"/>
                        <a:pt x="20991" y="190"/>
                      </a:cubicBezTo>
                      <a:cubicBezTo>
                        <a:pt x="13504" y="190"/>
                        <a:pt x="1042" y="0"/>
                        <a:pt x="1042" y="0"/>
                      </a:cubicBezTo>
                      <a:lnTo>
                        <a:pt x="0" y="0"/>
                      </a:lnTo>
                      <a:cubicBezTo>
                        <a:pt x="0" y="0"/>
                        <a:pt x="0" y="5307"/>
                        <a:pt x="0" y="5307"/>
                      </a:cubicBezTo>
                      <a:lnTo>
                        <a:pt x="3791" y="6065"/>
                      </a:lnTo>
                      <a:cubicBezTo>
                        <a:pt x="10188" y="7250"/>
                        <a:pt x="10188" y="7344"/>
                        <a:pt x="10235" y="8766"/>
                      </a:cubicBezTo>
                      <a:moveTo>
                        <a:pt x="37812" y="66053"/>
                      </a:moveTo>
                      <a:cubicBezTo>
                        <a:pt x="30894" y="66053"/>
                        <a:pt x="25492" y="65105"/>
                        <a:pt x="23550" y="64726"/>
                      </a:cubicBezTo>
                      <a:lnTo>
                        <a:pt x="23550" y="8292"/>
                      </a:lnTo>
                      <a:cubicBezTo>
                        <a:pt x="25113" y="8103"/>
                        <a:pt x="28525" y="7724"/>
                        <a:pt x="31747" y="7724"/>
                      </a:cubicBezTo>
                      <a:cubicBezTo>
                        <a:pt x="47147" y="7724"/>
                        <a:pt x="55534" y="12604"/>
                        <a:pt x="60793" y="24545"/>
                      </a:cubicBezTo>
                      <a:cubicBezTo>
                        <a:pt x="62452" y="28430"/>
                        <a:pt x="63541" y="33832"/>
                        <a:pt x="63541" y="38333"/>
                      </a:cubicBezTo>
                      <a:cubicBezTo>
                        <a:pt x="63541" y="44541"/>
                        <a:pt x="62499" y="49326"/>
                        <a:pt x="60272" y="53591"/>
                      </a:cubicBezTo>
                      <a:cubicBezTo>
                        <a:pt x="56339" y="61978"/>
                        <a:pt x="48995" y="66053"/>
                        <a:pt x="37812" y="66053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0" name="Dowolny kształt: kształt 99">
                  <a:extLst>
                    <a:ext uri="{FF2B5EF4-FFF2-40B4-BE49-F238E27FC236}">
                      <a16:creationId xmlns:a16="http://schemas.microsoft.com/office/drawing/2014/main" id="{87CCB6E9-AD3D-DC41-30C0-87DCF017323B}"/>
                    </a:ext>
                  </a:extLst>
                </p:cNvPr>
                <p:cNvSpPr/>
                <p:nvPr/>
              </p:nvSpPr>
              <p:spPr>
                <a:xfrm>
                  <a:off x="5711355" y="2560259"/>
                  <a:ext cx="74676" cy="76429"/>
                </a:xfrm>
                <a:custGeom>
                  <a:avLst/>
                  <a:gdLst>
                    <a:gd name="connsiteX0" fmla="*/ 27482 w 74676"/>
                    <a:gd name="connsiteY0" fmla="*/ 71265 h 76429"/>
                    <a:gd name="connsiteX1" fmla="*/ 20707 w 74676"/>
                    <a:gd name="connsiteY1" fmla="*/ 69891 h 76429"/>
                    <a:gd name="connsiteX2" fmla="*/ 18432 w 74676"/>
                    <a:gd name="connsiteY2" fmla="*/ 68943 h 76429"/>
                    <a:gd name="connsiteX3" fmla="*/ 18527 w 74676"/>
                    <a:gd name="connsiteY3" fmla="*/ 68422 h 76429"/>
                    <a:gd name="connsiteX4" fmla="*/ 22744 w 74676"/>
                    <a:gd name="connsiteY4" fmla="*/ 54349 h 76429"/>
                    <a:gd name="connsiteX5" fmla="*/ 46720 w 74676"/>
                    <a:gd name="connsiteY5" fmla="*/ 54349 h 76429"/>
                    <a:gd name="connsiteX6" fmla="*/ 51932 w 74676"/>
                    <a:gd name="connsiteY6" fmla="*/ 68374 h 76429"/>
                    <a:gd name="connsiteX7" fmla="*/ 51932 w 74676"/>
                    <a:gd name="connsiteY7" fmla="*/ 69085 h 76429"/>
                    <a:gd name="connsiteX8" fmla="*/ 51127 w 74676"/>
                    <a:gd name="connsiteY8" fmla="*/ 69512 h 76429"/>
                    <a:gd name="connsiteX9" fmla="*/ 43688 w 74676"/>
                    <a:gd name="connsiteY9" fmla="*/ 71218 h 76429"/>
                    <a:gd name="connsiteX10" fmla="*/ 43688 w 74676"/>
                    <a:gd name="connsiteY10" fmla="*/ 76382 h 76429"/>
                    <a:gd name="connsiteX11" fmla="*/ 74677 w 74676"/>
                    <a:gd name="connsiteY11" fmla="*/ 76382 h 76429"/>
                    <a:gd name="connsiteX12" fmla="*/ 74677 w 74676"/>
                    <a:gd name="connsiteY12" fmla="*/ 71265 h 76429"/>
                    <a:gd name="connsiteX13" fmla="*/ 68090 w 74676"/>
                    <a:gd name="connsiteY13" fmla="*/ 69227 h 76429"/>
                    <a:gd name="connsiteX14" fmla="*/ 66195 w 74676"/>
                    <a:gd name="connsiteY14" fmla="*/ 67522 h 76429"/>
                    <a:gd name="connsiteX15" fmla="*/ 43309 w 74676"/>
                    <a:gd name="connsiteY15" fmla="*/ 8387 h 76429"/>
                    <a:gd name="connsiteX16" fmla="*/ 40797 w 74676"/>
                    <a:gd name="connsiteY16" fmla="*/ 995 h 76429"/>
                    <a:gd name="connsiteX17" fmla="*/ 40513 w 74676"/>
                    <a:gd name="connsiteY17" fmla="*/ 0 h 76429"/>
                    <a:gd name="connsiteX18" fmla="*/ 39518 w 74676"/>
                    <a:gd name="connsiteY18" fmla="*/ 284 h 76429"/>
                    <a:gd name="connsiteX19" fmla="*/ 29615 w 74676"/>
                    <a:gd name="connsiteY19" fmla="*/ 9240 h 76429"/>
                    <a:gd name="connsiteX20" fmla="*/ 9477 w 74676"/>
                    <a:gd name="connsiteY20" fmla="*/ 67569 h 76429"/>
                    <a:gd name="connsiteX21" fmla="*/ 6871 w 74676"/>
                    <a:gd name="connsiteY21" fmla="*/ 69559 h 76429"/>
                    <a:gd name="connsiteX22" fmla="*/ 0 w 74676"/>
                    <a:gd name="connsiteY22" fmla="*/ 71265 h 76429"/>
                    <a:gd name="connsiteX23" fmla="*/ 0 w 74676"/>
                    <a:gd name="connsiteY23" fmla="*/ 76430 h 76429"/>
                    <a:gd name="connsiteX24" fmla="*/ 27435 w 74676"/>
                    <a:gd name="connsiteY24" fmla="*/ 76430 h 76429"/>
                    <a:gd name="connsiteX25" fmla="*/ 25161 w 74676"/>
                    <a:gd name="connsiteY25" fmla="*/ 46152 h 76429"/>
                    <a:gd name="connsiteX26" fmla="*/ 31557 w 74676"/>
                    <a:gd name="connsiteY26" fmla="*/ 24876 h 76429"/>
                    <a:gd name="connsiteX27" fmla="*/ 33453 w 74676"/>
                    <a:gd name="connsiteY27" fmla="*/ 18290 h 76429"/>
                    <a:gd name="connsiteX28" fmla="*/ 43688 w 74676"/>
                    <a:gd name="connsiteY28" fmla="*/ 46152 h 76429"/>
                    <a:gd name="connsiteX29" fmla="*/ 25161 w 74676"/>
                    <a:gd name="connsiteY29" fmla="*/ 46152 h 76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74676" h="76429">
                      <a:moveTo>
                        <a:pt x="27482" y="71265"/>
                      </a:moveTo>
                      <a:lnTo>
                        <a:pt x="20707" y="69891"/>
                      </a:lnTo>
                      <a:cubicBezTo>
                        <a:pt x="18764" y="69417"/>
                        <a:pt x="18480" y="69038"/>
                        <a:pt x="18432" y="68943"/>
                      </a:cubicBezTo>
                      <a:lnTo>
                        <a:pt x="18527" y="68422"/>
                      </a:lnTo>
                      <a:lnTo>
                        <a:pt x="22744" y="54349"/>
                      </a:lnTo>
                      <a:lnTo>
                        <a:pt x="46720" y="54349"/>
                      </a:lnTo>
                      <a:lnTo>
                        <a:pt x="51932" y="68374"/>
                      </a:lnTo>
                      <a:lnTo>
                        <a:pt x="51932" y="69085"/>
                      </a:lnTo>
                      <a:cubicBezTo>
                        <a:pt x="51932" y="69085"/>
                        <a:pt x="51601" y="69417"/>
                        <a:pt x="51127" y="69512"/>
                      </a:cubicBezTo>
                      <a:lnTo>
                        <a:pt x="43688" y="71218"/>
                      </a:lnTo>
                      <a:lnTo>
                        <a:pt x="43688" y="76382"/>
                      </a:lnTo>
                      <a:lnTo>
                        <a:pt x="74677" y="76382"/>
                      </a:lnTo>
                      <a:lnTo>
                        <a:pt x="74677" y="71265"/>
                      </a:lnTo>
                      <a:lnTo>
                        <a:pt x="68090" y="69227"/>
                      </a:lnTo>
                      <a:cubicBezTo>
                        <a:pt x="66764" y="68801"/>
                        <a:pt x="66669" y="68706"/>
                        <a:pt x="66195" y="67522"/>
                      </a:cubicBezTo>
                      <a:lnTo>
                        <a:pt x="43309" y="8387"/>
                      </a:lnTo>
                      <a:cubicBezTo>
                        <a:pt x="41887" y="4691"/>
                        <a:pt x="41508" y="3601"/>
                        <a:pt x="40797" y="995"/>
                      </a:cubicBezTo>
                      <a:lnTo>
                        <a:pt x="40513" y="0"/>
                      </a:lnTo>
                      <a:lnTo>
                        <a:pt x="39518" y="284"/>
                      </a:lnTo>
                      <a:cubicBezTo>
                        <a:pt x="33595" y="1990"/>
                        <a:pt x="31415" y="3459"/>
                        <a:pt x="29615" y="9240"/>
                      </a:cubicBezTo>
                      <a:lnTo>
                        <a:pt x="9477" y="67569"/>
                      </a:lnTo>
                      <a:cubicBezTo>
                        <a:pt x="9050" y="68801"/>
                        <a:pt x="8671" y="69085"/>
                        <a:pt x="6871" y="69559"/>
                      </a:cubicBezTo>
                      <a:lnTo>
                        <a:pt x="0" y="71265"/>
                      </a:lnTo>
                      <a:lnTo>
                        <a:pt x="0" y="76430"/>
                      </a:lnTo>
                      <a:lnTo>
                        <a:pt x="27435" y="76430"/>
                      </a:lnTo>
                      <a:moveTo>
                        <a:pt x="25161" y="46152"/>
                      </a:moveTo>
                      <a:lnTo>
                        <a:pt x="31557" y="24876"/>
                      </a:lnTo>
                      <a:cubicBezTo>
                        <a:pt x="32316" y="22318"/>
                        <a:pt x="32979" y="20043"/>
                        <a:pt x="33453" y="18290"/>
                      </a:cubicBezTo>
                      <a:lnTo>
                        <a:pt x="43688" y="46152"/>
                      </a:lnTo>
                      <a:lnTo>
                        <a:pt x="25161" y="46152"/>
                      </a:lnTo>
                      <a:close/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1" name="Dowolny kształt: kształt 100">
                  <a:extLst>
                    <a:ext uri="{FF2B5EF4-FFF2-40B4-BE49-F238E27FC236}">
                      <a16:creationId xmlns:a16="http://schemas.microsoft.com/office/drawing/2014/main" id="{2611EC7F-4E96-1AE5-F786-5FB55504B5EE}"/>
                    </a:ext>
                  </a:extLst>
                </p:cNvPr>
                <p:cNvSpPr/>
                <p:nvPr/>
              </p:nvSpPr>
              <p:spPr>
                <a:xfrm>
                  <a:off x="5796124" y="2562723"/>
                  <a:ext cx="75718" cy="74723"/>
                </a:xfrm>
                <a:custGeom>
                  <a:avLst/>
                  <a:gdLst>
                    <a:gd name="connsiteX0" fmla="*/ 31463 w 75718"/>
                    <a:gd name="connsiteY0" fmla="*/ 68706 h 74723"/>
                    <a:gd name="connsiteX1" fmla="*/ 27719 w 75718"/>
                    <a:gd name="connsiteY1" fmla="*/ 67948 h 74723"/>
                    <a:gd name="connsiteX2" fmla="*/ 22412 w 75718"/>
                    <a:gd name="connsiteY2" fmla="*/ 65247 h 74723"/>
                    <a:gd name="connsiteX3" fmla="*/ 22318 w 75718"/>
                    <a:gd name="connsiteY3" fmla="*/ 53970 h 74723"/>
                    <a:gd name="connsiteX4" fmla="*/ 22318 w 75718"/>
                    <a:gd name="connsiteY4" fmla="*/ 44872 h 74723"/>
                    <a:gd name="connsiteX5" fmla="*/ 30468 w 75718"/>
                    <a:gd name="connsiteY5" fmla="*/ 44872 h 74723"/>
                    <a:gd name="connsiteX6" fmla="*/ 34306 w 75718"/>
                    <a:gd name="connsiteY6" fmla="*/ 48853 h 74723"/>
                    <a:gd name="connsiteX7" fmla="*/ 44351 w 75718"/>
                    <a:gd name="connsiteY7" fmla="*/ 60793 h 74723"/>
                    <a:gd name="connsiteX8" fmla="*/ 69085 w 75718"/>
                    <a:gd name="connsiteY8" fmla="*/ 74724 h 74723"/>
                    <a:gd name="connsiteX9" fmla="*/ 73113 w 75718"/>
                    <a:gd name="connsiteY9" fmla="*/ 74629 h 74723"/>
                    <a:gd name="connsiteX10" fmla="*/ 73776 w 75718"/>
                    <a:gd name="connsiteY10" fmla="*/ 74629 h 74723"/>
                    <a:gd name="connsiteX11" fmla="*/ 75719 w 75718"/>
                    <a:gd name="connsiteY11" fmla="*/ 69322 h 74723"/>
                    <a:gd name="connsiteX12" fmla="*/ 74582 w 75718"/>
                    <a:gd name="connsiteY12" fmla="*/ 69038 h 74723"/>
                    <a:gd name="connsiteX13" fmla="*/ 58993 w 75718"/>
                    <a:gd name="connsiteY13" fmla="*/ 56766 h 74723"/>
                    <a:gd name="connsiteX14" fmla="*/ 48663 w 75718"/>
                    <a:gd name="connsiteY14" fmla="*/ 45536 h 74723"/>
                    <a:gd name="connsiteX15" fmla="*/ 44209 w 75718"/>
                    <a:gd name="connsiteY15" fmla="*/ 41129 h 74723"/>
                    <a:gd name="connsiteX16" fmla="*/ 57050 w 75718"/>
                    <a:gd name="connsiteY16" fmla="*/ 21370 h 74723"/>
                    <a:gd name="connsiteX17" fmla="*/ 41934 w 75718"/>
                    <a:gd name="connsiteY17" fmla="*/ 1564 h 74723"/>
                    <a:gd name="connsiteX18" fmla="*/ 28193 w 75718"/>
                    <a:gd name="connsiteY18" fmla="*/ 0 h 74723"/>
                    <a:gd name="connsiteX19" fmla="*/ 22223 w 75718"/>
                    <a:gd name="connsiteY19" fmla="*/ 95 h 74723"/>
                    <a:gd name="connsiteX20" fmla="*/ 17153 w 75718"/>
                    <a:gd name="connsiteY20" fmla="*/ 190 h 74723"/>
                    <a:gd name="connsiteX21" fmla="*/ 1042 w 75718"/>
                    <a:gd name="connsiteY21" fmla="*/ 0 h 74723"/>
                    <a:gd name="connsiteX22" fmla="*/ 0 w 75718"/>
                    <a:gd name="connsiteY22" fmla="*/ 0 h 74723"/>
                    <a:gd name="connsiteX23" fmla="*/ 0 w 75718"/>
                    <a:gd name="connsiteY23" fmla="*/ 5307 h 74723"/>
                    <a:gd name="connsiteX24" fmla="*/ 3743 w 75718"/>
                    <a:gd name="connsiteY24" fmla="*/ 6065 h 74723"/>
                    <a:gd name="connsiteX25" fmla="*/ 9003 w 75718"/>
                    <a:gd name="connsiteY25" fmla="*/ 8766 h 74723"/>
                    <a:gd name="connsiteX26" fmla="*/ 9098 w 75718"/>
                    <a:gd name="connsiteY26" fmla="*/ 20043 h 74723"/>
                    <a:gd name="connsiteX27" fmla="*/ 9098 w 75718"/>
                    <a:gd name="connsiteY27" fmla="*/ 53875 h 74723"/>
                    <a:gd name="connsiteX28" fmla="*/ 9003 w 75718"/>
                    <a:gd name="connsiteY28" fmla="*/ 65152 h 74723"/>
                    <a:gd name="connsiteX29" fmla="*/ 3743 w 75718"/>
                    <a:gd name="connsiteY29" fmla="*/ 67853 h 74723"/>
                    <a:gd name="connsiteX30" fmla="*/ 0 w 75718"/>
                    <a:gd name="connsiteY30" fmla="*/ 68611 h 74723"/>
                    <a:gd name="connsiteX31" fmla="*/ 0 w 75718"/>
                    <a:gd name="connsiteY31" fmla="*/ 73918 h 74723"/>
                    <a:gd name="connsiteX32" fmla="*/ 31415 w 75718"/>
                    <a:gd name="connsiteY32" fmla="*/ 73918 h 74723"/>
                    <a:gd name="connsiteX33" fmla="*/ 22270 w 75718"/>
                    <a:gd name="connsiteY33" fmla="*/ 37149 h 74723"/>
                    <a:gd name="connsiteX34" fmla="*/ 22270 w 75718"/>
                    <a:gd name="connsiteY34" fmla="*/ 7581 h 74723"/>
                    <a:gd name="connsiteX35" fmla="*/ 26298 w 75718"/>
                    <a:gd name="connsiteY35" fmla="*/ 7392 h 74723"/>
                    <a:gd name="connsiteX36" fmla="*/ 41982 w 75718"/>
                    <a:gd name="connsiteY36" fmla="*/ 16679 h 74723"/>
                    <a:gd name="connsiteX37" fmla="*/ 43214 w 75718"/>
                    <a:gd name="connsiteY37" fmla="*/ 23597 h 74723"/>
                    <a:gd name="connsiteX38" fmla="*/ 42456 w 75718"/>
                    <a:gd name="connsiteY38" fmla="*/ 29094 h 74723"/>
                    <a:gd name="connsiteX39" fmla="*/ 33405 w 75718"/>
                    <a:gd name="connsiteY39" fmla="*/ 37149 h 74723"/>
                    <a:gd name="connsiteX40" fmla="*/ 22270 w 75718"/>
                    <a:gd name="connsiteY40" fmla="*/ 37149 h 74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75718" h="74723">
                      <a:moveTo>
                        <a:pt x="31463" y="68706"/>
                      </a:moveTo>
                      <a:lnTo>
                        <a:pt x="27719" y="67948"/>
                      </a:lnTo>
                      <a:cubicBezTo>
                        <a:pt x="22507" y="66764"/>
                        <a:pt x="22507" y="66716"/>
                        <a:pt x="22412" y="65247"/>
                      </a:cubicBezTo>
                      <a:cubicBezTo>
                        <a:pt x="22318" y="62925"/>
                        <a:pt x="22318" y="58756"/>
                        <a:pt x="22318" y="53970"/>
                      </a:cubicBezTo>
                      <a:lnTo>
                        <a:pt x="22318" y="44872"/>
                      </a:lnTo>
                      <a:lnTo>
                        <a:pt x="30468" y="44872"/>
                      </a:lnTo>
                      <a:cubicBezTo>
                        <a:pt x="31605" y="45820"/>
                        <a:pt x="32363" y="46673"/>
                        <a:pt x="34306" y="48853"/>
                      </a:cubicBezTo>
                      <a:lnTo>
                        <a:pt x="44351" y="60793"/>
                      </a:lnTo>
                      <a:cubicBezTo>
                        <a:pt x="54112" y="72260"/>
                        <a:pt x="58519" y="74724"/>
                        <a:pt x="69085" y="74724"/>
                      </a:cubicBezTo>
                      <a:cubicBezTo>
                        <a:pt x="70317" y="74724"/>
                        <a:pt x="71691" y="74724"/>
                        <a:pt x="73113" y="74629"/>
                      </a:cubicBezTo>
                      <a:lnTo>
                        <a:pt x="73776" y="74629"/>
                      </a:lnTo>
                      <a:cubicBezTo>
                        <a:pt x="73776" y="74629"/>
                        <a:pt x="75719" y="69322"/>
                        <a:pt x="75719" y="69322"/>
                      </a:cubicBezTo>
                      <a:lnTo>
                        <a:pt x="74582" y="69038"/>
                      </a:lnTo>
                      <a:cubicBezTo>
                        <a:pt x="69275" y="67806"/>
                        <a:pt x="67711" y="66195"/>
                        <a:pt x="58993" y="56766"/>
                      </a:cubicBezTo>
                      <a:lnTo>
                        <a:pt x="48663" y="45536"/>
                      </a:lnTo>
                      <a:cubicBezTo>
                        <a:pt x="46673" y="43309"/>
                        <a:pt x="45393" y="42077"/>
                        <a:pt x="44209" y="41129"/>
                      </a:cubicBezTo>
                      <a:cubicBezTo>
                        <a:pt x="50843" y="38286"/>
                        <a:pt x="57050" y="31036"/>
                        <a:pt x="57050" y="21370"/>
                      </a:cubicBezTo>
                      <a:cubicBezTo>
                        <a:pt x="57050" y="11704"/>
                        <a:pt x="51222" y="4028"/>
                        <a:pt x="41934" y="1564"/>
                      </a:cubicBezTo>
                      <a:cubicBezTo>
                        <a:pt x="38333" y="521"/>
                        <a:pt x="33974" y="0"/>
                        <a:pt x="28193" y="0"/>
                      </a:cubicBezTo>
                      <a:cubicBezTo>
                        <a:pt x="25777" y="0"/>
                        <a:pt x="23976" y="47"/>
                        <a:pt x="22223" y="95"/>
                      </a:cubicBezTo>
                      <a:cubicBezTo>
                        <a:pt x="20612" y="142"/>
                        <a:pt x="19096" y="190"/>
                        <a:pt x="17153" y="190"/>
                      </a:cubicBezTo>
                      <a:cubicBezTo>
                        <a:pt x="12509" y="190"/>
                        <a:pt x="1042" y="0"/>
                        <a:pt x="1042" y="0"/>
                      </a:cubicBezTo>
                      <a:lnTo>
                        <a:pt x="0" y="0"/>
                      </a:lnTo>
                      <a:cubicBezTo>
                        <a:pt x="0" y="0"/>
                        <a:pt x="0" y="5307"/>
                        <a:pt x="0" y="5307"/>
                      </a:cubicBezTo>
                      <a:lnTo>
                        <a:pt x="3743" y="6065"/>
                      </a:lnTo>
                      <a:cubicBezTo>
                        <a:pt x="8955" y="7202"/>
                        <a:pt x="8955" y="7297"/>
                        <a:pt x="9003" y="8766"/>
                      </a:cubicBezTo>
                      <a:cubicBezTo>
                        <a:pt x="9098" y="11088"/>
                        <a:pt x="9098" y="15258"/>
                        <a:pt x="9098" y="20043"/>
                      </a:cubicBezTo>
                      <a:lnTo>
                        <a:pt x="9098" y="53875"/>
                      </a:lnTo>
                      <a:cubicBezTo>
                        <a:pt x="9098" y="58708"/>
                        <a:pt x="9098" y="62878"/>
                        <a:pt x="9003" y="65152"/>
                      </a:cubicBezTo>
                      <a:cubicBezTo>
                        <a:pt x="8955" y="66621"/>
                        <a:pt x="8955" y="66669"/>
                        <a:pt x="3743" y="67853"/>
                      </a:cubicBezTo>
                      <a:lnTo>
                        <a:pt x="0" y="68611"/>
                      </a:lnTo>
                      <a:lnTo>
                        <a:pt x="0" y="73918"/>
                      </a:lnTo>
                      <a:lnTo>
                        <a:pt x="31415" y="73918"/>
                      </a:lnTo>
                      <a:moveTo>
                        <a:pt x="22270" y="37149"/>
                      </a:moveTo>
                      <a:lnTo>
                        <a:pt x="22270" y="7581"/>
                      </a:lnTo>
                      <a:cubicBezTo>
                        <a:pt x="23265" y="7487"/>
                        <a:pt x="24924" y="7392"/>
                        <a:pt x="26298" y="7392"/>
                      </a:cubicBezTo>
                      <a:cubicBezTo>
                        <a:pt x="34211" y="7392"/>
                        <a:pt x="39613" y="10614"/>
                        <a:pt x="41982" y="16679"/>
                      </a:cubicBezTo>
                      <a:cubicBezTo>
                        <a:pt x="42835" y="18811"/>
                        <a:pt x="43214" y="21086"/>
                        <a:pt x="43214" y="23597"/>
                      </a:cubicBezTo>
                      <a:cubicBezTo>
                        <a:pt x="43214" y="25777"/>
                        <a:pt x="42977" y="27625"/>
                        <a:pt x="42456" y="29094"/>
                      </a:cubicBezTo>
                      <a:cubicBezTo>
                        <a:pt x="40939" y="34448"/>
                        <a:pt x="37859" y="37149"/>
                        <a:pt x="33405" y="37149"/>
                      </a:cubicBezTo>
                      <a:lnTo>
                        <a:pt x="22270" y="37149"/>
                      </a:lnTo>
                      <a:close/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2" name="Dowolny kształt: kształt 101">
                  <a:extLst>
                    <a:ext uri="{FF2B5EF4-FFF2-40B4-BE49-F238E27FC236}">
                      <a16:creationId xmlns:a16="http://schemas.microsoft.com/office/drawing/2014/main" id="{2FB266B2-AA1F-79F4-5D15-0A3B5139F8A0}"/>
                    </a:ext>
                  </a:extLst>
                </p:cNvPr>
                <p:cNvSpPr/>
                <p:nvPr/>
              </p:nvSpPr>
              <p:spPr>
                <a:xfrm>
                  <a:off x="5878761" y="2561728"/>
                  <a:ext cx="49278" cy="76050"/>
                </a:xfrm>
                <a:custGeom>
                  <a:avLst/>
                  <a:gdLst>
                    <a:gd name="connsiteX0" fmla="*/ 23644 w 49278"/>
                    <a:gd name="connsiteY0" fmla="*/ 68469 h 76050"/>
                    <a:gd name="connsiteX1" fmla="*/ 9287 w 49278"/>
                    <a:gd name="connsiteY1" fmla="*/ 62878 h 76050"/>
                    <a:gd name="connsiteX2" fmla="*/ 5876 w 49278"/>
                    <a:gd name="connsiteY2" fmla="*/ 53591 h 76050"/>
                    <a:gd name="connsiteX3" fmla="*/ 5639 w 49278"/>
                    <a:gd name="connsiteY3" fmla="*/ 52833 h 76050"/>
                    <a:gd name="connsiteX4" fmla="*/ 0 w 49278"/>
                    <a:gd name="connsiteY4" fmla="*/ 53117 h 76050"/>
                    <a:gd name="connsiteX5" fmla="*/ 0 w 49278"/>
                    <a:gd name="connsiteY5" fmla="*/ 54112 h 76050"/>
                    <a:gd name="connsiteX6" fmla="*/ 2511 w 49278"/>
                    <a:gd name="connsiteY6" fmla="*/ 72544 h 76050"/>
                    <a:gd name="connsiteX7" fmla="*/ 2654 w 49278"/>
                    <a:gd name="connsiteY7" fmla="*/ 73160 h 76050"/>
                    <a:gd name="connsiteX8" fmla="*/ 3269 w 49278"/>
                    <a:gd name="connsiteY8" fmla="*/ 73302 h 76050"/>
                    <a:gd name="connsiteX9" fmla="*/ 22744 w 49278"/>
                    <a:gd name="connsiteY9" fmla="*/ 76051 h 76050"/>
                    <a:gd name="connsiteX10" fmla="*/ 49279 w 49278"/>
                    <a:gd name="connsiteY10" fmla="*/ 54254 h 76050"/>
                    <a:gd name="connsiteX11" fmla="*/ 35396 w 49278"/>
                    <a:gd name="connsiteY11" fmla="*/ 34306 h 76050"/>
                    <a:gd name="connsiteX12" fmla="*/ 24971 w 49278"/>
                    <a:gd name="connsiteY12" fmla="*/ 28525 h 76050"/>
                    <a:gd name="connsiteX13" fmla="*/ 15968 w 49278"/>
                    <a:gd name="connsiteY13" fmla="*/ 16679 h 76050"/>
                    <a:gd name="connsiteX14" fmla="*/ 28004 w 49278"/>
                    <a:gd name="connsiteY14" fmla="*/ 7155 h 76050"/>
                    <a:gd name="connsiteX15" fmla="*/ 36438 w 49278"/>
                    <a:gd name="connsiteY15" fmla="*/ 9050 h 76050"/>
                    <a:gd name="connsiteX16" fmla="*/ 38144 w 49278"/>
                    <a:gd name="connsiteY16" fmla="*/ 12178 h 76050"/>
                    <a:gd name="connsiteX17" fmla="*/ 40560 w 49278"/>
                    <a:gd name="connsiteY17" fmla="*/ 20091 h 76050"/>
                    <a:gd name="connsiteX18" fmla="*/ 40750 w 49278"/>
                    <a:gd name="connsiteY18" fmla="*/ 20849 h 76050"/>
                    <a:gd name="connsiteX19" fmla="*/ 45915 w 49278"/>
                    <a:gd name="connsiteY19" fmla="*/ 20849 h 76050"/>
                    <a:gd name="connsiteX20" fmla="*/ 45915 w 49278"/>
                    <a:gd name="connsiteY20" fmla="*/ 19901 h 76050"/>
                    <a:gd name="connsiteX21" fmla="*/ 45678 w 49278"/>
                    <a:gd name="connsiteY21" fmla="*/ 1943 h 76050"/>
                    <a:gd name="connsiteX22" fmla="*/ 45583 w 49278"/>
                    <a:gd name="connsiteY22" fmla="*/ 1042 h 76050"/>
                    <a:gd name="connsiteX23" fmla="*/ 44635 w 49278"/>
                    <a:gd name="connsiteY23" fmla="*/ 1042 h 76050"/>
                    <a:gd name="connsiteX24" fmla="*/ 37480 w 49278"/>
                    <a:gd name="connsiteY24" fmla="*/ 569 h 76050"/>
                    <a:gd name="connsiteX25" fmla="*/ 28667 w 49278"/>
                    <a:gd name="connsiteY25" fmla="*/ 0 h 76050"/>
                    <a:gd name="connsiteX26" fmla="*/ 3838 w 49278"/>
                    <a:gd name="connsiteY26" fmla="*/ 20043 h 76050"/>
                    <a:gd name="connsiteX27" fmla="*/ 16916 w 49278"/>
                    <a:gd name="connsiteY27" fmla="*/ 40181 h 76050"/>
                    <a:gd name="connsiteX28" fmla="*/ 27246 w 49278"/>
                    <a:gd name="connsiteY28" fmla="*/ 45820 h 76050"/>
                    <a:gd name="connsiteX29" fmla="*/ 35727 w 49278"/>
                    <a:gd name="connsiteY29" fmla="*/ 57287 h 76050"/>
                    <a:gd name="connsiteX30" fmla="*/ 23550 w 49278"/>
                    <a:gd name="connsiteY30" fmla="*/ 68422 h 76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49278" h="76050">
                      <a:moveTo>
                        <a:pt x="23644" y="68469"/>
                      </a:moveTo>
                      <a:cubicBezTo>
                        <a:pt x="13552" y="68469"/>
                        <a:pt x="10756" y="65768"/>
                        <a:pt x="9287" y="62878"/>
                      </a:cubicBezTo>
                      <a:cubicBezTo>
                        <a:pt x="7818" y="59845"/>
                        <a:pt x="7344" y="58377"/>
                        <a:pt x="5876" y="53591"/>
                      </a:cubicBezTo>
                      <a:lnTo>
                        <a:pt x="5639" y="52833"/>
                      </a:lnTo>
                      <a:lnTo>
                        <a:pt x="0" y="53117"/>
                      </a:lnTo>
                      <a:lnTo>
                        <a:pt x="0" y="54112"/>
                      </a:lnTo>
                      <a:cubicBezTo>
                        <a:pt x="474" y="63589"/>
                        <a:pt x="2464" y="72449"/>
                        <a:pt x="2511" y="72544"/>
                      </a:cubicBezTo>
                      <a:lnTo>
                        <a:pt x="2654" y="73160"/>
                      </a:lnTo>
                      <a:lnTo>
                        <a:pt x="3269" y="73302"/>
                      </a:lnTo>
                      <a:cubicBezTo>
                        <a:pt x="9050" y="74677"/>
                        <a:pt x="15873" y="76051"/>
                        <a:pt x="22744" y="76051"/>
                      </a:cubicBezTo>
                      <a:cubicBezTo>
                        <a:pt x="40181" y="76051"/>
                        <a:pt x="49279" y="65105"/>
                        <a:pt x="49279" y="54254"/>
                      </a:cubicBezTo>
                      <a:cubicBezTo>
                        <a:pt x="49279" y="45915"/>
                        <a:pt x="44872" y="39565"/>
                        <a:pt x="35396" y="34306"/>
                      </a:cubicBezTo>
                      <a:lnTo>
                        <a:pt x="24971" y="28525"/>
                      </a:lnTo>
                      <a:cubicBezTo>
                        <a:pt x="18811" y="25161"/>
                        <a:pt x="15968" y="21370"/>
                        <a:pt x="15968" y="16679"/>
                      </a:cubicBezTo>
                      <a:cubicBezTo>
                        <a:pt x="15968" y="10709"/>
                        <a:pt x="20470" y="7155"/>
                        <a:pt x="28004" y="7155"/>
                      </a:cubicBezTo>
                      <a:cubicBezTo>
                        <a:pt x="33832" y="7155"/>
                        <a:pt x="35822" y="8339"/>
                        <a:pt x="36438" y="9050"/>
                      </a:cubicBezTo>
                      <a:cubicBezTo>
                        <a:pt x="37054" y="9761"/>
                        <a:pt x="37528" y="10709"/>
                        <a:pt x="38144" y="12178"/>
                      </a:cubicBezTo>
                      <a:cubicBezTo>
                        <a:pt x="38949" y="14357"/>
                        <a:pt x="40560" y="20043"/>
                        <a:pt x="40560" y="20091"/>
                      </a:cubicBezTo>
                      <a:lnTo>
                        <a:pt x="40750" y="20849"/>
                      </a:lnTo>
                      <a:lnTo>
                        <a:pt x="45915" y="20849"/>
                      </a:lnTo>
                      <a:lnTo>
                        <a:pt x="45915" y="19901"/>
                      </a:lnTo>
                      <a:cubicBezTo>
                        <a:pt x="45915" y="19901"/>
                        <a:pt x="46483" y="10424"/>
                        <a:pt x="45678" y="1943"/>
                      </a:cubicBezTo>
                      <a:lnTo>
                        <a:pt x="45583" y="1042"/>
                      </a:lnTo>
                      <a:lnTo>
                        <a:pt x="44635" y="1042"/>
                      </a:lnTo>
                      <a:cubicBezTo>
                        <a:pt x="42266" y="1042"/>
                        <a:pt x="39944" y="806"/>
                        <a:pt x="37480" y="569"/>
                      </a:cubicBezTo>
                      <a:cubicBezTo>
                        <a:pt x="34732" y="284"/>
                        <a:pt x="31889" y="0"/>
                        <a:pt x="28667" y="0"/>
                      </a:cubicBezTo>
                      <a:cubicBezTo>
                        <a:pt x="11609" y="0"/>
                        <a:pt x="3838" y="10424"/>
                        <a:pt x="3838" y="20043"/>
                      </a:cubicBezTo>
                      <a:cubicBezTo>
                        <a:pt x="3838" y="28857"/>
                        <a:pt x="8103" y="35443"/>
                        <a:pt x="16916" y="40181"/>
                      </a:cubicBezTo>
                      <a:lnTo>
                        <a:pt x="27246" y="45820"/>
                      </a:lnTo>
                      <a:cubicBezTo>
                        <a:pt x="32884" y="48995"/>
                        <a:pt x="35727" y="52833"/>
                        <a:pt x="35727" y="57287"/>
                      </a:cubicBezTo>
                      <a:cubicBezTo>
                        <a:pt x="35727" y="64489"/>
                        <a:pt x="31415" y="68422"/>
                        <a:pt x="23550" y="68422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3" name="Dowolny kształt: kształt 102">
                  <a:extLst>
                    <a:ext uri="{FF2B5EF4-FFF2-40B4-BE49-F238E27FC236}">
                      <a16:creationId xmlns:a16="http://schemas.microsoft.com/office/drawing/2014/main" id="{9EAC916F-33D8-9C83-AF81-666A2E9E2B25}"/>
                    </a:ext>
                  </a:extLst>
                </p:cNvPr>
                <p:cNvSpPr/>
                <p:nvPr/>
              </p:nvSpPr>
              <p:spPr>
                <a:xfrm>
                  <a:off x="5940280" y="2561538"/>
                  <a:ext cx="63795" cy="74771"/>
                </a:xfrm>
                <a:custGeom>
                  <a:avLst/>
                  <a:gdLst>
                    <a:gd name="connsiteX0" fmla="*/ 63621 w 63795"/>
                    <a:gd name="connsiteY0" fmla="*/ 237 h 74771"/>
                    <a:gd name="connsiteX1" fmla="*/ 62531 w 63795"/>
                    <a:gd name="connsiteY1" fmla="*/ 379 h 74771"/>
                    <a:gd name="connsiteX2" fmla="*/ 52818 w 63795"/>
                    <a:gd name="connsiteY2" fmla="*/ 948 h 74771"/>
                    <a:gd name="connsiteX3" fmla="*/ 11215 w 63795"/>
                    <a:gd name="connsiteY3" fmla="*/ 758 h 74771"/>
                    <a:gd name="connsiteX4" fmla="*/ 1501 w 63795"/>
                    <a:gd name="connsiteY4" fmla="*/ 142 h 74771"/>
                    <a:gd name="connsiteX5" fmla="*/ 411 w 63795"/>
                    <a:gd name="connsiteY5" fmla="*/ 0 h 74771"/>
                    <a:gd name="connsiteX6" fmla="*/ 317 w 63795"/>
                    <a:gd name="connsiteY6" fmla="*/ 1090 h 74771"/>
                    <a:gd name="connsiteX7" fmla="*/ 222 w 63795"/>
                    <a:gd name="connsiteY7" fmla="*/ 20849 h 74771"/>
                    <a:gd name="connsiteX8" fmla="*/ 222 w 63795"/>
                    <a:gd name="connsiteY8" fmla="*/ 21796 h 74771"/>
                    <a:gd name="connsiteX9" fmla="*/ 5766 w 63795"/>
                    <a:gd name="connsiteY9" fmla="*/ 21796 h 74771"/>
                    <a:gd name="connsiteX10" fmla="*/ 6761 w 63795"/>
                    <a:gd name="connsiteY10" fmla="*/ 17674 h 74771"/>
                    <a:gd name="connsiteX11" fmla="*/ 8656 w 63795"/>
                    <a:gd name="connsiteY11" fmla="*/ 10756 h 74771"/>
                    <a:gd name="connsiteX12" fmla="*/ 19175 w 63795"/>
                    <a:gd name="connsiteY12" fmla="*/ 7629 h 74771"/>
                    <a:gd name="connsiteX13" fmla="*/ 25240 w 63795"/>
                    <a:gd name="connsiteY13" fmla="*/ 7629 h 74771"/>
                    <a:gd name="connsiteX14" fmla="*/ 25051 w 63795"/>
                    <a:gd name="connsiteY14" fmla="*/ 54633 h 74771"/>
                    <a:gd name="connsiteX15" fmla="*/ 24909 w 63795"/>
                    <a:gd name="connsiteY15" fmla="*/ 65911 h 74771"/>
                    <a:gd name="connsiteX16" fmla="*/ 19649 w 63795"/>
                    <a:gd name="connsiteY16" fmla="*/ 68564 h 74771"/>
                    <a:gd name="connsiteX17" fmla="*/ 15906 w 63795"/>
                    <a:gd name="connsiteY17" fmla="*/ 69322 h 74771"/>
                    <a:gd name="connsiteX18" fmla="*/ 15906 w 63795"/>
                    <a:gd name="connsiteY18" fmla="*/ 74629 h 74771"/>
                    <a:gd name="connsiteX19" fmla="*/ 47368 w 63795"/>
                    <a:gd name="connsiteY19" fmla="*/ 74771 h 74771"/>
                    <a:gd name="connsiteX20" fmla="*/ 47368 w 63795"/>
                    <a:gd name="connsiteY20" fmla="*/ 69464 h 74771"/>
                    <a:gd name="connsiteX21" fmla="*/ 43672 w 63795"/>
                    <a:gd name="connsiteY21" fmla="*/ 68659 h 74771"/>
                    <a:gd name="connsiteX22" fmla="*/ 38413 w 63795"/>
                    <a:gd name="connsiteY22" fmla="*/ 65958 h 74771"/>
                    <a:gd name="connsiteX23" fmla="*/ 38366 w 63795"/>
                    <a:gd name="connsiteY23" fmla="*/ 54681 h 74771"/>
                    <a:gd name="connsiteX24" fmla="*/ 38555 w 63795"/>
                    <a:gd name="connsiteY24" fmla="*/ 7676 h 74771"/>
                    <a:gd name="connsiteX25" fmla="*/ 44620 w 63795"/>
                    <a:gd name="connsiteY25" fmla="*/ 7676 h 74771"/>
                    <a:gd name="connsiteX26" fmla="*/ 55139 w 63795"/>
                    <a:gd name="connsiteY26" fmla="*/ 10898 h 74771"/>
                    <a:gd name="connsiteX27" fmla="*/ 56750 w 63795"/>
                    <a:gd name="connsiteY27" fmla="*/ 16821 h 74771"/>
                    <a:gd name="connsiteX28" fmla="*/ 57745 w 63795"/>
                    <a:gd name="connsiteY28" fmla="*/ 21133 h 74771"/>
                    <a:gd name="connsiteX29" fmla="*/ 57935 w 63795"/>
                    <a:gd name="connsiteY29" fmla="*/ 21891 h 74771"/>
                    <a:gd name="connsiteX30" fmla="*/ 63431 w 63795"/>
                    <a:gd name="connsiteY30" fmla="*/ 21891 h 74771"/>
                    <a:gd name="connsiteX31" fmla="*/ 63479 w 63795"/>
                    <a:gd name="connsiteY31" fmla="*/ 20944 h 74771"/>
                    <a:gd name="connsiteX32" fmla="*/ 63574 w 63795"/>
                    <a:gd name="connsiteY32" fmla="*/ 1185 h 747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63795" h="74771">
                      <a:moveTo>
                        <a:pt x="63621" y="237"/>
                      </a:moveTo>
                      <a:lnTo>
                        <a:pt x="62531" y="379"/>
                      </a:lnTo>
                      <a:cubicBezTo>
                        <a:pt x="59356" y="758"/>
                        <a:pt x="56987" y="948"/>
                        <a:pt x="52818" y="948"/>
                      </a:cubicBezTo>
                      <a:lnTo>
                        <a:pt x="11215" y="758"/>
                      </a:lnTo>
                      <a:cubicBezTo>
                        <a:pt x="7045" y="758"/>
                        <a:pt x="4676" y="521"/>
                        <a:pt x="1501" y="142"/>
                      </a:cubicBezTo>
                      <a:lnTo>
                        <a:pt x="411" y="0"/>
                      </a:lnTo>
                      <a:lnTo>
                        <a:pt x="317" y="1090"/>
                      </a:lnTo>
                      <a:cubicBezTo>
                        <a:pt x="-62" y="7155"/>
                        <a:pt x="-110" y="14547"/>
                        <a:pt x="222" y="20849"/>
                      </a:cubicBezTo>
                      <a:lnTo>
                        <a:pt x="222" y="21796"/>
                      </a:lnTo>
                      <a:cubicBezTo>
                        <a:pt x="222" y="21796"/>
                        <a:pt x="5766" y="21796"/>
                        <a:pt x="5766" y="21796"/>
                      </a:cubicBezTo>
                      <a:lnTo>
                        <a:pt x="6761" y="17674"/>
                      </a:lnTo>
                      <a:cubicBezTo>
                        <a:pt x="7661" y="13836"/>
                        <a:pt x="8135" y="11893"/>
                        <a:pt x="8656" y="10756"/>
                      </a:cubicBezTo>
                      <a:cubicBezTo>
                        <a:pt x="9604" y="8766"/>
                        <a:pt x="11594" y="7629"/>
                        <a:pt x="19175" y="7629"/>
                      </a:cubicBezTo>
                      <a:lnTo>
                        <a:pt x="25240" y="7629"/>
                      </a:lnTo>
                      <a:cubicBezTo>
                        <a:pt x="25240" y="7629"/>
                        <a:pt x="25051" y="54633"/>
                        <a:pt x="25051" y="54633"/>
                      </a:cubicBezTo>
                      <a:cubicBezTo>
                        <a:pt x="25051" y="59466"/>
                        <a:pt x="25051" y="63636"/>
                        <a:pt x="24909" y="65911"/>
                      </a:cubicBezTo>
                      <a:cubicBezTo>
                        <a:pt x="24814" y="67379"/>
                        <a:pt x="24814" y="67427"/>
                        <a:pt x="19649" y="68564"/>
                      </a:cubicBezTo>
                      <a:lnTo>
                        <a:pt x="15906" y="69322"/>
                      </a:lnTo>
                      <a:lnTo>
                        <a:pt x="15906" y="74629"/>
                      </a:lnTo>
                      <a:cubicBezTo>
                        <a:pt x="15906" y="74629"/>
                        <a:pt x="47368" y="74771"/>
                        <a:pt x="47368" y="74771"/>
                      </a:cubicBezTo>
                      <a:lnTo>
                        <a:pt x="47368" y="69464"/>
                      </a:lnTo>
                      <a:cubicBezTo>
                        <a:pt x="47368" y="69464"/>
                        <a:pt x="43672" y="68659"/>
                        <a:pt x="43672" y="68659"/>
                      </a:cubicBezTo>
                      <a:cubicBezTo>
                        <a:pt x="38460" y="67474"/>
                        <a:pt x="38460" y="67427"/>
                        <a:pt x="38413" y="65958"/>
                      </a:cubicBezTo>
                      <a:cubicBezTo>
                        <a:pt x="38318" y="63636"/>
                        <a:pt x="38318" y="59466"/>
                        <a:pt x="38366" y="54681"/>
                      </a:cubicBezTo>
                      <a:lnTo>
                        <a:pt x="38555" y="7676"/>
                      </a:lnTo>
                      <a:lnTo>
                        <a:pt x="44620" y="7676"/>
                      </a:lnTo>
                      <a:cubicBezTo>
                        <a:pt x="52202" y="7724"/>
                        <a:pt x="54192" y="8908"/>
                        <a:pt x="55139" y="10898"/>
                      </a:cubicBezTo>
                      <a:cubicBezTo>
                        <a:pt x="55613" y="11941"/>
                        <a:pt x="55945" y="13457"/>
                        <a:pt x="56750" y="16821"/>
                      </a:cubicBezTo>
                      <a:cubicBezTo>
                        <a:pt x="57035" y="18006"/>
                        <a:pt x="57366" y="19427"/>
                        <a:pt x="57745" y="21133"/>
                      </a:cubicBezTo>
                      <a:lnTo>
                        <a:pt x="57935" y="21891"/>
                      </a:lnTo>
                      <a:lnTo>
                        <a:pt x="63431" y="21891"/>
                      </a:lnTo>
                      <a:cubicBezTo>
                        <a:pt x="63431" y="21891"/>
                        <a:pt x="63479" y="20944"/>
                        <a:pt x="63479" y="20944"/>
                      </a:cubicBezTo>
                      <a:cubicBezTo>
                        <a:pt x="63858" y="14594"/>
                        <a:pt x="63905" y="7202"/>
                        <a:pt x="63574" y="1185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4" name="Dowolny kształt: kształt 103">
                  <a:extLst>
                    <a:ext uri="{FF2B5EF4-FFF2-40B4-BE49-F238E27FC236}">
                      <a16:creationId xmlns:a16="http://schemas.microsoft.com/office/drawing/2014/main" id="{6BE269F2-7A84-5259-6B97-D00AF3A8EE25}"/>
                    </a:ext>
                  </a:extLst>
                </p:cNvPr>
                <p:cNvSpPr/>
                <p:nvPr/>
              </p:nvSpPr>
              <p:spPr>
                <a:xfrm>
                  <a:off x="6011198" y="2562723"/>
                  <a:ext cx="115047" cy="76666"/>
                </a:xfrm>
                <a:custGeom>
                  <a:avLst/>
                  <a:gdLst>
                    <a:gd name="connsiteX0" fmla="*/ 112347 w 115047"/>
                    <a:gd name="connsiteY0" fmla="*/ 6065 h 76666"/>
                    <a:gd name="connsiteX1" fmla="*/ 115047 w 115047"/>
                    <a:gd name="connsiteY1" fmla="*/ 5639 h 76666"/>
                    <a:gd name="connsiteX2" fmla="*/ 115047 w 115047"/>
                    <a:gd name="connsiteY2" fmla="*/ 332 h 76666"/>
                    <a:gd name="connsiteX3" fmla="*/ 89744 w 115047"/>
                    <a:gd name="connsiteY3" fmla="*/ 237 h 76666"/>
                    <a:gd name="connsiteX4" fmla="*/ 89744 w 115047"/>
                    <a:gd name="connsiteY4" fmla="*/ 5449 h 76666"/>
                    <a:gd name="connsiteX5" fmla="*/ 93488 w 115047"/>
                    <a:gd name="connsiteY5" fmla="*/ 6113 h 76666"/>
                    <a:gd name="connsiteX6" fmla="*/ 98226 w 115047"/>
                    <a:gd name="connsiteY6" fmla="*/ 7771 h 76666"/>
                    <a:gd name="connsiteX7" fmla="*/ 98084 w 115047"/>
                    <a:gd name="connsiteY7" fmla="*/ 9145 h 76666"/>
                    <a:gd name="connsiteX8" fmla="*/ 81216 w 115047"/>
                    <a:gd name="connsiteY8" fmla="*/ 57666 h 76666"/>
                    <a:gd name="connsiteX9" fmla="*/ 66621 w 115047"/>
                    <a:gd name="connsiteY9" fmla="*/ 19143 h 76666"/>
                    <a:gd name="connsiteX10" fmla="*/ 63020 w 115047"/>
                    <a:gd name="connsiteY10" fmla="*/ 9050 h 76666"/>
                    <a:gd name="connsiteX11" fmla="*/ 62878 w 115047"/>
                    <a:gd name="connsiteY11" fmla="*/ 7771 h 76666"/>
                    <a:gd name="connsiteX12" fmla="*/ 67569 w 115047"/>
                    <a:gd name="connsiteY12" fmla="*/ 6018 h 76666"/>
                    <a:gd name="connsiteX13" fmla="*/ 71360 w 115047"/>
                    <a:gd name="connsiteY13" fmla="*/ 5402 h 76666"/>
                    <a:gd name="connsiteX14" fmla="*/ 71360 w 115047"/>
                    <a:gd name="connsiteY14" fmla="*/ 190 h 76666"/>
                    <a:gd name="connsiteX15" fmla="*/ 41508 w 115047"/>
                    <a:gd name="connsiteY15" fmla="*/ 95 h 76666"/>
                    <a:gd name="connsiteX16" fmla="*/ 41508 w 115047"/>
                    <a:gd name="connsiteY16" fmla="*/ 5260 h 76666"/>
                    <a:gd name="connsiteX17" fmla="*/ 44162 w 115047"/>
                    <a:gd name="connsiteY17" fmla="*/ 5970 h 76666"/>
                    <a:gd name="connsiteX18" fmla="*/ 49326 w 115047"/>
                    <a:gd name="connsiteY18" fmla="*/ 9524 h 76666"/>
                    <a:gd name="connsiteX19" fmla="*/ 51222 w 115047"/>
                    <a:gd name="connsiteY19" fmla="*/ 14357 h 76666"/>
                    <a:gd name="connsiteX20" fmla="*/ 53401 w 115047"/>
                    <a:gd name="connsiteY20" fmla="*/ 20422 h 76666"/>
                    <a:gd name="connsiteX21" fmla="*/ 40229 w 115047"/>
                    <a:gd name="connsiteY21" fmla="*/ 57808 h 76666"/>
                    <a:gd name="connsiteX22" fmla="*/ 25540 w 115047"/>
                    <a:gd name="connsiteY22" fmla="*/ 19143 h 76666"/>
                    <a:gd name="connsiteX23" fmla="*/ 21939 w 115047"/>
                    <a:gd name="connsiteY23" fmla="*/ 8955 h 76666"/>
                    <a:gd name="connsiteX24" fmla="*/ 21796 w 115047"/>
                    <a:gd name="connsiteY24" fmla="*/ 7534 h 76666"/>
                    <a:gd name="connsiteX25" fmla="*/ 26487 w 115047"/>
                    <a:gd name="connsiteY25" fmla="*/ 5923 h 76666"/>
                    <a:gd name="connsiteX26" fmla="*/ 30278 w 115047"/>
                    <a:gd name="connsiteY26" fmla="*/ 5307 h 76666"/>
                    <a:gd name="connsiteX27" fmla="*/ 30278 w 115047"/>
                    <a:gd name="connsiteY27" fmla="*/ 95 h 76666"/>
                    <a:gd name="connsiteX28" fmla="*/ 0 w 115047"/>
                    <a:gd name="connsiteY28" fmla="*/ 0 h 76666"/>
                    <a:gd name="connsiteX29" fmla="*/ 0 w 115047"/>
                    <a:gd name="connsiteY29" fmla="*/ 5260 h 76666"/>
                    <a:gd name="connsiteX30" fmla="*/ 2606 w 115047"/>
                    <a:gd name="connsiteY30" fmla="*/ 5876 h 76666"/>
                    <a:gd name="connsiteX31" fmla="*/ 7345 w 115047"/>
                    <a:gd name="connsiteY31" fmla="*/ 9098 h 76666"/>
                    <a:gd name="connsiteX32" fmla="*/ 7629 w 115047"/>
                    <a:gd name="connsiteY32" fmla="*/ 9714 h 76666"/>
                    <a:gd name="connsiteX33" fmla="*/ 12035 w 115047"/>
                    <a:gd name="connsiteY33" fmla="*/ 20517 h 76666"/>
                    <a:gd name="connsiteX34" fmla="*/ 29473 w 115047"/>
                    <a:gd name="connsiteY34" fmla="*/ 66148 h 76666"/>
                    <a:gd name="connsiteX35" fmla="*/ 32316 w 115047"/>
                    <a:gd name="connsiteY35" fmla="*/ 75529 h 76666"/>
                    <a:gd name="connsiteX36" fmla="*/ 32505 w 115047"/>
                    <a:gd name="connsiteY36" fmla="*/ 76572 h 76666"/>
                    <a:gd name="connsiteX37" fmla="*/ 33548 w 115047"/>
                    <a:gd name="connsiteY37" fmla="*/ 76288 h 76666"/>
                    <a:gd name="connsiteX38" fmla="*/ 43688 w 115047"/>
                    <a:gd name="connsiteY38" fmla="*/ 66716 h 76666"/>
                    <a:gd name="connsiteX39" fmla="*/ 46578 w 115047"/>
                    <a:gd name="connsiteY39" fmla="*/ 59609 h 76666"/>
                    <a:gd name="connsiteX40" fmla="*/ 57713 w 115047"/>
                    <a:gd name="connsiteY40" fmla="*/ 31652 h 76666"/>
                    <a:gd name="connsiteX41" fmla="*/ 70981 w 115047"/>
                    <a:gd name="connsiteY41" fmla="*/ 66384 h 76666"/>
                    <a:gd name="connsiteX42" fmla="*/ 73729 w 115047"/>
                    <a:gd name="connsiteY42" fmla="*/ 75577 h 76666"/>
                    <a:gd name="connsiteX43" fmla="*/ 73871 w 115047"/>
                    <a:gd name="connsiteY43" fmla="*/ 76667 h 76666"/>
                    <a:gd name="connsiteX44" fmla="*/ 74913 w 115047"/>
                    <a:gd name="connsiteY44" fmla="*/ 76430 h 76666"/>
                    <a:gd name="connsiteX45" fmla="*/ 84911 w 115047"/>
                    <a:gd name="connsiteY45" fmla="*/ 66621 h 76666"/>
                    <a:gd name="connsiteX46" fmla="*/ 88418 w 115047"/>
                    <a:gd name="connsiteY46" fmla="*/ 57998 h 76666"/>
                    <a:gd name="connsiteX47" fmla="*/ 107276 w 115047"/>
                    <a:gd name="connsiteY47" fmla="*/ 9808 h 76666"/>
                    <a:gd name="connsiteX48" fmla="*/ 112204 w 115047"/>
                    <a:gd name="connsiteY48" fmla="*/ 6207 h 76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115047" h="76666">
                      <a:moveTo>
                        <a:pt x="112347" y="6065"/>
                      </a:moveTo>
                      <a:lnTo>
                        <a:pt x="115047" y="5639"/>
                      </a:lnTo>
                      <a:lnTo>
                        <a:pt x="115047" y="332"/>
                      </a:lnTo>
                      <a:cubicBezTo>
                        <a:pt x="115047" y="332"/>
                        <a:pt x="89744" y="237"/>
                        <a:pt x="89744" y="237"/>
                      </a:cubicBezTo>
                      <a:lnTo>
                        <a:pt x="89744" y="5449"/>
                      </a:lnTo>
                      <a:cubicBezTo>
                        <a:pt x="89744" y="5449"/>
                        <a:pt x="93488" y="6113"/>
                        <a:pt x="93488" y="6113"/>
                      </a:cubicBezTo>
                      <a:cubicBezTo>
                        <a:pt x="94530" y="6302"/>
                        <a:pt x="97752" y="6965"/>
                        <a:pt x="98226" y="7771"/>
                      </a:cubicBezTo>
                      <a:cubicBezTo>
                        <a:pt x="98368" y="8008"/>
                        <a:pt x="98321" y="8434"/>
                        <a:pt x="98084" y="9145"/>
                      </a:cubicBezTo>
                      <a:cubicBezTo>
                        <a:pt x="93772" y="22555"/>
                        <a:pt x="88749" y="37670"/>
                        <a:pt x="81216" y="57666"/>
                      </a:cubicBezTo>
                      <a:lnTo>
                        <a:pt x="66621" y="19143"/>
                      </a:lnTo>
                      <a:cubicBezTo>
                        <a:pt x="64489" y="13457"/>
                        <a:pt x="63636" y="11135"/>
                        <a:pt x="63020" y="9050"/>
                      </a:cubicBezTo>
                      <a:cubicBezTo>
                        <a:pt x="62783" y="8340"/>
                        <a:pt x="62783" y="7960"/>
                        <a:pt x="62878" y="7771"/>
                      </a:cubicBezTo>
                      <a:cubicBezTo>
                        <a:pt x="63305" y="7013"/>
                        <a:pt x="66337" y="6302"/>
                        <a:pt x="67569" y="6018"/>
                      </a:cubicBezTo>
                      <a:lnTo>
                        <a:pt x="71360" y="5402"/>
                      </a:lnTo>
                      <a:lnTo>
                        <a:pt x="71360" y="190"/>
                      </a:lnTo>
                      <a:cubicBezTo>
                        <a:pt x="71360" y="190"/>
                        <a:pt x="41508" y="95"/>
                        <a:pt x="41508" y="95"/>
                      </a:cubicBezTo>
                      <a:lnTo>
                        <a:pt x="41508" y="5260"/>
                      </a:lnTo>
                      <a:cubicBezTo>
                        <a:pt x="41508" y="5260"/>
                        <a:pt x="44162" y="5970"/>
                        <a:pt x="44162" y="5970"/>
                      </a:cubicBezTo>
                      <a:cubicBezTo>
                        <a:pt x="48000" y="6965"/>
                        <a:pt x="48616" y="7913"/>
                        <a:pt x="49326" y="9524"/>
                      </a:cubicBezTo>
                      <a:lnTo>
                        <a:pt x="51222" y="14357"/>
                      </a:lnTo>
                      <a:lnTo>
                        <a:pt x="53401" y="20422"/>
                      </a:lnTo>
                      <a:cubicBezTo>
                        <a:pt x="49705" y="32079"/>
                        <a:pt x="45820" y="43119"/>
                        <a:pt x="40229" y="57808"/>
                      </a:cubicBezTo>
                      <a:lnTo>
                        <a:pt x="25540" y="19143"/>
                      </a:lnTo>
                      <a:cubicBezTo>
                        <a:pt x="23360" y="13410"/>
                        <a:pt x="22507" y="11040"/>
                        <a:pt x="21939" y="8955"/>
                      </a:cubicBezTo>
                      <a:cubicBezTo>
                        <a:pt x="21702" y="8197"/>
                        <a:pt x="21654" y="7771"/>
                        <a:pt x="21796" y="7534"/>
                      </a:cubicBezTo>
                      <a:cubicBezTo>
                        <a:pt x="22270" y="6728"/>
                        <a:pt x="25492" y="6113"/>
                        <a:pt x="26487" y="5923"/>
                      </a:cubicBezTo>
                      <a:lnTo>
                        <a:pt x="30278" y="5307"/>
                      </a:lnTo>
                      <a:lnTo>
                        <a:pt x="30278" y="95"/>
                      </a:lnTo>
                      <a:cubicBezTo>
                        <a:pt x="30278" y="95"/>
                        <a:pt x="0" y="0"/>
                        <a:pt x="0" y="0"/>
                      </a:cubicBezTo>
                      <a:lnTo>
                        <a:pt x="0" y="5260"/>
                      </a:lnTo>
                      <a:cubicBezTo>
                        <a:pt x="0" y="5260"/>
                        <a:pt x="2606" y="5876"/>
                        <a:pt x="2606" y="5876"/>
                      </a:cubicBezTo>
                      <a:cubicBezTo>
                        <a:pt x="6255" y="6681"/>
                        <a:pt x="6586" y="7392"/>
                        <a:pt x="7345" y="9098"/>
                      </a:cubicBezTo>
                      <a:lnTo>
                        <a:pt x="7629" y="9714"/>
                      </a:lnTo>
                      <a:cubicBezTo>
                        <a:pt x="8624" y="11799"/>
                        <a:pt x="10187" y="15731"/>
                        <a:pt x="12035" y="20517"/>
                      </a:cubicBezTo>
                      <a:lnTo>
                        <a:pt x="29473" y="66148"/>
                      </a:lnTo>
                      <a:cubicBezTo>
                        <a:pt x="31510" y="71454"/>
                        <a:pt x="32316" y="75482"/>
                        <a:pt x="32316" y="75529"/>
                      </a:cubicBezTo>
                      <a:lnTo>
                        <a:pt x="32505" y="76572"/>
                      </a:lnTo>
                      <a:lnTo>
                        <a:pt x="33548" y="76288"/>
                      </a:lnTo>
                      <a:cubicBezTo>
                        <a:pt x="39992" y="74677"/>
                        <a:pt x="41318" y="72639"/>
                        <a:pt x="43688" y="66716"/>
                      </a:cubicBezTo>
                      <a:lnTo>
                        <a:pt x="46578" y="59609"/>
                      </a:lnTo>
                      <a:cubicBezTo>
                        <a:pt x="49705" y="51932"/>
                        <a:pt x="52928" y="43972"/>
                        <a:pt x="57713" y="31652"/>
                      </a:cubicBezTo>
                      <a:lnTo>
                        <a:pt x="70981" y="66384"/>
                      </a:lnTo>
                      <a:cubicBezTo>
                        <a:pt x="73208" y="72260"/>
                        <a:pt x="73729" y="75577"/>
                        <a:pt x="73729" y="75577"/>
                      </a:cubicBezTo>
                      <a:lnTo>
                        <a:pt x="73871" y="76667"/>
                      </a:lnTo>
                      <a:lnTo>
                        <a:pt x="74913" y="76430"/>
                      </a:lnTo>
                      <a:cubicBezTo>
                        <a:pt x="81073" y="75103"/>
                        <a:pt x="82495" y="72829"/>
                        <a:pt x="84911" y="66621"/>
                      </a:cubicBezTo>
                      <a:cubicBezTo>
                        <a:pt x="86049" y="63778"/>
                        <a:pt x="87186" y="60935"/>
                        <a:pt x="88418" y="57998"/>
                      </a:cubicBezTo>
                      <a:cubicBezTo>
                        <a:pt x="92872" y="47099"/>
                        <a:pt x="98416" y="33548"/>
                        <a:pt x="107276" y="9808"/>
                      </a:cubicBezTo>
                      <a:cubicBezTo>
                        <a:pt x="107987" y="7724"/>
                        <a:pt x="108271" y="6965"/>
                        <a:pt x="112204" y="6207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5" name="Dowolny kształt: kształt 104">
                  <a:extLst>
                    <a:ext uri="{FF2B5EF4-FFF2-40B4-BE49-F238E27FC236}">
                      <a16:creationId xmlns:a16="http://schemas.microsoft.com/office/drawing/2014/main" id="{C77B898E-EA37-00ED-6407-6F0CF85EF954}"/>
                    </a:ext>
                  </a:extLst>
                </p:cNvPr>
                <p:cNvSpPr/>
                <p:nvPr/>
              </p:nvSpPr>
              <p:spPr>
                <a:xfrm>
                  <a:off x="6123023" y="2560638"/>
                  <a:ext cx="74676" cy="76429"/>
                </a:xfrm>
                <a:custGeom>
                  <a:avLst/>
                  <a:gdLst>
                    <a:gd name="connsiteX0" fmla="*/ 68090 w 74676"/>
                    <a:gd name="connsiteY0" fmla="*/ 69370 h 76429"/>
                    <a:gd name="connsiteX1" fmla="*/ 66195 w 74676"/>
                    <a:gd name="connsiteY1" fmla="*/ 67616 h 76429"/>
                    <a:gd name="connsiteX2" fmla="*/ 43546 w 74676"/>
                    <a:gd name="connsiteY2" fmla="*/ 8387 h 76429"/>
                    <a:gd name="connsiteX3" fmla="*/ 41082 w 74676"/>
                    <a:gd name="connsiteY3" fmla="*/ 995 h 76429"/>
                    <a:gd name="connsiteX4" fmla="*/ 40797 w 74676"/>
                    <a:gd name="connsiteY4" fmla="*/ 0 h 76429"/>
                    <a:gd name="connsiteX5" fmla="*/ 39802 w 74676"/>
                    <a:gd name="connsiteY5" fmla="*/ 284 h 76429"/>
                    <a:gd name="connsiteX6" fmla="*/ 29852 w 74676"/>
                    <a:gd name="connsiteY6" fmla="*/ 9192 h 76429"/>
                    <a:gd name="connsiteX7" fmla="*/ 9477 w 74676"/>
                    <a:gd name="connsiteY7" fmla="*/ 67427 h 76429"/>
                    <a:gd name="connsiteX8" fmla="*/ 6823 w 74676"/>
                    <a:gd name="connsiteY8" fmla="*/ 69417 h 76429"/>
                    <a:gd name="connsiteX9" fmla="*/ 0 w 74676"/>
                    <a:gd name="connsiteY9" fmla="*/ 71075 h 76429"/>
                    <a:gd name="connsiteX10" fmla="*/ 0 w 74676"/>
                    <a:gd name="connsiteY10" fmla="*/ 76240 h 76429"/>
                    <a:gd name="connsiteX11" fmla="*/ 27435 w 74676"/>
                    <a:gd name="connsiteY11" fmla="*/ 76335 h 76429"/>
                    <a:gd name="connsiteX12" fmla="*/ 27435 w 74676"/>
                    <a:gd name="connsiteY12" fmla="*/ 71123 h 76429"/>
                    <a:gd name="connsiteX13" fmla="*/ 20707 w 74676"/>
                    <a:gd name="connsiteY13" fmla="*/ 69749 h 76429"/>
                    <a:gd name="connsiteX14" fmla="*/ 18432 w 74676"/>
                    <a:gd name="connsiteY14" fmla="*/ 68801 h 76429"/>
                    <a:gd name="connsiteX15" fmla="*/ 18527 w 74676"/>
                    <a:gd name="connsiteY15" fmla="*/ 68280 h 76429"/>
                    <a:gd name="connsiteX16" fmla="*/ 22839 w 74676"/>
                    <a:gd name="connsiteY16" fmla="*/ 54254 h 76429"/>
                    <a:gd name="connsiteX17" fmla="*/ 46815 w 74676"/>
                    <a:gd name="connsiteY17" fmla="*/ 54349 h 76429"/>
                    <a:gd name="connsiteX18" fmla="*/ 51980 w 74676"/>
                    <a:gd name="connsiteY18" fmla="*/ 68374 h 76429"/>
                    <a:gd name="connsiteX19" fmla="*/ 51980 w 74676"/>
                    <a:gd name="connsiteY19" fmla="*/ 69085 h 76429"/>
                    <a:gd name="connsiteX20" fmla="*/ 51174 w 74676"/>
                    <a:gd name="connsiteY20" fmla="*/ 69512 h 76429"/>
                    <a:gd name="connsiteX21" fmla="*/ 43688 w 74676"/>
                    <a:gd name="connsiteY21" fmla="*/ 71170 h 76429"/>
                    <a:gd name="connsiteX22" fmla="*/ 43688 w 74676"/>
                    <a:gd name="connsiteY22" fmla="*/ 76335 h 76429"/>
                    <a:gd name="connsiteX23" fmla="*/ 74677 w 74676"/>
                    <a:gd name="connsiteY23" fmla="*/ 76430 h 76429"/>
                    <a:gd name="connsiteX24" fmla="*/ 74677 w 74676"/>
                    <a:gd name="connsiteY24" fmla="*/ 71312 h 76429"/>
                    <a:gd name="connsiteX25" fmla="*/ 43877 w 74676"/>
                    <a:gd name="connsiteY25" fmla="*/ 46009 h 76429"/>
                    <a:gd name="connsiteX26" fmla="*/ 25350 w 74676"/>
                    <a:gd name="connsiteY26" fmla="*/ 45915 h 76429"/>
                    <a:gd name="connsiteX27" fmla="*/ 31842 w 74676"/>
                    <a:gd name="connsiteY27" fmla="*/ 24687 h 76429"/>
                    <a:gd name="connsiteX28" fmla="*/ 33785 w 74676"/>
                    <a:gd name="connsiteY28" fmla="*/ 18100 h 76429"/>
                    <a:gd name="connsiteX29" fmla="*/ 43925 w 74676"/>
                    <a:gd name="connsiteY29" fmla="*/ 46009 h 76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74676" h="76429">
                      <a:moveTo>
                        <a:pt x="68090" y="69370"/>
                      </a:moveTo>
                      <a:cubicBezTo>
                        <a:pt x="66763" y="68943"/>
                        <a:pt x="66716" y="68848"/>
                        <a:pt x="66195" y="67616"/>
                      </a:cubicBezTo>
                      <a:lnTo>
                        <a:pt x="43546" y="8387"/>
                      </a:lnTo>
                      <a:cubicBezTo>
                        <a:pt x="42171" y="4691"/>
                        <a:pt x="41745" y="3601"/>
                        <a:pt x="41082" y="995"/>
                      </a:cubicBezTo>
                      <a:lnTo>
                        <a:pt x="40797" y="0"/>
                      </a:lnTo>
                      <a:lnTo>
                        <a:pt x="39802" y="284"/>
                      </a:lnTo>
                      <a:cubicBezTo>
                        <a:pt x="33879" y="1943"/>
                        <a:pt x="31700" y="3412"/>
                        <a:pt x="29852" y="9192"/>
                      </a:cubicBezTo>
                      <a:lnTo>
                        <a:pt x="9477" y="67427"/>
                      </a:lnTo>
                      <a:cubicBezTo>
                        <a:pt x="9050" y="68659"/>
                        <a:pt x="8671" y="68943"/>
                        <a:pt x="6823" y="69417"/>
                      </a:cubicBezTo>
                      <a:lnTo>
                        <a:pt x="0" y="71075"/>
                      </a:lnTo>
                      <a:lnTo>
                        <a:pt x="0" y="76240"/>
                      </a:lnTo>
                      <a:cubicBezTo>
                        <a:pt x="0" y="76240"/>
                        <a:pt x="27435" y="76335"/>
                        <a:pt x="27435" y="76335"/>
                      </a:cubicBezTo>
                      <a:lnTo>
                        <a:pt x="27435" y="71123"/>
                      </a:lnTo>
                      <a:cubicBezTo>
                        <a:pt x="27435" y="71123"/>
                        <a:pt x="20707" y="69749"/>
                        <a:pt x="20707" y="69749"/>
                      </a:cubicBezTo>
                      <a:cubicBezTo>
                        <a:pt x="18764" y="69275"/>
                        <a:pt x="18480" y="68896"/>
                        <a:pt x="18432" y="68801"/>
                      </a:cubicBezTo>
                      <a:lnTo>
                        <a:pt x="18527" y="68280"/>
                      </a:lnTo>
                      <a:lnTo>
                        <a:pt x="22839" y="54254"/>
                      </a:lnTo>
                      <a:lnTo>
                        <a:pt x="46815" y="54349"/>
                      </a:lnTo>
                      <a:lnTo>
                        <a:pt x="51980" y="68374"/>
                      </a:lnTo>
                      <a:lnTo>
                        <a:pt x="51980" y="69085"/>
                      </a:lnTo>
                      <a:cubicBezTo>
                        <a:pt x="51980" y="69085"/>
                        <a:pt x="51601" y="69417"/>
                        <a:pt x="51174" y="69512"/>
                      </a:cubicBezTo>
                      <a:lnTo>
                        <a:pt x="43688" y="71170"/>
                      </a:lnTo>
                      <a:lnTo>
                        <a:pt x="43688" y="76335"/>
                      </a:lnTo>
                      <a:cubicBezTo>
                        <a:pt x="43688" y="76335"/>
                        <a:pt x="74677" y="76430"/>
                        <a:pt x="74677" y="76430"/>
                      </a:cubicBezTo>
                      <a:lnTo>
                        <a:pt x="74677" y="71312"/>
                      </a:lnTo>
                      <a:moveTo>
                        <a:pt x="43877" y="46009"/>
                      </a:moveTo>
                      <a:lnTo>
                        <a:pt x="25350" y="45915"/>
                      </a:lnTo>
                      <a:lnTo>
                        <a:pt x="31842" y="24687"/>
                      </a:lnTo>
                      <a:cubicBezTo>
                        <a:pt x="32600" y="22128"/>
                        <a:pt x="33311" y="19854"/>
                        <a:pt x="33785" y="18100"/>
                      </a:cubicBezTo>
                      <a:lnTo>
                        <a:pt x="43925" y="46009"/>
                      </a:lnTo>
                      <a:close/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75" name="Grafika 77">
                <a:extLst>
                  <a:ext uri="{FF2B5EF4-FFF2-40B4-BE49-F238E27FC236}">
                    <a16:creationId xmlns:a16="http://schemas.microsoft.com/office/drawing/2014/main" id="{F0379590-7F1F-A554-CB38-6D0F2442C8E7}"/>
                  </a:ext>
                </a:extLst>
              </p:cNvPr>
              <p:cNvGrpSpPr/>
              <p:nvPr/>
            </p:nvGrpSpPr>
            <p:grpSpPr>
              <a:xfrm>
                <a:off x="4838644" y="2202702"/>
                <a:ext cx="851435" cy="291030"/>
                <a:chOff x="4838644" y="2202702"/>
                <a:chExt cx="851435" cy="291030"/>
              </a:xfrm>
              <a:grpFill/>
            </p:grpSpPr>
            <p:sp>
              <p:nvSpPr>
                <p:cNvPr id="86" name="Dowolny kształt: kształt 85">
                  <a:extLst>
                    <a:ext uri="{FF2B5EF4-FFF2-40B4-BE49-F238E27FC236}">
                      <a16:creationId xmlns:a16="http://schemas.microsoft.com/office/drawing/2014/main" id="{6193EE99-4488-B426-8937-7F84A585EE13}"/>
                    </a:ext>
                  </a:extLst>
                </p:cNvPr>
                <p:cNvSpPr/>
                <p:nvPr/>
              </p:nvSpPr>
              <p:spPr>
                <a:xfrm>
                  <a:off x="4838644" y="2207488"/>
                  <a:ext cx="250546" cy="279705"/>
                </a:xfrm>
                <a:custGeom>
                  <a:avLst/>
                  <a:gdLst>
                    <a:gd name="connsiteX0" fmla="*/ 180910 w 250546"/>
                    <a:gd name="connsiteY0" fmla="*/ 129594 h 279705"/>
                    <a:gd name="connsiteX1" fmla="*/ 134617 w 250546"/>
                    <a:gd name="connsiteY1" fmla="*/ 0 h 279705"/>
                    <a:gd name="connsiteX2" fmla="*/ 0 w 250546"/>
                    <a:gd name="connsiteY2" fmla="*/ 0 h 279705"/>
                    <a:gd name="connsiteX3" fmla="*/ 0 w 250546"/>
                    <a:gd name="connsiteY3" fmla="*/ 7392 h 279705"/>
                    <a:gd name="connsiteX4" fmla="*/ 0 w 250546"/>
                    <a:gd name="connsiteY4" fmla="*/ 7392 h 279705"/>
                    <a:gd name="connsiteX5" fmla="*/ 21038 w 250546"/>
                    <a:gd name="connsiteY5" fmla="*/ 28430 h 279705"/>
                    <a:gd name="connsiteX6" fmla="*/ 21038 w 250546"/>
                    <a:gd name="connsiteY6" fmla="*/ 279705 h 279705"/>
                    <a:gd name="connsiteX7" fmla="*/ 151296 w 250546"/>
                    <a:gd name="connsiteY7" fmla="*/ 279705 h 279705"/>
                    <a:gd name="connsiteX8" fmla="*/ 180863 w 250546"/>
                    <a:gd name="connsiteY8" fmla="*/ 129547 h 279705"/>
                    <a:gd name="connsiteX9" fmla="*/ 81737 w 250546"/>
                    <a:gd name="connsiteY9" fmla="*/ 252649 h 279705"/>
                    <a:gd name="connsiteX10" fmla="*/ 81737 w 250546"/>
                    <a:gd name="connsiteY10" fmla="*/ 29473 h 279705"/>
                    <a:gd name="connsiteX11" fmla="*/ 172476 w 250546"/>
                    <a:gd name="connsiteY11" fmla="*/ 81547 h 279705"/>
                    <a:gd name="connsiteX12" fmla="*/ 103438 w 250546"/>
                    <a:gd name="connsiteY12" fmla="*/ 129547 h 279705"/>
                    <a:gd name="connsiteX13" fmla="*/ 103438 w 250546"/>
                    <a:gd name="connsiteY13" fmla="*/ 138597 h 279705"/>
                    <a:gd name="connsiteX14" fmla="*/ 188539 w 250546"/>
                    <a:gd name="connsiteY14" fmla="*/ 202849 h 279705"/>
                    <a:gd name="connsiteX15" fmla="*/ 81737 w 250546"/>
                    <a:gd name="connsiteY15" fmla="*/ 252649 h 279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546" h="279705">
                      <a:moveTo>
                        <a:pt x="180910" y="129594"/>
                      </a:moveTo>
                      <a:cubicBezTo>
                        <a:pt x="241230" y="129594"/>
                        <a:pt x="259283" y="0"/>
                        <a:pt x="134617" y="0"/>
                      </a:cubicBezTo>
                      <a:lnTo>
                        <a:pt x="0" y="0"/>
                      </a:lnTo>
                      <a:lnTo>
                        <a:pt x="0" y="7392"/>
                      </a:lnTo>
                      <a:lnTo>
                        <a:pt x="0" y="7392"/>
                      </a:lnTo>
                      <a:cubicBezTo>
                        <a:pt x="11609" y="7392"/>
                        <a:pt x="21038" y="16821"/>
                        <a:pt x="21038" y="28430"/>
                      </a:cubicBezTo>
                      <a:lnTo>
                        <a:pt x="21038" y="279705"/>
                      </a:lnTo>
                      <a:lnTo>
                        <a:pt x="151296" y="279705"/>
                      </a:lnTo>
                      <a:cubicBezTo>
                        <a:pt x="283685" y="279705"/>
                        <a:pt x="273308" y="139497"/>
                        <a:pt x="180863" y="129547"/>
                      </a:cubicBezTo>
                      <a:moveTo>
                        <a:pt x="81737" y="252649"/>
                      </a:moveTo>
                      <a:lnTo>
                        <a:pt x="81737" y="29473"/>
                      </a:lnTo>
                      <a:cubicBezTo>
                        <a:pt x="156461" y="16347"/>
                        <a:pt x="172476" y="48142"/>
                        <a:pt x="172476" y="81547"/>
                      </a:cubicBezTo>
                      <a:cubicBezTo>
                        <a:pt x="172476" y="131774"/>
                        <a:pt x="115569" y="129547"/>
                        <a:pt x="103438" y="129547"/>
                      </a:cubicBezTo>
                      <a:lnTo>
                        <a:pt x="103438" y="138597"/>
                      </a:lnTo>
                      <a:cubicBezTo>
                        <a:pt x="165179" y="138597"/>
                        <a:pt x="188539" y="165179"/>
                        <a:pt x="188539" y="202849"/>
                      </a:cubicBezTo>
                      <a:cubicBezTo>
                        <a:pt x="188539" y="238671"/>
                        <a:pt x="146652" y="263785"/>
                        <a:pt x="81737" y="252649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7" name="Dowolny kształt: kształt 86">
                  <a:extLst>
                    <a:ext uri="{FF2B5EF4-FFF2-40B4-BE49-F238E27FC236}">
                      <a16:creationId xmlns:a16="http://schemas.microsoft.com/office/drawing/2014/main" id="{A2F24CC7-6442-8391-8237-642D5D72C150}"/>
                    </a:ext>
                  </a:extLst>
                </p:cNvPr>
                <p:cNvSpPr/>
                <p:nvPr/>
              </p:nvSpPr>
              <p:spPr>
                <a:xfrm>
                  <a:off x="5487231" y="2207488"/>
                  <a:ext cx="202849" cy="279730"/>
                </a:xfrm>
                <a:custGeom>
                  <a:avLst/>
                  <a:gdLst>
                    <a:gd name="connsiteX0" fmla="*/ 190529 w 202849"/>
                    <a:gd name="connsiteY0" fmla="*/ 266959 h 279730"/>
                    <a:gd name="connsiteX1" fmla="*/ 153333 w 202849"/>
                    <a:gd name="connsiteY1" fmla="*/ 231327 h 279730"/>
                    <a:gd name="connsiteX2" fmla="*/ 60319 w 202849"/>
                    <a:gd name="connsiteY2" fmla="*/ 116279 h 279730"/>
                    <a:gd name="connsiteX3" fmla="*/ 153475 w 202849"/>
                    <a:gd name="connsiteY3" fmla="*/ 26724 h 279730"/>
                    <a:gd name="connsiteX4" fmla="*/ 181621 w 202849"/>
                    <a:gd name="connsiteY4" fmla="*/ 7818 h 279730"/>
                    <a:gd name="connsiteX5" fmla="*/ 189250 w 202849"/>
                    <a:gd name="connsiteY5" fmla="*/ 7392 h 279730"/>
                    <a:gd name="connsiteX6" fmla="*/ 189250 w 202849"/>
                    <a:gd name="connsiteY6" fmla="*/ 0 h 279730"/>
                    <a:gd name="connsiteX7" fmla="*/ 99269 w 202849"/>
                    <a:gd name="connsiteY7" fmla="*/ 0 h 279730"/>
                    <a:gd name="connsiteX8" fmla="*/ 99269 w 202849"/>
                    <a:gd name="connsiteY8" fmla="*/ 7392 h 279730"/>
                    <a:gd name="connsiteX9" fmla="*/ 99269 w 202849"/>
                    <a:gd name="connsiteY9" fmla="*/ 7392 h 279730"/>
                    <a:gd name="connsiteX10" fmla="*/ 117606 w 202849"/>
                    <a:gd name="connsiteY10" fmla="*/ 18101 h 279730"/>
                    <a:gd name="connsiteX11" fmla="*/ 0 w 202849"/>
                    <a:gd name="connsiteY11" fmla="*/ 135707 h 279730"/>
                    <a:gd name="connsiteX12" fmla="*/ 87233 w 202849"/>
                    <a:gd name="connsiteY12" fmla="*/ 245779 h 279730"/>
                    <a:gd name="connsiteX13" fmla="*/ 129025 w 202849"/>
                    <a:gd name="connsiteY13" fmla="*/ 274256 h 279730"/>
                    <a:gd name="connsiteX14" fmla="*/ 157313 w 202849"/>
                    <a:gd name="connsiteY14" fmla="*/ 279279 h 279730"/>
                    <a:gd name="connsiteX15" fmla="*/ 200148 w 202849"/>
                    <a:gd name="connsiteY15" fmla="*/ 279516 h 279730"/>
                    <a:gd name="connsiteX16" fmla="*/ 202849 w 202849"/>
                    <a:gd name="connsiteY16" fmla="*/ 272408 h 279730"/>
                    <a:gd name="connsiteX17" fmla="*/ 190435 w 202849"/>
                    <a:gd name="connsiteY17" fmla="*/ 266912 h 2797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02849" h="279730">
                      <a:moveTo>
                        <a:pt x="190529" y="266959"/>
                      </a:moveTo>
                      <a:cubicBezTo>
                        <a:pt x="178162" y="261557"/>
                        <a:pt x="161910" y="241325"/>
                        <a:pt x="153333" y="231327"/>
                      </a:cubicBezTo>
                      <a:cubicBezTo>
                        <a:pt x="136465" y="211710"/>
                        <a:pt x="60319" y="116279"/>
                        <a:pt x="60319" y="116279"/>
                      </a:cubicBezTo>
                      <a:cubicBezTo>
                        <a:pt x="60319" y="116279"/>
                        <a:pt x="139829" y="37717"/>
                        <a:pt x="153475" y="26724"/>
                      </a:cubicBezTo>
                      <a:cubicBezTo>
                        <a:pt x="161104" y="20612"/>
                        <a:pt x="169965" y="10851"/>
                        <a:pt x="181621" y="7818"/>
                      </a:cubicBezTo>
                      <a:cubicBezTo>
                        <a:pt x="183848" y="7250"/>
                        <a:pt x="189250" y="7392"/>
                        <a:pt x="189250" y="7392"/>
                      </a:cubicBezTo>
                      <a:lnTo>
                        <a:pt x="189250" y="0"/>
                      </a:lnTo>
                      <a:cubicBezTo>
                        <a:pt x="189250" y="0"/>
                        <a:pt x="99269" y="0"/>
                        <a:pt x="99269" y="0"/>
                      </a:cubicBezTo>
                      <a:lnTo>
                        <a:pt x="99269" y="7392"/>
                      </a:lnTo>
                      <a:lnTo>
                        <a:pt x="99269" y="7392"/>
                      </a:lnTo>
                      <a:cubicBezTo>
                        <a:pt x="107134" y="7392"/>
                        <a:pt x="113957" y="11704"/>
                        <a:pt x="117606" y="18101"/>
                      </a:cubicBezTo>
                      <a:cubicBezTo>
                        <a:pt x="80552" y="55155"/>
                        <a:pt x="0" y="135707"/>
                        <a:pt x="0" y="135707"/>
                      </a:cubicBezTo>
                      <a:cubicBezTo>
                        <a:pt x="0" y="135707"/>
                        <a:pt x="74440" y="230758"/>
                        <a:pt x="87233" y="245779"/>
                      </a:cubicBezTo>
                      <a:cubicBezTo>
                        <a:pt x="98463" y="258951"/>
                        <a:pt x="112157" y="269376"/>
                        <a:pt x="129025" y="274256"/>
                      </a:cubicBezTo>
                      <a:cubicBezTo>
                        <a:pt x="138170" y="276910"/>
                        <a:pt x="147837" y="278758"/>
                        <a:pt x="157313" y="279279"/>
                      </a:cubicBezTo>
                      <a:cubicBezTo>
                        <a:pt x="171481" y="280132"/>
                        <a:pt x="185791" y="279516"/>
                        <a:pt x="200148" y="279516"/>
                      </a:cubicBezTo>
                      <a:cubicBezTo>
                        <a:pt x="202044" y="275204"/>
                        <a:pt x="201570" y="275725"/>
                        <a:pt x="202849" y="272408"/>
                      </a:cubicBezTo>
                      <a:cubicBezTo>
                        <a:pt x="198869" y="270892"/>
                        <a:pt x="194036" y="268475"/>
                        <a:pt x="190435" y="266912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8" name="Dowolny kształt: kształt 87">
                  <a:extLst>
                    <a:ext uri="{FF2B5EF4-FFF2-40B4-BE49-F238E27FC236}">
                      <a16:creationId xmlns:a16="http://schemas.microsoft.com/office/drawing/2014/main" id="{5C0E7D9F-D33A-88BF-9705-2BC19B0D772C}"/>
                    </a:ext>
                  </a:extLst>
                </p:cNvPr>
                <p:cNvSpPr/>
                <p:nvPr/>
              </p:nvSpPr>
              <p:spPr>
                <a:xfrm>
                  <a:off x="5398102" y="2207535"/>
                  <a:ext cx="81784" cy="279705"/>
                </a:xfrm>
                <a:custGeom>
                  <a:avLst/>
                  <a:gdLst>
                    <a:gd name="connsiteX0" fmla="*/ 0 w 81784"/>
                    <a:gd name="connsiteY0" fmla="*/ 0 h 279705"/>
                    <a:gd name="connsiteX1" fmla="*/ 0 w 81784"/>
                    <a:gd name="connsiteY1" fmla="*/ 7392 h 279705"/>
                    <a:gd name="connsiteX2" fmla="*/ 0 w 81784"/>
                    <a:gd name="connsiteY2" fmla="*/ 7392 h 279705"/>
                    <a:gd name="connsiteX3" fmla="*/ 0 w 81784"/>
                    <a:gd name="connsiteY3" fmla="*/ 7392 h 279705"/>
                    <a:gd name="connsiteX4" fmla="*/ 21038 w 81784"/>
                    <a:gd name="connsiteY4" fmla="*/ 28430 h 279705"/>
                    <a:gd name="connsiteX5" fmla="*/ 21038 w 81784"/>
                    <a:gd name="connsiteY5" fmla="*/ 279705 h 279705"/>
                    <a:gd name="connsiteX6" fmla="*/ 81784 w 81784"/>
                    <a:gd name="connsiteY6" fmla="*/ 279705 h 279705"/>
                    <a:gd name="connsiteX7" fmla="*/ 81784 w 81784"/>
                    <a:gd name="connsiteY7" fmla="*/ 0 h 279705"/>
                    <a:gd name="connsiteX8" fmla="*/ 0 w 81784"/>
                    <a:gd name="connsiteY8" fmla="*/ 0 h 279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1784" h="279705">
                      <a:moveTo>
                        <a:pt x="0" y="0"/>
                      </a:moveTo>
                      <a:lnTo>
                        <a:pt x="0" y="7392"/>
                      </a:lnTo>
                      <a:lnTo>
                        <a:pt x="0" y="7392"/>
                      </a:lnTo>
                      <a:cubicBezTo>
                        <a:pt x="0" y="7392"/>
                        <a:pt x="0" y="7392"/>
                        <a:pt x="0" y="7392"/>
                      </a:cubicBezTo>
                      <a:cubicBezTo>
                        <a:pt x="11609" y="7392"/>
                        <a:pt x="21038" y="16821"/>
                        <a:pt x="21038" y="28430"/>
                      </a:cubicBezTo>
                      <a:lnTo>
                        <a:pt x="21038" y="279705"/>
                      </a:lnTo>
                      <a:cubicBezTo>
                        <a:pt x="21038" y="279705"/>
                        <a:pt x="81784" y="279705"/>
                        <a:pt x="81784" y="279705"/>
                      </a:cubicBezTo>
                      <a:lnTo>
                        <a:pt x="81784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9" name="Dowolny kształt: kształt 88">
                  <a:extLst>
                    <a:ext uri="{FF2B5EF4-FFF2-40B4-BE49-F238E27FC236}">
                      <a16:creationId xmlns:a16="http://schemas.microsoft.com/office/drawing/2014/main" id="{C9D121B9-B780-6D15-E2C4-7C9F0247B7C3}"/>
                    </a:ext>
                  </a:extLst>
                </p:cNvPr>
                <p:cNvSpPr/>
                <p:nvPr/>
              </p:nvSpPr>
              <p:spPr>
                <a:xfrm>
                  <a:off x="5117828" y="2202702"/>
                  <a:ext cx="250564" cy="291030"/>
                </a:xfrm>
                <a:custGeom>
                  <a:avLst/>
                  <a:gdLst>
                    <a:gd name="connsiteX0" fmla="*/ 174229 w 250564"/>
                    <a:gd name="connsiteY0" fmla="*/ 140540 h 291030"/>
                    <a:gd name="connsiteX1" fmla="*/ 174229 w 250564"/>
                    <a:gd name="connsiteY1" fmla="*/ 147932 h 291030"/>
                    <a:gd name="connsiteX2" fmla="*/ 195268 w 250564"/>
                    <a:gd name="connsiteY2" fmla="*/ 168970 h 291030"/>
                    <a:gd name="connsiteX3" fmla="*/ 195268 w 250564"/>
                    <a:gd name="connsiteY3" fmla="*/ 263453 h 291030"/>
                    <a:gd name="connsiteX4" fmla="*/ 150301 w 250564"/>
                    <a:gd name="connsiteY4" fmla="*/ 265632 h 291030"/>
                    <a:gd name="connsiteX5" fmla="*/ 64300 w 250564"/>
                    <a:gd name="connsiteY5" fmla="*/ 132579 h 291030"/>
                    <a:gd name="connsiteX6" fmla="*/ 225214 w 250564"/>
                    <a:gd name="connsiteY6" fmla="*/ 85290 h 291030"/>
                    <a:gd name="connsiteX7" fmla="*/ 238008 w 250564"/>
                    <a:gd name="connsiteY7" fmla="*/ 85290 h 291030"/>
                    <a:gd name="connsiteX8" fmla="*/ 238008 w 250564"/>
                    <a:gd name="connsiteY8" fmla="*/ 8955 h 291030"/>
                    <a:gd name="connsiteX9" fmla="*/ 157929 w 250564"/>
                    <a:gd name="connsiteY9" fmla="*/ 0 h 291030"/>
                    <a:gd name="connsiteX10" fmla="*/ 8197 w 250564"/>
                    <a:gd name="connsiteY10" fmla="*/ 94293 h 291030"/>
                    <a:gd name="connsiteX11" fmla="*/ 0 w 250564"/>
                    <a:gd name="connsiteY11" fmla="*/ 147553 h 291030"/>
                    <a:gd name="connsiteX12" fmla="*/ 143288 w 250564"/>
                    <a:gd name="connsiteY12" fmla="*/ 291030 h 291030"/>
                    <a:gd name="connsiteX13" fmla="*/ 250564 w 250564"/>
                    <a:gd name="connsiteY13" fmla="*/ 276910 h 291030"/>
                    <a:gd name="connsiteX14" fmla="*/ 250564 w 250564"/>
                    <a:gd name="connsiteY14" fmla="*/ 140587 h 291030"/>
                    <a:gd name="connsiteX15" fmla="*/ 174182 w 250564"/>
                    <a:gd name="connsiteY15" fmla="*/ 140587 h 291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0564" h="291030">
                      <a:moveTo>
                        <a:pt x="174229" y="140540"/>
                      </a:moveTo>
                      <a:cubicBezTo>
                        <a:pt x="174229" y="145705"/>
                        <a:pt x="174229" y="142956"/>
                        <a:pt x="174229" y="147932"/>
                      </a:cubicBezTo>
                      <a:cubicBezTo>
                        <a:pt x="185838" y="147932"/>
                        <a:pt x="195268" y="157361"/>
                        <a:pt x="195268" y="168970"/>
                      </a:cubicBezTo>
                      <a:cubicBezTo>
                        <a:pt x="195268" y="169302"/>
                        <a:pt x="195268" y="246442"/>
                        <a:pt x="195268" y="263453"/>
                      </a:cubicBezTo>
                      <a:cubicBezTo>
                        <a:pt x="181100" y="267007"/>
                        <a:pt x="166648" y="268191"/>
                        <a:pt x="150301" y="265632"/>
                      </a:cubicBezTo>
                      <a:cubicBezTo>
                        <a:pt x="90550" y="256345"/>
                        <a:pt x="60698" y="188634"/>
                        <a:pt x="64300" y="132579"/>
                      </a:cubicBezTo>
                      <a:cubicBezTo>
                        <a:pt x="73776" y="-15542"/>
                        <a:pt x="227299" y="8008"/>
                        <a:pt x="225214" y="85290"/>
                      </a:cubicBezTo>
                      <a:lnTo>
                        <a:pt x="238008" y="85290"/>
                      </a:lnTo>
                      <a:lnTo>
                        <a:pt x="238008" y="8955"/>
                      </a:lnTo>
                      <a:cubicBezTo>
                        <a:pt x="209672" y="3317"/>
                        <a:pt x="188397" y="0"/>
                        <a:pt x="157929" y="0"/>
                      </a:cubicBezTo>
                      <a:cubicBezTo>
                        <a:pt x="100074" y="0"/>
                        <a:pt x="36580" y="22365"/>
                        <a:pt x="8197" y="94293"/>
                      </a:cubicBezTo>
                      <a:cubicBezTo>
                        <a:pt x="1469" y="111399"/>
                        <a:pt x="0" y="129784"/>
                        <a:pt x="0" y="147553"/>
                      </a:cubicBezTo>
                      <a:cubicBezTo>
                        <a:pt x="0" y="204081"/>
                        <a:pt x="35064" y="291030"/>
                        <a:pt x="143288" y="291030"/>
                      </a:cubicBezTo>
                      <a:cubicBezTo>
                        <a:pt x="177404" y="291030"/>
                        <a:pt x="220191" y="286197"/>
                        <a:pt x="250564" y="276910"/>
                      </a:cubicBezTo>
                      <a:lnTo>
                        <a:pt x="250564" y="140587"/>
                      </a:lnTo>
                      <a:lnTo>
                        <a:pt x="174182" y="140587"/>
                      </a:ln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76" name="Grafika 77">
                <a:extLst>
                  <a:ext uri="{FF2B5EF4-FFF2-40B4-BE49-F238E27FC236}">
                    <a16:creationId xmlns:a16="http://schemas.microsoft.com/office/drawing/2014/main" id="{2A908794-BC05-916B-99BE-563C0C097DB6}"/>
                  </a:ext>
                </a:extLst>
              </p:cNvPr>
              <p:cNvGrpSpPr/>
              <p:nvPr/>
            </p:nvGrpSpPr>
            <p:grpSpPr>
              <a:xfrm>
                <a:off x="4850632" y="2669573"/>
                <a:ext cx="759985" cy="96046"/>
                <a:chOff x="4850632" y="2669573"/>
                <a:chExt cx="759985" cy="96046"/>
              </a:xfrm>
              <a:grpFill/>
            </p:grpSpPr>
            <p:sp>
              <p:nvSpPr>
                <p:cNvPr id="77" name="Dowolny kształt: kształt 76">
                  <a:extLst>
                    <a:ext uri="{FF2B5EF4-FFF2-40B4-BE49-F238E27FC236}">
                      <a16:creationId xmlns:a16="http://schemas.microsoft.com/office/drawing/2014/main" id="{D74907C1-8D9C-E064-0F0F-F9255302DF39}"/>
                    </a:ext>
                  </a:extLst>
                </p:cNvPr>
                <p:cNvSpPr/>
                <p:nvPr/>
              </p:nvSpPr>
              <p:spPr>
                <a:xfrm>
                  <a:off x="4936065" y="2672037"/>
                  <a:ext cx="75766" cy="74676"/>
                </a:xfrm>
                <a:custGeom>
                  <a:avLst/>
                  <a:gdLst>
                    <a:gd name="connsiteX0" fmla="*/ 58993 w 75766"/>
                    <a:gd name="connsiteY0" fmla="*/ 56766 h 74676"/>
                    <a:gd name="connsiteX1" fmla="*/ 48663 w 75766"/>
                    <a:gd name="connsiteY1" fmla="*/ 45536 h 74676"/>
                    <a:gd name="connsiteX2" fmla="*/ 44209 w 75766"/>
                    <a:gd name="connsiteY2" fmla="*/ 41129 h 74676"/>
                    <a:gd name="connsiteX3" fmla="*/ 57050 w 75766"/>
                    <a:gd name="connsiteY3" fmla="*/ 21370 h 74676"/>
                    <a:gd name="connsiteX4" fmla="*/ 41934 w 75766"/>
                    <a:gd name="connsiteY4" fmla="*/ 1564 h 74676"/>
                    <a:gd name="connsiteX5" fmla="*/ 28193 w 75766"/>
                    <a:gd name="connsiteY5" fmla="*/ 0 h 74676"/>
                    <a:gd name="connsiteX6" fmla="*/ 22223 w 75766"/>
                    <a:gd name="connsiteY6" fmla="*/ 95 h 74676"/>
                    <a:gd name="connsiteX7" fmla="*/ 17105 w 75766"/>
                    <a:gd name="connsiteY7" fmla="*/ 190 h 74676"/>
                    <a:gd name="connsiteX8" fmla="*/ 1042 w 75766"/>
                    <a:gd name="connsiteY8" fmla="*/ 0 h 74676"/>
                    <a:gd name="connsiteX9" fmla="*/ 0 w 75766"/>
                    <a:gd name="connsiteY9" fmla="*/ 0 h 74676"/>
                    <a:gd name="connsiteX10" fmla="*/ 0 w 75766"/>
                    <a:gd name="connsiteY10" fmla="*/ 5307 h 74676"/>
                    <a:gd name="connsiteX11" fmla="*/ 3743 w 75766"/>
                    <a:gd name="connsiteY11" fmla="*/ 6065 h 74676"/>
                    <a:gd name="connsiteX12" fmla="*/ 9050 w 75766"/>
                    <a:gd name="connsiteY12" fmla="*/ 8766 h 74676"/>
                    <a:gd name="connsiteX13" fmla="*/ 9145 w 75766"/>
                    <a:gd name="connsiteY13" fmla="*/ 20043 h 74676"/>
                    <a:gd name="connsiteX14" fmla="*/ 9145 w 75766"/>
                    <a:gd name="connsiteY14" fmla="*/ 53875 h 74676"/>
                    <a:gd name="connsiteX15" fmla="*/ 9050 w 75766"/>
                    <a:gd name="connsiteY15" fmla="*/ 65152 h 74676"/>
                    <a:gd name="connsiteX16" fmla="*/ 3791 w 75766"/>
                    <a:gd name="connsiteY16" fmla="*/ 67853 h 74676"/>
                    <a:gd name="connsiteX17" fmla="*/ 47 w 75766"/>
                    <a:gd name="connsiteY17" fmla="*/ 68659 h 74676"/>
                    <a:gd name="connsiteX18" fmla="*/ 47 w 75766"/>
                    <a:gd name="connsiteY18" fmla="*/ 73918 h 74676"/>
                    <a:gd name="connsiteX19" fmla="*/ 31463 w 75766"/>
                    <a:gd name="connsiteY19" fmla="*/ 73918 h 74676"/>
                    <a:gd name="connsiteX20" fmla="*/ 31463 w 75766"/>
                    <a:gd name="connsiteY20" fmla="*/ 68659 h 74676"/>
                    <a:gd name="connsiteX21" fmla="*/ 27719 w 75766"/>
                    <a:gd name="connsiteY21" fmla="*/ 67901 h 74676"/>
                    <a:gd name="connsiteX22" fmla="*/ 22460 w 75766"/>
                    <a:gd name="connsiteY22" fmla="*/ 65200 h 74676"/>
                    <a:gd name="connsiteX23" fmla="*/ 22365 w 75766"/>
                    <a:gd name="connsiteY23" fmla="*/ 53923 h 74676"/>
                    <a:gd name="connsiteX24" fmla="*/ 22365 w 75766"/>
                    <a:gd name="connsiteY24" fmla="*/ 44825 h 74676"/>
                    <a:gd name="connsiteX25" fmla="*/ 30515 w 75766"/>
                    <a:gd name="connsiteY25" fmla="*/ 44825 h 74676"/>
                    <a:gd name="connsiteX26" fmla="*/ 34353 w 75766"/>
                    <a:gd name="connsiteY26" fmla="*/ 48805 h 74676"/>
                    <a:gd name="connsiteX27" fmla="*/ 44398 w 75766"/>
                    <a:gd name="connsiteY27" fmla="*/ 60746 h 74676"/>
                    <a:gd name="connsiteX28" fmla="*/ 69133 w 75766"/>
                    <a:gd name="connsiteY28" fmla="*/ 74677 h 74676"/>
                    <a:gd name="connsiteX29" fmla="*/ 73160 w 75766"/>
                    <a:gd name="connsiteY29" fmla="*/ 74582 h 74676"/>
                    <a:gd name="connsiteX30" fmla="*/ 73824 w 75766"/>
                    <a:gd name="connsiteY30" fmla="*/ 74582 h 74676"/>
                    <a:gd name="connsiteX31" fmla="*/ 75766 w 75766"/>
                    <a:gd name="connsiteY31" fmla="*/ 69275 h 74676"/>
                    <a:gd name="connsiteX32" fmla="*/ 74629 w 75766"/>
                    <a:gd name="connsiteY32" fmla="*/ 68991 h 74676"/>
                    <a:gd name="connsiteX33" fmla="*/ 59040 w 75766"/>
                    <a:gd name="connsiteY33" fmla="*/ 56718 h 74676"/>
                    <a:gd name="connsiteX34" fmla="*/ 43309 w 75766"/>
                    <a:gd name="connsiteY34" fmla="*/ 23597 h 74676"/>
                    <a:gd name="connsiteX35" fmla="*/ 42550 w 75766"/>
                    <a:gd name="connsiteY35" fmla="*/ 29094 h 74676"/>
                    <a:gd name="connsiteX36" fmla="*/ 33500 w 75766"/>
                    <a:gd name="connsiteY36" fmla="*/ 37149 h 74676"/>
                    <a:gd name="connsiteX37" fmla="*/ 22365 w 75766"/>
                    <a:gd name="connsiteY37" fmla="*/ 37149 h 74676"/>
                    <a:gd name="connsiteX38" fmla="*/ 22365 w 75766"/>
                    <a:gd name="connsiteY38" fmla="*/ 7581 h 74676"/>
                    <a:gd name="connsiteX39" fmla="*/ 26393 w 75766"/>
                    <a:gd name="connsiteY39" fmla="*/ 7392 h 74676"/>
                    <a:gd name="connsiteX40" fmla="*/ 42077 w 75766"/>
                    <a:gd name="connsiteY40" fmla="*/ 16679 h 74676"/>
                    <a:gd name="connsiteX41" fmla="*/ 43309 w 75766"/>
                    <a:gd name="connsiteY41" fmla="*/ 23597 h 74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75766" h="74676">
                      <a:moveTo>
                        <a:pt x="58993" y="56766"/>
                      </a:moveTo>
                      <a:lnTo>
                        <a:pt x="48663" y="45536"/>
                      </a:lnTo>
                      <a:cubicBezTo>
                        <a:pt x="46673" y="43356"/>
                        <a:pt x="45393" y="42124"/>
                        <a:pt x="44209" y="41129"/>
                      </a:cubicBezTo>
                      <a:cubicBezTo>
                        <a:pt x="50843" y="38286"/>
                        <a:pt x="57050" y="31036"/>
                        <a:pt x="57050" y="21370"/>
                      </a:cubicBezTo>
                      <a:cubicBezTo>
                        <a:pt x="57050" y="11704"/>
                        <a:pt x="51269" y="4028"/>
                        <a:pt x="41934" y="1564"/>
                      </a:cubicBezTo>
                      <a:cubicBezTo>
                        <a:pt x="38333" y="474"/>
                        <a:pt x="33974" y="0"/>
                        <a:pt x="28193" y="0"/>
                      </a:cubicBezTo>
                      <a:cubicBezTo>
                        <a:pt x="25777" y="0"/>
                        <a:pt x="23976" y="47"/>
                        <a:pt x="22223" y="95"/>
                      </a:cubicBezTo>
                      <a:cubicBezTo>
                        <a:pt x="20612" y="142"/>
                        <a:pt x="19096" y="190"/>
                        <a:pt x="17105" y="190"/>
                      </a:cubicBezTo>
                      <a:cubicBezTo>
                        <a:pt x="12462" y="190"/>
                        <a:pt x="1042" y="0"/>
                        <a:pt x="1042" y="0"/>
                      </a:cubicBezTo>
                      <a:lnTo>
                        <a:pt x="0" y="0"/>
                      </a:lnTo>
                      <a:cubicBezTo>
                        <a:pt x="0" y="0"/>
                        <a:pt x="0" y="5307"/>
                        <a:pt x="0" y="5307"/>
                      </a:cubicBezTo>
                      <a:lnTo>
                        <a:pt x="3743" y="6065"/>
                      </a:lnTo>
                      <a:cubicBezTo>
                        <a:pt x="8955" y="7202"/>
                        <a:pt x="8955" y="7297"/>
                        <a:pt x="9050" y="8766"/>
                      </a:cubicBezTo>
                      <a:cubicBezTo>
                        <a:pt x="9145" y="11088"/>
                        <a:pt x="9145" y="15258"/>
                        <a:pt x="9145" y="20043"/>
                      </a:cubicBezTo>
                      <a:lnTo>
                        <a:pt x="9145" y="53875"/>
                      </a:lnTo>
                      <a:cubicBezTo>
                        <a:pt x="9145" y="58708"/>
                        <a:pt x="9145" y="62878"/>
                        <a:pt x="9050" y="65152"/>
                      </a:cubicBezTo>
                      <a:cubicBezTo>
                        <a:pt x="9003" y="66621"/>
                        <a:pt x="9003" y="66669"/>
                        <a:pt x="3791" y="67853"/>
                      </a:cubicBezTo>
                      <a:lnTo>
                        <a:pt x="47" y="68659"/>
                      </a:lnTo>
                      <a:lnTo>
                        <a:pt x="47" y="73918"/>
                      </a:lnTo>
                      <a:lnTo>
                        <a:pt x="31463" y="73918"/>
                      </a:lnTo>
                      <a:lnTo>
                        <a:pt x="31463" y="68659"/>
                      </a:lnTo>
                      <a:lnTo>
                        <a:pt x="27719" y="67901"/>
                      </a:lnTo>
                      <a:cubicBezTo>
                        <a:pt x="22507" y="66716"/>
                        <a:pt x="22507" y="66669"/>
                        <a:pt x="22460" y="65200"/>
                      </a:cubicBezTo>
                      <a:cubicBezTo>
                        <a:pt x="22365" y="62878"/>
                        <a:pt x="22365" y="58708"/>
                        <a:pt x="22365" y="53923"/>
                      </a:cubicBezTo>
                      <a:lnTo>
                        <a:pt x="22365" y="44825"/>
                      </a:lnTo>
                      <a:lnTo>
                        <a:pt x="30515" y="44825"/>
                      </a:lnTo>
                      <a:cubicBezTo>
                        <a:pt x="31652" y="45773"/>
                        <a:pt x="32410" y="46625"/>
                        <a:pt x="34353" y="48805"/>
                      </a:cubicBezTo>
                      <a:lnTo>
                        <a:pt x="44398" y="60746"/>
                      </a:lnTo>
                      <a:cubicBezTo>
                        <a:pt x="54159" y="72213"/>
                        <a:pt x="58566" y="74677"/>
                        <a:pt x="69133" y="74677"/>
                      </a:cubicBezTo>
                      <a:cubicBezTo>
                        <a:pt x="70365" y="74677"/>
                        <a:pt x="71739" y="74677"/>
                        <a:pt x="73160" y="74582"/>
                      </a:cubicBezTo>
                      <a:lnTo>
                        <a:pt x="73824" y="74582"/>
                      </a:lnTo>
                      <a:cubicBezTo>
                        <a:pt x="73824" y="74582"/>
                        <a:pt x="75766" y="69275"/>
                        <a:pt x="75766" y="69275"/>
                      </a:cubicBezTo>
                      <a:lnTo>
                        <a:pt x="74629" y="68991"/>
                      </a:lnTo>
                      <a:cubicBezTo>
                        <a:pt x="69322" y="67759"/>
                        <a:pt x="67759" y="66147"/>
                        <a:pt x="59040" y="56718"/>
                      </a:cubicBezTo>
                      <a:moveTo>
                        <a:pt x="43309" y="23597"/>
                      </a:moveTo>
                      <a:cubicBezTo>
                        <a:pt x="43309" y="25777"/>
                        <a:pt x="43024" y="27625"/>
                        <a:pt x="42550" y="29094"/>
                      </a:cubicBezTo>
                      <a:cubicBezTo>
                        <a:pt x="40987" y="34448"/>
                        <a:pt x="37954" y="37149"/>
                        <a:pt x="33500" y="37149"/>
                      </a:cubicBezTo>
                      <a:lnTo>
                        <a:pt x="22365" y="37149"/>
                      </a:lnTo>
                      <a:lnTo>
                        <a:pt x="22365" y="7581"/>
                      </a:lnTo>
                      <a:cubicBezTo>
                        <a:pt x="23360" y="7487"/>
                        <a:pt x="25019" y="7392"/>
                        <a:pt x="26393" y="7392"/>
                      </a:cubicBezTo>
                      <a:cubicBezTo>
                        <a:pt x="34306" y="7392"/>
                        <a:pt x="39707" y="10614"/>
                        <a:pt x="42077" y="16679"/>
                      </a:cubicBezTo>
                      <a:cubicBezTo>
                        <a:pt x="42930" y="18811"/>
                        <a:pt x="43309" y="21086"/>
                        <a:pt x="43309" y="23597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8" name="Dowolny kształt: kształt 77">
                  <a:extLst>
                    <a:ext uri="{FF2B5EF4-FFF2-40B4-BE49-F238E27FC236}">
                      <a16:creationId xmlns:a16="http://schemas.microsoft.com/office/drawing/2014/main" id="{B95EDCC0-109D-408B-29F7-D878C1271467}"/>
                    </a:ext>
                  </a:extLst>
                </p:cNvPr>
                <p:cNvSpPr/>
                <p:nvPr/>
              </p:nvSpPr>
              <p:spPr>
                <a:xfrm>
                  <a:off x="5015575" y="2669573"/>
                  <a:ext cx="74629" cy="76429"/>
                </a:xfrm>
                <a:custGeom>
                  <a:avLst/>
                  <a:gdLst>
                    <a:gd name="connsiteX0" fmla="*/ 66195 w 74629"/>
                    <a:gd name="connsiteY0" fmla="*/ 67522 h 76429"/>
                    <a:gd name="connsiteX1" fmla="*/ 43309 w 74629"/>
                    <a:gd name="connsiteY1" fmla="*/ 8387 h 76429"/>
                    <a:gd name="connsiteX2" fmla="*/ 40797 w 74629"/>
                    <a:gd name="connsiteY2" fmla="*/ 995 h 76429"/>
                    <a:gd name="connsiteX3" fmla="*/ 40513 w 74629"/>
                    <a:gd name="connsiteY3" fmla="*/ 0 h 76429"/>
                    <a:gd name="connsiteX4" fmla="*/ 39518 w 74629"/>
                    <a:gd name="connsiteY4" fmla="*/ 284 h 76429"/>
                    <a:gd name="connsiteX5" fmla="*/ 29615 w 74629"/>
                    <a:gd name="connsiteY5" fmla="*/ 9240 h 76429"/>
                    <a:gd name="connsiteX6" fmla="*/ 9477 w 74629"/>
                    <a:gd name="connsiteY6" fmla="*/ 67569 h 76429"/>
                    <a:gd name="connsiteX7" fmla="*/ 6823 w 74629"/>
                    <a:gd name="connsiteY7" fmla="*/ 69559 h 76429"/>
                    <a:gd name="connsiteX8" fmla="*/ 0 w 74629"/>
                    <a:gd name="connsiteY8" fmla="*/ 71265 h 76429"/>
                    <a:gd name="connsiteX9" fmla="*/ 0 w 74629"/>
                    <a:gd name="connsiteY9" fmla="*/ 76430 h 76429"/>
                    <a:gd name="connsiteX10" fmla="*/ 27482 w 74629"/>
                    <a:gd name="connsiteY10" fmla="*/ 76430 h 76429"/>
                    <a:gd name="connsiteX11" fmla="*/ 27482 w 74629"/>
                    <a:gd name="connsiteY11" fmla="*/ 71218 h 76429"/>
                    <a:gd name="connsiteX12" fmla="*/ 20707 w 74629"/>
                    <a:gd name="connsiteY12" fmla="*/ 69843 h 76429"/>
                    <a:gd name="connsiteX13" fmla="*/ 18432 w 74629"/>
                    <a:gd name="connsiteY13" fmla="*/ 68896 h 76429"/>
                    <a:gd name="connsiteX14" fmla="*/ 18527 w 74629"/>
                    <a:gd name="connsiteY14" fmla="*/ 68375 h 76429"/>
                    <a:gd name="connsiteX15" fmla="*/ 22744 w 74629"/>
                    <a:gd name="connsiteY15" fmla="*/ 54302 h 76429"/>
                    <a:gd name="connsiteX16" fmla="*/ 46720 w 74629"/>
                    <a:gd name="connsiteY16" fmla="*/ 54302 h 76429"/>
                    <a:gd name="connsiteX17" fmla="*/ 51932 w 74629"/>
                    <a:gd name="connsiteY17" fmla="*/ 68327 h 76429"/>
                    <a:gd name="connsiteX18" fmla="*/ 51932 w 74629"/>
                    <a:gd name="connsiteY18" fmla="*/ 69038 h 76429"/>
                    <a:gd name="connsiteX19" fmla="*/ 51127 w 74629"/>
                    <a:gd name="connsiteY19" fmla="*/ 69464 h 76429"/>
                    <a:gd name="connsiteX20" fmla="*/ 43640 w 74629"/>
                    <a:gd name="connsiteY20" fmla="*/ 71170 h 76429"/>
                    <a:gd name="connsiteX21" fmla="*/ 43640 w 74629"/>
                    <a:gd name="connsiteY21" fmla="*/ 76335 h 76429"/>
                    <a:gd name="connsiteX22" fmla="*/ 74629 w 74629"/>
                    <a:gd name="connsiteY22" fmla="*/ 76335 h 76429"/>
                    <a:gd name="connsiteX23" fmla="*/ 74629 w 74629"/>
                    <a:gd name="connsiteY23" fmla="*/ 71218 h 76429"/>
                    <a:gd name="connsiteX24" fmla="*/ 68043 w 74629"/>
                    <a:gd name="connsiteY24" fmla="*/ 69180 h 76429"/>
                    <a:gd name="connsiteX25" fmla="*/ 66148 w 74629"/>
                    <a:gd name="connsiteY25" fmla="*/ 67474 h 76429"/>
                    <a:gd name="connsiteX26" fmla="*/ 43688 w 74629"/>
                    <a:gd name="connsiteY26" fmla="*/ 46057 h 76429"/>
                    <a:gd name="connsiteX27" fmla="*/ 25161 w 74629"/>
                    <a:gd name="connsiteY27" fmla="*/ 46057 h 76429"/>
                    <a:gd name="connsiteX28" fmla="*/ 31557 w 74629"/>
                    <a:gd name="connsiteY28" fmla="*/ 24782 h 76429"/>
                    <a:gd name="connsiteX29" fmla="*/ 33453 w 74629"/>
                    <a:gd name="connsiteY29" fmla="*/ 18195 h 76429"/>
                    <a:gd name="connsiteX30" fmla="*/ 43688 w 74629"/>
                    <a:gd name="connsiteY30" fmla="*/ 46057 h 76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74629" h="76429">
                      <a:moveTo>
                        <a:pt x="66195" y="67522"/>
                      </a:moveTo>
                      <a:lnTo>
                        <a:pt x="43309" y="8387"/>
                      </a:lnTo>
                      <a:cubicBezTo>
                        <a:pt x="41887" y="4691"/>
                        <a:pt x="41508" y="3601"/>
                        <a:pt x="40797" y="995"/>
                      </a:cubicBezTo>
                      <a:lnTo>
                        <a:pt x="40513" y="0"/>
                      </a:lnTo>
                      <a:lnTo>
                        <a:pt x="39518" y="284"/>
                      </a:lnTo>
                      <a:cubicBezTo>
                        <a:pt x="33595" y="1990"/>
                        <a:pt x="31463" y="3459"/>
                        <a:pt x="29615" y="9240"/>
                      </a:cubicBezTo>
                      <a:lnTo>
                        <a:pt x="9477" y="67569"/>
                      </a:lnTo>
                      <a:cubicBezTo>
                        <a:pt x="9050" y="68801"/>
                        <a:pt x="8671" y="69085"/>
                        <a:pt x="6823" y="69559"/>
                      </a:cubicBezTo>
                      <a:lnTo>
                        <a:pt x="0" y="71265"/>
                      </a:lnTo>
                      <a:lnTo>
                        <a:pt x="0" y="76430"/>
                      </a:lnTo>
                      <a:lnTo>
                        <a:pt x="27482" y="76430"/>
                      </a:lnTo>
                      <a:lnTo>
                        <a:pt x="27482" y="71218"/>
                      </a:lnTo>
                      <a:lnTo>
                        <a:pt x="20707" y="69843"/>
                      </a:lnTo>
                      <a:cubicBezTo>
                        <a:pt x="18764" y="69370"/>
                        <a:pt x="18480" y="68991"/>
                        <a:pt x="18432" y="68896"/>
                      </a:cubicBezTo>
                      <a:lnTo>
                        <a:pt x="18527" y="68375"/>
                      </a:lnTo>
                      <a:lnTo>
                        <a:pt x="22744" y="54302"/>
                      </a:lnTo>
                      <a:lnTo>
                        <a:pt x="46720" y="54302"/>
                      </a:lnTo>
                      <a:lnTo>
                        <a:pt x="51932" y="68327"/>
                      </a:lnTo>
                      <a:lnTo>
                        <a:pt x="51932" y="69038"/>
                      </a:lnTo>
                      <a:cubicBezTo>
                        <a:pt x="51932" y="69038"/>
                        <a:pt x="51601" y="69370"/>
                        <a:pt x="51127" y="69464"/>
                      </a:cubicBezTo>
                      <a:lnTo>
                        <a:pt x="43640" y="71170"/>
                      </a:lnTo>
                      <a:lnTo>
                        <a:pt x="43640" y="76335"/>
                      </a:lnTo>
                      <a:lnTo>
                        <a:pt x="74629" y="76335"/>
                      </a:lnTo>
                      <a:lnTo>
                        <a:pt x="74629" y="71218"/>
                      </a:lnTo>
                      <a:lnTo>
                        <a:pt x="68043" y="69180"/>
                      </a:lnTo>
                      <a:cubicBezTo>
                        <a:pt x="66716" y="68754"/>
                        <a:pt x="66669" y="68659"/>
                        <a:pt x="66148" y="67474"/>
                      </a:cubicBezTo>
                      <a:moveTo>
                        <a:pt x="43688" y="46057"/>
                      </a:moveTo>
                      <a:lnTo>
                        <a:pt x="25161" y="46057"/>
                      </a:lnTo>
                      <a:lnTo>
                        <a:pt x="31557" y="24782"/>
                      </a:lnTo>
                      <a:cubicBezTo>
                        <a:pt x="32316" y="22223"/>
                        <a:pt x="32979" y="19949"/>
                        <a:pt x="33453" y="18195"/>
                      </a:cubicBezTo>
                      <a:lnTo>
                        <a:pt x="43688" y="46057"/>
                      </a:lnTo>
                      <a:close/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9" name="Dowolny kształt: kształt 78">
                  <a:extLst>
                    <a:ext uri="{FF2B5EF4-FFF2-40B4-BE49-F238E27FC236}">
                      <a16:creationId xmlns:a16="http://schemas.microsoft.com/office/drawing/2014/main" id="{903E4DFA-C509-7E4A-D4AC-57F074A558E8}"/>
                    </a:ext>
                  </a:extLst>
                </p:cNvPr>
                <p:cNvSpPr/>
                <p:nvPr/>
              </p:nvSpPr>
              <p:spPr>
                <a:xfrm>
                  <a:off x="5152561" y="2670805"/>
                  <a:ext cx="78704" cy="76571"/>
                </a:xfrm>
                <a:custGeom>
                  <a:avLst/>
                  <a:gdLst>
                    <a:gd name="connsiteX0" fmla="*/ 60746 w 78704"/>
                    <a:gd name="connsiteY0" fmla="*/ 4264 h 76571"/>
                    <a:gd name="connsiteX1" fmla="*/ 40939 w 78704"/>
                    <a:gd name="connsiteY1" fmla="*/ 0 h 76571"/>
                    <a:gd name="connsiteX2" fmla="*/ 17627 w 78704"/>
                    <a:gd name="connsiteY2" fmla="*/ 5733 h 76571"/>
                    <a:gd name="connsiteX3" fmla="*/ 0 w 78704"/>
                    <a:gd name="connsiteY3" fmla="*/ 38712 h 76571"/>
                    <a:gd name="connsiteX4" fmla="*/ 8719 w 78704"/>
                    <a:gd name="connsiteY4" fmla="*/ 64252 h 76571"/>
                    <a:gd name="connsiteX5" fmla="*/ 38381 w 78704"/>
                    <a:gd name="connsiteY5" fmla="*/ 76572 h 76571"/>
                    <a:gd name="connsiteX6" fmla="*/ 65295 w 78704"/>
                    <a:gd name="connsiteY6" fmla="*/ 67427 h 76571"/>
                    <a:gd name="connsiteX7" fmla="*/ 78704 w 78704"/>
                    <a:gd name="connsiteY7" fmla="*/ 36675 h 76571"/>
                    <a:gd name="connsiteX8" fmla="*/ 60698 w 78704"/>
                    <a:gd name="connsiteY8" fmla="*/ 4264 h 76571"/>
                    <a:gd name="connsiteX9" fmla="*/ 39897 w 78704"/>
                    <a:gd name="connsiteY9" fmla="*/ 69085 h 76571"/>
                    <a:gd name="connsiteX10" fmla="*/ 38902 w 78704"/>
                    <a:gd name="connsiteY10" fmla="*/ 69085 h 76571"/>
                    <a:gd name="connsiteX11" fmla="*/ 20233 w 78704"/>
                    <a:gd name="connsiteY11" fmla="*/ 58424 h 76571"/>
                    <a:gd name="connsiteX12" fmla="*/ 14405 w 78704"/>
                    <a:gd name="connsiteY12" fmla="*/ 36201 h 76571"/>
                    <a:gd name="connsiteX13" fmla="*/ 26819 w 78704"/>
                    <a:gd name="connsiteY13" fmla="*/ 10377 h 76571"/>
                    <a:gd name="connsiteX14" fmla="*/ 39613 w 78704"/>
                    <a:gd name="connsiteY14" fmla="*/ 7581 h 76571"/>
                    <a:gd name="connsiteX15" fmla="*/ 63920 w 78704"/>
                    <a:gd name="connsiteY15" fmla="*/ 38381 h 76571"/>
                    <a:gd name="connsiteX16" fmla="*/ 60556 w 78704"/>
                    <a:gd name="connsiteY16" fmla="*/ 56292 h 76571"/>
                    <a:gd name="connsiteX17" fmla="*/ 39897 w 78704"/>
                    <a:gd name="connsiteY17" fmla="*/ 69180 h 76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8704" h="76571">
                      <a:moveTo>
                        <a:pt x="60746" y="4264"/>
                      </a:moveTo>
                      <a:cubicBezTo>
                        <a:pt x="55012" y="1421"/>
                        <a:pt x="48568" y="0"/>
                        <a:pt x="40939" y="0"/>
                      </a:cubicBezTo>
                      <a:cubicBezTo>
                        <a:pt x="31889" y="0"/>
                        <a:pt x="24023" y="1895"/>
                        <a:pt x="17627" y="5733"/>
                      </a:cubicBezTo>
                      <a:cubicBezTo>
                        <a:pt x="6255" y="12557"/>
                        <a:pt x="0" y="24260"/>
                        <a:pt x="0" y="38712"/>
                      </a:cubicBezTo>
                      <a:cubicBezTo>
                        <a:pt x="0" y="48379"/>
                        <a:pt x="3175" y="57713"/>
                        <a:pt x="8719" y="64252"/>
                      </a:cubicBezTo>
                      <a:cubicBezTo>
                        <a:pt x="15305" y="72307"/>
                        <a:pt x="25540" y="76572"/>
                        <a:pt x="38381" y="76572"/>
                      </a:cubicBezTo>
                      <a:cubicBezTo>
                        <a:pt x="49232" y="76572"/>
                        <a:pt x="58282" y="73492"/>
                        <a:pt x="65295" y="67427"/>
                      </a:cubicBezTo>
                      <a:cubicBezTo>
                        <a:pt x="73824" y="60035"/>
                        <a:pt x="78704" y="48805"/>
                        <a:pt x="78704" y="36675"/>
                      </a:cubicBezTo>
                      <a:cubicBezTo>
                        <a:pt x="78704" y="21749"/>
                        <a:pt x="72307" y="10235"/>
                        <a:pt x="60698" y="4264"/>
                      </a:cubicBezTo>
                      <a:moveTo>
                        <a:pt x="39897" y="69085"/>
                      </a:moveTo>
                      <a:lnTo>
                        <a:pt x="38902" y="69085"/>
                      </a:lnTo>
                      <a:cubicBezTo>
                        <a:pt x="31273" y="69085"/>
                        <a:pt x="24639" y="65295"/>
                        <a:pt x="20233" y="58424"/>
                      </a:cubicBezTo>
                      <a:cubicBezTo>
                        <a:pt x="16537" y="52738"/>
                        <a:pt x="14405" y="44635"/>
                        <a:pt x="14405" y="36201"/>
                      </a:cubicBezTo>
                      <a:cubicBezTo>
                        <a:pt x="14405" y="23218"/>
                        <a:pt x="18480" y="14784"/>
                        <a:pt x="26819" y="10377"/>
                      </a:cubicBezTo>
                      <a:cubicBezTo>
                        <a:pt x="30420" y="8482"/>
                        <a:pt x="34590" y="7581"/>
                        <a:pt x="39613" y="7581"/>
                      </a:cubicBezTo>
                      <a:cubicBezTo>
                        <a:pt x="57524" y="7581"/>
                        <a:pt x="63920" y="23455"/>
                        <a:pt x="63920" y="38381"/>
                      </a:cubicBezTo>
                      <a:cubicBezTo>
                        <a:pt x="63920" y="45014"/>
                        <a:pt x="62688" y="51553"/>
                        <a:pt x="60556" y="56292"/>
                      </a:cubicBezTo>
                      <a:cubicBezTo>
                        <a:pt x="56766" y="64489"/>
                        <a:pt x="49232" y="69180"/>
                        <a:pt x="39897" y="69180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0" name="Dowolny kształt: kształt 79">
                  <a:extLst>
                    <a:ext uri="{FF2B5EF4-FFF2-40B4-BE49-F238E27FC236}">
                      <a16:creationId xmlns:a16="http://schemas.microsoft.com/office/drawing/2014/main" id="{D2C08889-FBBF-7D84-D0C8-2636B359104B}"/>
                    </a:ext>
                  </a:extLst>
                </p:cNvPr>
                <p:cNvSpPr/>
                <p:nvPr/>
              </p:nvSpPr>
              <p:spPr>
                <a:xfrm>
                  <a:off x="5241594" y="2672084"/>
                  <a:ext cx="114905" cy="76382"/>
                </a:xfrm>
                <a:custGeom>
                  <a:avLst/>
                  <a:gdLst>
                    <a:gd name="connsiteX0" fmla="*/ 89650 w 114905"/>
                    <a:gd name="connsiteY0" fmla="*/ 5165 h 76382"/>
                    <a:gd name="connsiteX1" fmla="*/ 93393 w 114905"/>
                    <a:gd name="connsiteY1" fmla="*/ 5828 h 76382"/>
                    <a:gd name="connsiteX2" fmla="*/ 98131 w 114905"/>
                    <a:gd name="connsiteY2" fmla="*/ 7487 h 76382"/>
                    <a:gd name="connsiteX3" fmla="*/ 97989 w 114905"/>
                    <a:gd name="connsiteY3" fmla="*/ 8908 h 76382"/>
                    <a:gd name="connsiteX4" fmla="*/ 81310 w 114905"/>
                    <a:gd name="connsiteY4" fmla="*/ 57476 h 76382"/>
                    <a:gd name="connsiteX5" fmla="*/ 66574 w 114905"/>
                    <a:gd name="connsiteY5" fmla="*/ 19001 h 76382"/>
                    <a:gd name="connsiteX6" fmla="*/ 62973 w 114905"/>
                    <a:gd name="connsiteY6" fmla="*/ 8955 h 76382"/>
                    <a:gd name="connsiteX7" fmla="*/ 62831 w 114905"/>
                    <a:gd name="connsiteY7" fmla="*/ 7676 h 76382"/>
                    <a:gd name="connsiteX8" fmla="*/ 67522 w 114905"/>
                    <a:gd name="connsiteY8" fmla="*/ 5923 h 76382"/>
                    <a:gd name="connsiteX9" fmla="*/ 71312 w 114905"/>
                    <a:gd name="connsiteY9" fmla="*/ 5260 h 76382"/>
                    <a:gd name="connsiteX10" fmla="*/ 71312 w 114905"/>
                    <a:gd name="connsiteY10" fmla="*/ 47 h 76382"/>
                    <a:gd name="connsiteX11" fmla="*/ 41413 w 114905"/>
                    <a:gd name="connsiteY11" fmla="*/ 47 h 76382"/>
                    <a:gd name="connsiteX12" fmla="*/ 41413 w 114905"/>
                    <a:gd name="connsiteY12" fmla="*/ 5212 h 76382"/>
                    <a:gd name="connsiteX13" fmla="*/ 44114 w 114905"/>
                    <a:gd name="connsiteY13" fmla="*/ 5923 h 76382"/>
                    <a:gd name="connsiteX14" fmla="*/ 49279 w 114905"/>
                    <a:gd name="connsiteY14" fmla="*/ 9477 h 76382"/>
                    <a:gd name="connsiteX15" fmla="*/ 51174 w 114905"/>
                    <a:gd name="connsiteY15" fmla="*/ 14310 h 76382"/>
                    <a:gd name="connsiteX16" fmla="*/ 53401 w 114905"/>
                    <a:gd name="connsiteY16" fmla="*/ 20375 h 76382"/>
                    <a:gd name="connsiteX17" fmla="*/ 40371 w 114905"/>
                    <a:gd name="connsiteY17" fmla="*/ 57808 h 76382"/>
                    <a:gd name="connsiteX18" fmla="*/ 25540 w 114905"/>
                    <a:gd name="connsiteY18" fmla="*/ 19190 h 76382"/>
                    <a:gd name="connsiteX19" fmla="*/ 21939 w 114905"/>
                    <a:gd name="connsiteY19" fmla="*/ 9003 h 76382"/>
                    <a:gd name="connsiteX20" fmla="*/ 21796 w 114905"/>
                    <a:gd name="connsiteY20" fmla="*/ 7581 h 76382"/>
                    <a:gd name="connsiteX21" fmla="*/ 26487 w 114905"/>
                    <a:gd name="connsiteY21" fmla="*/ 5923 h 76382"/>
                    <a:gd name="connsiteX22" fmla="*/ 30278 w 114905"/>
                    <a:gd name="connsiteY22" fmla="*/ 5260 h 76382"/>
                    <a:gd name="connsiteX23" fmla="*/ 30278 w 114905"/>
                    <a:gd name="connsiteY23" fmla="*/ 47 h 76382"/>
                    <a:gd name="connsiteX24" fmla="*/ 0 w 114905"/>
                    <a:gd name="connsiteY24" fmla="*/ 47 h 76382"/>
                    <a:gd name="connsiteX25" fmla="*/ 0 w 114905"/>
                    <a:gd name="connsiteY25" fmla="*/ 5307 h 76382"/>
                    <a:gd name="connsiteX26" fmla="*/ 2606 w 114905"/>
                    <a:gd name="connsiteY26" fmla="*/ 5876 h 76382"/>
                    <a:gd name="connsiteX27" fmla="*/ 7392 w 114905"/>
                    <a:gd name="connsiteY27" fmla="*/ 9050 h 76382"/>
                    <a:gd name="connsiteX28" fmla="*/ 7676 w 114905"/>
                    <a:gd name="connsiteY28" fmla="*/ 9666 h 76382"/>
                    <a:gd name="connsiteX29" fmla="*/ 12083 w 114905"/>
                    <a:gd name="connsiteY29" fmla="*/ 20422 h 76382"/>
                    <a:gd name="connsiteX30" fmla="*/ 29709 w 114905"/>
                    <a:gd name="connsiteY30" fmla="*/ 66005 h 76382"/>
                    <a:gd name="connsiteX31" fmla="*/ 32600 w 114905"/>
                    <a:gd name="connsiteY31" fmla="*/ 75340 h 76382"/>
                    <a:gd name="connsiteX32" fmla="*/ 32789 w 114905"/>
                    <a:gd name="connsiteY32" fmla="*/ 76382 h 76382"/>
                    <a:gd name="connsiteX33" fmla="*/ 33832 w 114905"/>
                    <a:gd name="connsiteY33" fmla="*/ 76098 h 76382"/>
                    <a:gd name="connsiteX34" fmla="*/ 43925 w 114905"/>
                    <a:gd name="connsiteY34" fmla="*/ 66479 h 76382"/>
                    <a:gd name="connsiteX35" fmla="*/ 46768 w 114905"/>
                    <a:gd name="connsiteY35" fmla="*/ 59372 h 76382"/>
                    <a:gd name="connsiteX36" fmla="*/ 57761 w 114905"/>
                    <a:gd name="connsiteY36" fmla="*/ 31368 h 76382"/>
                    <a:gd name="connsiteX37" fmla="*/ 71170 w 114905"/>
                    <a:gd name="connsiteY37" fmla="*/ 66053 h 76382"/>
                    <a:gd name="connsiteX38" fmla="*/ 73966 w 114905"/>
                    <a:gd name="connsiteY38" fmla="*/ 75245 h 76382"/>
                    <a:gd name="connsiteX39" fmla="*/ 74108 w 114905"/>
                    <a:gd name="connsiteY39" fmla="*/ 76335 h 76382"/>
                    <a:gd name="connsiteX40" fmla="*/ 75150 w 114905"/>
                    <a:gd name="connsiteY40" fmla="*/ 76098 h 76382"/>
                    <a:gd name="connsiteX41" fmla="*/ 85101 w 114905"/>
                    <a:gd name="connsiteY41" fmla="*/ 66290 h 76382"/>
                    <a:gd name="connsiteX42" fmla="*/ 88607 w 114905"/>
                    <a:gd name="connsiteY42" fmla="*/ 57618 h 76382"/>
                    <a:gd name="connsiteX43" fmla="*/ 107276 w 114905"/>
                    <a:gd name="connsiteY43" fmla="*/ 9335 h 76382"/>
                    <a:gd name="connsiteX44" fmla="*/ 112204 w 114905"/>
                    <a:gd name="connsiteY44" fmla="*/ 5733 h 76382"/>
                    <a:gd name="connsiteX45" fmla="*/ 114905 w 114905"/>
                    <a:gd name="connsiteY45" fmla="*/ 5307 h 76382"/>
                    <a:gd name="connsiteX46" fmla="*/ 114905 w 114905"/>
                    <a:gd name="connsiteY46" fmla="*/ 0 h 76382"/>
                    <a:gd name="connsiteX47" fmla="*/ 89555 w 114905"/>
                    <a:gd name="connsiteY47" fmla="*/ 0 h 76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14905" h="76382">
                      <a:moveTo>
                        <a:pt x="89650" y="5165"/>
                      </a:moveTo>
                      <a:lnTo>
                        <a:pt x="93393" y="5828"/>
                      </a:lnTo>
                      <a:cubicBezTo>
                        <a:pt x="94435" y="6018"/>
                        <a:pt x="97658" y="6681"/>
                        <a:pt x="98131" y="7487"/>
                      </a:cubicBezTo>
                      <a:cubicBezTo>
                        <a:pt x="98274" y="7724"/>
                        <a:pt x="98226" y="8150"/>
                        <a:pt x="97989" y="8908"/>
                      </a:cubicBezTo>
                      <a:cubicBezTo>
                        <a:pt x="93725" y="22318"/>
                        <a:pt x="88797" y="37433"/>
                        <a:pt x="81310" y="57476"/>
                      </a:cubicBezTo>
                      <a:lnTo>
                        <a:pt x="66574" y="19001"/>
                      </a:lnTo>
                      <a:cubicBezTo>
                        <a:pt x="64394" y="13315"/>
                        <a:pt x="63541" y="10993"/>
                        <a:pt x="62973" y="8955"/>
                      </a:cubicBezTo>
                      <a:cubicBezTo>
                        <a:pt x="62783" y="8245"/>
                        <a:pt x="62736" y="7866"/>
                        <a:pt x="62831" y="7676"/>
                      </a:cubicBezTo>
                      <a:cubicBezTo>
                        <a:pt x="63257" y="6965"/>
                        <a:pt x="66290" y="6207"/>
                        <a:pt x="67522" y="5923"/>
                      </a:cubicBezTo>
                      <a:lnTo>
                        <a:pt x="71312" y="5260"/>
                      </a:lnTo>
                      <a:lnTo>
                        <a:pt x="71312" y="47"/>
                      </a:lnTo>
                      <a:lnTo>
                        <a:pt x="41413" y="47"/>
                      </a:lnTo>
                      <a:lnTo>
                        <a:pt x="41413" y="5212"/>
                      </a:lnTo>
                      <a:lnTo>
                        <a:pt x="44114" y="5923"/>
                      </a:lnTo>
                      <a:cubicBezTo>
                        <a:pt x="47952" y="6871"/>
                        <a:pt x="48568" y="7866"/>
                        <a:pt x="49279" y="9477"/>
                      </a:cubicBezTo>
                      <a:lnTo>
                        <a:pt x="51174" y="14310"/>
                      </a:lnTo>
                      <a:lnTo>
                        <a:pt x="53401" y="20375"/>
                      </a:lnTo>
                      <a:cubicBezTo>
                        <a:pt x="49753" y="32079"/>
                        <a:pt x="45915" y="43072"/>
                        <a:pt x="40371" y="57808"/>
                      </a:cubicBezTo>
                      <a:lnTo>
                        <a:pt x="25540" y="19190"/>
                      </a:lnTo>
                      <a:cubicBezTo>
                        <a:pt x="23360" y="13457"/>
                        <a:pt x="22507" y="11088"/>
                        <a:pt x="21939" y="9003"/>
                      </a:cubicBezTo>
                      <a:cubicBezTo>
                        <a:pt x="21702" y="8245"/>
                        <a:pt x="21654" y="7818"/>
                        <a:pt x="21796" y="7581"/>
                      </a:cubicBezTo>
                      <a:cubicBezTo>
                        <a:pt x="22270" y="6776"/>
                        <a:pt x="25492" y="6160"/>
                        <a:pt x="26487" y="5923"/>
                      </a:cubicBezTo>
                      <a:lnTo>
                        <a:pt x="30278" y="5260"/>
                      </a:lnTo>
                      <a:lnTo>
                        <a:pt x="30278" y="47"/>
                      </a:lnTo>
                      <a:lnTo>
                        <a:pt x="0" y="47"/>
                      </a:lnTo>
                      <a:lnTo>
                        <a:pt x="0" y="5307"/>
                      </a:lnTo>
                      <a:lnTo>
                        <a:pt x="2606" y="5876"/>
                      </a:lnTo>
                      <a:cubicBezTo>
                        <a:pt x="6255" y="6681"/>
                        <a:pt x="6586" y="7392"/>
                        <a:pt x="7392" y="9050"/>
                      </a:cubicBezTo>
                      <a:lnTo>
                        <a:pt x="7676" y="9666"/>
                      </a:lnTo>
                      <a:cubicBezTo>
                        <a:pt x="8671" y="11751"/>
                        <a:pt x="10282" y="15637"/>
                        <a:pt x="12083" y="20422"/>
                      </a:cubicBezTo>
                      <a:lnTo>
                        <a:pt x="29709" y="66005"/>
                      </a:lnTo>
                      <a:cubicBezTo>
                        <a:pt x="31794" y="71312"/>
                        <a:pt x="32600" y="75293"/>
                        <a:pt x="32600" y="75340"/>
                      </a:cubicBezTo>
                      <a:lnTo>
                        <a:pt x="32789" y="76382"/>
                      </a:lnTo>
                      <a:lnTo>
                        <a:pt x="33832" y="76098"/>
                      </a:lnTo>
                      <a:cubicBezTo>
                        <a:pt x="40276" y="74440"/>
                        <a:pt x="41603" y="72402"/>
                        <a:pt x="43925" y="66479"/>
                      </a:cubicBezTo>
                      <a:lnTo>
                        <a:pt x="46768" y="59372"/>
                      </a:lnTo>
                      <a:cubicBezTo>
                        <a:pt x="49848" y="51648"/>
                        <a:pt x="53070" y="43688"/>
                        <a:pt x="57761" y="31368"/>
                      </a:cubicBezTo>
                      <a:lnTo>
                        <a:pt x="71170" y="66053"/>
                      </a:lnTo>
                      <a:cubicBezTo>
                        <a:pt x="73445" y="71928"/>
                        <a:pt x="73966" y="75245"/>
                        <a:pt x="73966" y="75245"/>
                      </a:cubicBezTo>
                      <a:lnTo>
                        <a:pt x="74108" y="76335"/>
                      </a:lnTo>
                      <a:lnTo>
                        <a:pt x="75150" y="76098"/>
                      </a:lnTo>
                      <a:cubicBezTo>
                        <a:pt x="81310" y="74771"/>
                        <a:pt x="82684" y="72450"/>
                        <a:pt x="85101" y="66290"/>
                      </a:cubicBezTo>
                      <a:cubicBezTo>
                        <a:pt x="86238" y="63447"/>
                        <a:pt x="87375" y="60604"/>
                        <a:pt x="88607" y="57618"/>
                      </a:cubicBezTo>
                      <a:cubicBezTo>
                        <a:pt x="93014" y="46720"/>
                        <a:pt x="98510" y="33121"/>
                        <a:pt x="107276" y="9335"/>
                      </a:cubicBezTo>
                      <a:cubicBezTo>
                        <a:pt x="107987" y="7297"/>
                        <a:pt x="108271" y="6492"/>
                        <a:pt x="112204" y="5733"/>
                      </a:cubicBezTo>
                      <a:lnTo>
                        <a:pt x="114905" y="5307"/>
                      </a:lnTo>
                      <a:lnTo>
                        <a:pt x="114905" y="0"/>
                      </a:lnTo>
                      <a:lnTo>
                        <a:pt x="89555" y="0"/>
                      </a:ln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1" name="Dowolny kształt: kształt 80">
                  <a:extLst>
                    <a:ext uri="{FF2B5EF4-FFF2-40B4-BE49-F238E27FC236}">
                      <a16:creationId xmlns:a16="http://schemas.microsoft.com/office/drawing/2014/main" id="{B7E05A56-5C6D-3BD8-E38B-F7717A83A05F}"/>
                    </a:ext>
                  </a:extLst>
                </p:cNvPr>
                <p:cNvSpPr/>
                <p:nvPr/>
              </p:nvSpPr>
              <p:spPr>
                <a:xfrm>
                  <a:off x="5366640" y="2671989"/>
                  <a:ext cx="60366" cy="73965"/>
                </a:xfrm>
                <a:custGeom>
                  <a:avLst/>
                  <a:gdLst>
                    <a:gd name="connsiteX0" fmla="*/ 54633 w 60366"/>
                    <a:gd name="connsiteY0" fmla="*/ 53638 h 73965"/>
                    <a:gd name="connsiteX1" fmla="*/ 50843 w 60366"/>
                    <a:gd name="connsiteY1" fmla="*/ 63636 h 73965"/>
                    <a:gd name="connsiteX2" fmla="*/ 35680 w 60366"/>
                    <a:gd name="connsiteY2" fmla="*/ 66669 h 73965"/>
                    <a:gd name="connsiteX3" fmla="*/ 23834 w 60366"/>
                    <a:gd name="connsiteY3" fmla="*/ 65768 h 73965"/>
                    <a:gd name="connsiteX4" fmla="*/ 23834 w 60366"/>
                    <a:gd name="connsiteY4" fmla="*/ 39234 h 73965"/>
                    <a:gd name="connsiteX5" fmla="*/ 39613 w 60366"/>
                    <a:gd name="connsiteY5" fmla="*/ 39660 h 73965"/>
                    <a:gd name="connsiteX6" fmla="*/ 41555 w 60366"/>
                    <a:gd name="connsiteY6" fmla="*/ 41318 h 73965"/>
                    <a:gd name="connsiteX7" fmla="*/ 43166 w 60366"/>
                    <a:gd name="connsiteY7" fmla="*/ 47857 h 73965"/>
                    <a:gd name="connsiteX8" fmla="*/ 43356 w 60366"/>
                    <a:gd name="connsiteY8" fmla="*/ 48663 h 73965"/>
                    <a:gd name="connsiteX9" fmla="*/ 48568 w 60366"/>
                    <a:gd name="connsiteY9" fmla="*/ 48663 h 73965"/>
                    <a:gd name="connsiteX10" fmla="*/ 48568 w 60366"/>
                    <a:gd name="connsiteY10" fmla="*/ 24023 h 73965"/>
                    <a:gd name="connsiteX11" fmla="*/ 43403 w 60366"/>
                    <a:gd name="connsiteY11" fmla="*/ 24023 h 73965"/>
                    <a:gd name="connsiteX12" fmla="*/ 43214 w 60366"/>
                    <a:gd name="connsiteY12" fmla="*/ 24829 h 73965"/>
                    <a:gd name="connsiteX13" fmla="*/ 41603 w 60366"/>
                    <a:gd name="connsiteY13" fmla="*/ 31036 h 73965"/>
                    <a:gd name="connsiteX14" fmla="*/ 39565 w 60366"/>
                    <a:gd name="connsiteY14" fmla="*/ 31936 h 73965"/>
                    <a:gd name="connsiteX15" fmla="*/ 23834 w 60366"/>
                    <a:gd name="connsiteY15" fmla="*/ 32410 h 73965"/>
                    <a:gd name="connsiteX16" fmla="*/ 23834 w 60366"/>
                    <a:gd name="connsiteY16" fmla="*/ 7108 h 73965"/>
                    <a:gd name="connsiteX17" fmla="*/ 46957 w 60366"/>
                    <a:gd name="connsiteY17" fmla="*/ 10661 h 73965"/>
                    <a:gd name="connsiteX18" fmla="*/ 47857 w 60366"/>
                    <a:gd name="connsiteY18" fmla="*/ 15826 h 73965"/>
                    <a:gd name="connsiteX19" fmla="*/ 48331 w 60366"/>
                    <a:gd name="connsiteY19" fmla="*/ 19001 h 73965"/>
                    <a:gd name="connsiteX20" fmla="*/ 48473 w 60366"/>
                    <a:gd name="connsiteY20" fmla="*/ 19854 h 73965"/>
                    <a:gd name="connsiteX21" fmla="*/ 53923 w 60366"/>
                    <a:gd name="connsiteY21" fmla="*/ 19854 h 73965"/>
                    <a:gd name="connsiteX22" fmla="*/ 53923 w 60366"/>
                    <a:gd name="connsiteY22" fmla="*/ 18906 h 73965"/>
                    <a:gd name="connsiteX23" fmla="*/ 54396 w 60366"/>
                    <a:gd name="connsiteY23" fmla="*/ 995 h 73965"/>
                    <a:gd name="connsiteX24" fmla="*/ 54396 w 60366"/>
                    <a:gd name="connsiteY24" fmla="*/ 0 h 73965"/>
                    <a:gd name="connsiteX25" fmla="*/ 0 w 60366"/>
                    <a:gd name="connsiteY25" fmla="*/ 0 h 73965"/>
                    <a:gd name="connsiteX26" fmla="*/ 0 w 60366"/>
                    <a:gd name="connsiteY26" fmla="*/ 5307 h 73965"/>
                    <a:gd name="connsiteX27" fmla="*/ 3791 w 60366"/>
                    <a:gd name="connsiteY27" fmla="*/ 6065 h 73965"/>
                    <a:gd name="connsiteX28" fmla="*/ 10519 w 60366"/>
                    <a:gd name="connsiteY28" fmla="*/ 8766 h 73965"/>
                    <a:gd name="connsiteX29" fmla="*/ 10614 w 60366"/>
                    <a:gd name="connsiteY29" fmla="*/ 20043 h 73965"/>
                    <a:gd name="connsiteX30" fmla="*/ 10614 w 60366"/>
                    <a:gd name="connsiteY30" fmla="*/ 53875 h 73965"/>
                    <a:gd name="connsiteX31" fmla="*/ 10519 w 60366"/>
                    <a:gd name="connsiteY31" fmla="*/ 65152 h 73965"/>
                    <a:gd name="connsiteX32" fmla="*/ 5260 w 60366"/>
                    <a:gd name="connsiteY32" fmla="*/ 67853 h 73965"/>
                    <a:gd name="connsiteX33" fmla="*/ 1516 w 60366"/>
                    <a:gd name="connsiteY33" fmla="*/ 68659 h 73965"/>
                    <a:gd name="connsiteX34" fmla="*/ 1516 w 60366"/>
                    <a:gd name="connsiteY34" fmla="*/ 73966 h 73965"/>
                    <a:gd name="connsiteX35" fmla="*/ 57666 w 60366"/>
                    <a:gd name="connsiteY35" fmla="*/ 73966 h 73965"/>
                    <a:gd name="connsiteX36" fmla="*/ 57808 w 60366"/>
                    <a:gd name="connsiteY36" fmla="*/ 73160 h 73965"/>
                    <a:gd name="connsiteX37" fmla="*/ 60367 w 60366"/>
                    <a:gd name="connsiteY37" fmla="*/ 53970 h 73965"/>
                    <a:gd name="connsiteX38" fmla="*/ 60367 w 60366"/>
                    <a:gd name="connsiteY38" fmla="*/ 52880 h 73965"/>
                    <a:gd name="connsiteX39" fmla="*/ 54870 w 60366"/>
                    <a:gd name="connsiteY39" fmla="*/ 52880 h 73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60366" h="73965">
                      <a:moveTo>
                        <a:pt x="54633" y="53638"/>
                      </a:moveTo>
                      <a:cubicBezTo>
                        <a:pt x="53212" y="58140"/>
                        <a:pt x="52454" y="60225"/>
                        <a:pt x="50843" y="63636"/>
                      </a:cubicBezTo>
                      <a:cubicBezTo>
                        <a:pt x="49753" y="66100"/>
                        <a:pt x="48189" y="66669"/>
                        <a:pt x="35680" y="66669"/>
                      </a:cubicBezTo>
                      <a:cubicBezTo>
                        <a:pt x="29994" y="66669"/>
                        <a:pt x="25919" y="66195"/>
                        <a:pt x="23834" y="65768"/>
                      </a:cubicBezTo>
                      <a:lnTo>
                        <a:pt x="23834" y="39234"/>
                      </a:lnTo>
                      <a:cubicBezTo>
                        <a:pt x="32553" y="39234"/>
                        <a:pt x="37575" y="39376"/>
                        <a:pt x="39613" y="39660"/>
                      </a:cubicBezTo>
                      <a:cubicBezTo>
                        <a:pt x="41129" y="39802"/>
                        <a:pt x="41129" y="39850"/>
                        <a:pt x="41555" y="41318"/>
                      </a:cubicBezTo>
                      <a:cubicBezTo>
                        <a:pt x="42361" y="44161"/>
                        <a:pt x="42645" y="45393"/>
                        <a:pt x="43166" y="47857"/>
                      </a:cubicBezTo>
                      <a:lnTo>
                        <a:pt x="43356" y="48663"/>
                      </a:lnTo>
                      <a:lnTo>
                        <a:pt x="48568" y="48663"/>
                      </a:lnTo>
                      <a:lnTo>
                        <a:pt x="48568" y="24023"/>
                      </a:lnTo>
                      <a:lnTo>
                        <a:pt x="43403" y="24023"/>
                      </a:lnTo>
                      <a:lnTo>
                        <a:pt x="43214" y="24829"/>
                      </a:lnTo>
                      <a:cubicBezTo>
                        <a:pt x="42503" y="27862"/>
                        <a:pt x="42219" y="28951"/>
                        <a:pt x="41603" y="31036"/>
                      </a:cubicBezTo>
                      <a:cubicBezTo>
                        <a:pt x="41413" y="31700"/>
                        <a:pt x="41366" y="31747"/>
                        <a:pt x="39565" y="31936"/>
                      </a:cubicBezTo>
                      <a:cubicBezTo>
                        <a:pt x="36864" y="32363"/>
                        <a:pt x="30515" y="32410"/>
                        <a:pt x="23834" y="32410"/>
                      </a:cubicBezTo>
                      <a:lnTo>
                        <a:pt x="23834" y="7108"/>
                      </a:lnTo>
                      <a:cubicBezTo>
                        <a:pt x="45157" y="7108"/>
                        <a:pt x="46294" y="7960"/>
                        <a:pt x="46957" y="10661"/>
                      </a:cubicBezTo>
                      <a:cubicBezTo>
                        <a:pt x="47384" y="12320"/>
                        <a:pt x="47573" y="13883"/>
                        <a:pt x="47857" y="15826"/>
                      </a:cubicBezTo>
                      <a:cubicBezTo>
                        <a:pt x="48000" y="16774"/>
                        <a:pt x="48142" y="17816"/>
                        <a:pt x="48331" y="19001"/>
                      </a:cubicBezTo>
                      <a:lnTo>
                        <a:pt x="48473" y="19854"/>
                      </a:lnTo>
                      <a:lnTo>
                        <a:pt x="53923" y="19854"/>
                      </a:lnTo>
                      <a:lnTo>
                        <a:pt x="53923" y="18906"/>
                      </a:lnTo>
                      <a:cubicBezTo>
                        <a:pt x="54444" y="11182"/>
                        <a:pt x="54586" y="5449"/>
                        <a:pt x="54396" y="995"/>
                      </a:cubicBezTo>
                      <a:lnTo>
                        <a:pt x="54396" y="0"/>
                      </a:lnTo>
                      <a:lnTo>
                        <a:pt x="0" y="0"/>
                      </a:lnTo>
                      <a:lnTo>
                        <a:pt x="0" y="5307"/>
                      </a:lnTo>
                      <a:lnTo>
                        <a:pt x="3791" y="6065"/>
                      </a:lnTo>
                      <a:cubicBezTo>
                        <a:pt x="10472" y="7250"/>
                        <a:pt x="10472" y="7392"/>
                        <a:pt x="10519" y="8766"/>
                      </a:cubicBezTo>
                      <a:cubicBezTo>
                        <a:pt x="10614" y="11088"/>
                        <a:pt x="10614" y="15257"/>
                        <a:pt x="10614" y="20043"/>
                      </a:cubicBezTo>
                      <a:lnTo>
                        <a:pt x="10614" y="53875"/>
                      </a:lnTo>
                      <a:cubicBezTo>
                        <a:pt x="10614" y="58708"/>
                        <a:pt x="10614" y="62878"/>
                        <a:pt x="10519" y="65152"/>
                      </a:cubicBezTo>
                      <a:cubicBezTo>
                        <a:pt x="10472" y="66621"/>
                        <a:pt x="10472" y="66669"/>
                        <a:pt x="5260" y="67853"/>
                      </a:cubicBezTo>
                      <a:lnTo>
                        <a:pt x="1516" y="68659"/>
                      </a:lnTo>
                      <a:lnTo>
                        <a:pt x="1516" y="73966"/>
                      </a:lnTo>
                      <a:lnTo>
                        <a:pt x="57666" y="73966"/>
                      </a:lnTo>
                      <a:lnTo>
                        <a:pt x="57808" y="73160"/>
                      </a:lnTo>
                      <a:cubicBezTo>
                        <a:pt x="57808" y="73160"/>
                        <a:pt x="59751" y="63257"/>
                        <a:pt x="60367" y="53970"/>
                      </a:cubicBezTo>
                      <a:lnTo>
                        <a:pt x="60367" y="52880"/>
                      </a:lnTo>
                      <a:cubicBezTo>
                        <a:pt x="60367" y="52880"/>
                        <a:pt x="54870" y="52880"/>
                        <a:pt x="54870" y="52880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2" name="Dowolny kształt: kształt 81">
                  <a:extLst>
                    <a:ext uri="{FF2B5EF4-FFF2-40B4-BE49-F238E27FC236}">
                      <a16:creationId xmlns:a16="http://schemas.microsoft.com/office/drawing/2014/main" id="{B110E098-F98B-3D11-FA19-F72548927E60}"/>
                    </a:ext>
                  </a:extLst>
                </p:cNvPr>
                <p:cNvSpPr/>
                <p:nvPr/>
              </p:nvSpPr>
              <p:spPr>
                <a:xfrm>
                  <a:off x="5441979" y="2670947"/>
                  <a:ext cx="77377" cy="75955"/>
                </a:xfrm>
                <a:custGeom>
                  <a:avLst/>
                  <a:gdLst>
                    <a:gd name="connsiteX0" fmla="*/ 46436 w 77377"/>
                    <a:gd name="connsiteY0" fmla="*/ 45488 h 75955"/>
                    <a:gd name="connsiteX1" fmla="*/ 49942 w 77377"/>
                    <a:gd name="connsiteY1" fmla="*/ 46246 h 75955"/>
                    <a:gd name="connsiteX2" fmla="*/ 55249 w 77377"/>
                    <a:gd name="connsiteY2" fmla="*/ 49326 h 75955"/>
                    <a:gd name="connsiteX3" fmla="*/ 55344 w 77377"/>
                    <a:gd name="connsiteY3" fmla="*/ 60509 h 75955"/>
                    <a:gd name="connsiteX4" fmla="*/ 55344 w 77377"/>
                    <a:gd name="connsiteY4" fmla="*/ 66621 h 75955"/>
                    <a:gd name="connsiteX5" fmla="*/ 42977 w 77377"/>
                    <a:gd name="connsiteY5" fmla="*/ 67995 h 75955"/>
                    <a:gd name="connsiteX6" fmla="*/ 14120 w 77377"/>
                    <a:gd name="connsiteY6" fmla="*/ 35490 h 75955"/>
                    <a:gd name="connsiteX7" fmla="*/ 21323 w 77377"/>
                    <a:gd name="connsiteY7" fmla="*/ 13315 h 75955"/>
                    <a:gd name="connsiteX8" fmla="*/ 40371 w 77377"/>
                    <a:gd name="connsiteY8" fmla="*/ 7534 h 75955"/>
                    <a:gd name="connsiteX9" fmla="*/ 59229 w 77377"/>
                    <a:gd name="connsiteY9" fmla="*/ 15684 h 75955"/>
                    <a:gd name="connsiteX10" fmla="*/ 60840 w 77377"/>
                    <a:gd name="connsiteY10" fmla="*/ 23976 h 75955"/>
                    <a:gd name="connsiteX11" fmla="*/ 60983 w 77377"/>
                    <a:gd name="connsiteY11" fmla="*/ 24829 h 75955"/>
                    <a:gd name="connsiteX12" fmla="*/ 66763 w 77377"/>
                    <a:gd name="connsiteY12" fmla="*/ 24829 h 75955"/>
                    <a:gd name="connsiteX13" fmla="*/ 66763 w 77377"/>
                    <a:gd name="connsiteY13" fmla="*/ 23881 h 75955"/>
                    <a:gd name="connsiteX14" fmla="*/ 67427 w 77377"/>
                    <a:gd name="connsiteY14" fmla="*/ 3127 h 75955"/>
                    <a:gd name="connsiteX15" fmla="*/ 67427 w 77377"/>
                    <a:gd name="connsiteY15" fmla="*/ 2227 h 75955"/>
                    <a:gd name="connsiteX16" fmla="*/ 66527 w 77377"/>
                    <a:gd name="connsiteY16" fmla="*/ 2132 h 75955"/>
                    <a:gd name="connsiteX17" fmla="*/ 60983 w 77377"/>
                    <a:gd name="connsiteY17" fmla="*/ 1469 h 75955"/>
                    <a:gd name="connsiteX18" fmla="*/ 41318 w 77377"/>
                    <a:gd name="connsiteY18" fmla="*/ 0 h 75955"/>
                    <a:gd name="connsiteX19" fmla="*/ 13978 w 77377"/>
                    <a:gd name="connsiteY19" fmla="*/ 7392 h 75955"/>
                    <a:gd name="connsiteX20" fmla="*/ 0 w 77377"/>
                    <a:gd name="connsiteY20" fmla="*/ 37054 h 75955"/>
                    <a:gd name="connsiteX21" fmla="*/ 14405 w 77377"/>
                    <a:gd name="connsiteY21" fmla="*/ 68564 h 75955"/>
                    <a:gd name="connsiteX22" fmla="*/ 40513 w 77377"/>
                    <a:gd name="connsiteY22" fmla="*/ 75956 h 75955"/>
                    <a:gd name="connsiteX23" fmla="*/ 68232 w 77377"/>
                    <a:gd name="connsiteY23" fmla="*/ 70696 h 75955"/>
                    <a:gd name="connsiteX24" fmla="*/ 69038 w 77377"/>
                    <a:gd name="connsiteY24" fmla="*/ 70365 h 75955"/>
                    <a:gd name="connsiteX25" fmla="*/ 68848 w 77377"/>
                    <a:gd name="connsiteY25" fmla="*/ 69512 h 75955"/>
                    <a:gd name="connsiteX26" fmla="*/ 68469 w 77377"/>
                    <a:gd name="connsiteY26" fmla="*/ 62167 h 75955"/>
                    <a:gd name="connsiteX27" fmla="*/ 68469 w 77377"/>
                    <a:gd name="connsiteY27" fmla="*/ 60461 h 75955"/>
                    <a:gd name="connsiteX28" fmla="*/ 68564 w 77377"/>
                    <a:gd name="connsiteY28" fmla="*/ 49279 h 75955"/>
                    <a:gd name="connsiteX29" fmla="*/ 73824 w 77377"/>
                    <a:gd name="connsiteY29" fmla="*/ 46199 h 75955"/>
                    <a:gd name="connsiteX30" fmla="*/ 77377 w 77377"/>
                    <a:gd name="connsiteY30" fmla="*/ 45441 h 75955"/>
                    <a:gd name="connsiteX31" fmla="*/ 77377 w 77377"/>
                    <a:gd name="connsiteY31" fmla="*/ 39944 h 75955"/>
                    <a:gd name="connsiteX32" fmla="*/ 46483 w 77377"/>
                    <a:gd name="connsiteY32" fmla="*/ 39944 h 7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77377" h="75955">
                      <a:moveTo>
                        <a:pt x="46436" y="45488"/>
                      </a:moveTo>
                      <a:lnTo>
                        <a:pt x="49942" y="46246"/>
                      </a:lnTo>
                      <a:cubicBezTo>
                        <a:pt x="55154" y="47478"/>
                        <a:pt x="55154" y="47763"/>
                        <a:pt x="55249" y="49326"/>
                      </a:cubicBezTo>
                      <a:cubicBezTo>
                        <a:pt x="55344" y="51648"/>
                        <a:pt x="55344" y="55770"/>
                        <a:pt x="55344" y="60509"/>
                      </a:cubicBezTo>
                      <a:lnTo>
                        <a:pt x="55344" y="66621"/>
                      </a:lnTo>
                      <a:cubicBezTo>
                        <a:pt x="52833" y="67190"/>
                        <a:pt x="48426" y="67995"/>
                        <a:pt x="42977" y="67995"/>
                      </a:cubicBezTo>
                      <a:cubicBezTo>
                        <a:pt x="25161" y="67995"/>
                        <a:pt x="14120" y="55534"/>
                        <a:pt x="14120" y="35490"/>
                      </a:cubicBezTo>
                      <a:cubicBezTo>
                        <a:pt x="14120" y="25019"/>
                        <a:pt x="16347" y="18195"/>
                        <a:pt x="21323" y="13315"/>
                      </a:cubicBezTo>
                      <a:cubicBezTo>
                        <a:pt x="25445" y="9287"/>
                        <a:pt x="31273" y="7534"/>
                        <a:pt x="40371" y="7534"/>
                      </a:cubicBezTo>
                      <a:cubicBezTo>
                        <a:pt x="51932" y="7534"/>
                        <a:pt x="57713" y="10045"/>
                        <a:pt x="59229" y="15684"/>
                      </a:cubicBezTo>
                      <a:cubicBezTo>
                        <a:pt x="59798" y="17816"/>
                        <a:pt x="60082" y="19332"/>
                        <a:pt x="60840" y="23976"/>
                      </a:cubicBezTo>
                      <a:lnTo>
                        <a:pt x="60983" y="24829"/>
                      </a:lnTo>
                      <a:lnTo>
                        <a:pt x="66763" y="24829"/>
                      </a:lnTo>
                      <a:lnTo>
                        <a:pt x="66763" y="23881"/>
                      </a:lnTo>
                      <a:cubicBezTo>
                        <a:pt x="67332" y="15305"/>
                        <a:pt x="67522" y="9287"/>
                        <a:pt x="67427" y="3127"/>
                      </a:cubicBezTo>
                      <a:lnTo>
                        <a:pt x="67427" y="2227"/>
                      </a:lnTo>
                      <a:cubicBezTo>
                        <a:pt x="67427" y="2227"/>
                        <a:pt x="66527" y="2132"/>
                        <a:pt x="66527" y="2132"/>
                      </a:cubicBezTo>
                      <a:cubicBezTo>
                        <a:pt x="64679" y="1943"/>
                        <a:pt x="62831" y="1706"/>
                        <a:pt x="60983" y="1469"/>
                      </a:cubicBezTo>
                      <a:cubicBezTo>
                        <a:pt x="55012" y="758"/>
                        <a:pt x="48900" y="0"/>
                        <a:pt x="41318" y="0"/>
                      </a:cubicBezTo>
                      <a:cubicBezTo>
                        <a:pt x="29283" y="0"/>
                        <a:pt x="20612" y="2369"/>
                        <a:pt x="13978" y="7392"/>
                      </a:cubicBezTo>
                      <a:cubicBezTo>
                        <a:pt x="4691" y="14310"/>
                        <a:pt x="0" y="24260"/>
                        <a:pt x="0" y="37054"/>
                      </a:cubicBezTo>
                      <a:cubicBezTo>
                        <a:pt x="0" y="50653"/>
                        <a:pt x="4975" y="61551"/>
                        <a:pt x="14405" y="68564"/>
                      </a:cubicBezTo>
                      <a:cubicBezTo>
                        <a:pt x="20896" y="73350"/>
                        <a:pt x="30136" y="75956"/>
                        <a:pt x="40513" y="75956"/>
                      </a:cubicBezTo>
                      <a:cubicBezTo>
                        <a:pt x="49753" y="75956"/>
                        <a:pt x="60367" y="73966"/>
                        <a:pt x="68232" y="70696"/>
                      </a:cubicBezTo>
                      <a:lnTo>
                        <a:pt x="69038" y="70365"/>
                      </a:lnTo>
                      <a:lnTo>
                        <a:pt x="68848" y="69512"/>
                      </a:lnTo>
                      <a:cubicBezTo>
                        <a:pt x="68611" y="68564"/>
                        <a:pt x="68469" y="65863"/>
                        <a:pt x="68469" y="62167"/>
                      </a:cubicBezTo>
                      <a:lnTo>
                        <a:pt x="68469" y="60461"/>
                      </a:lnTo>
                      <a:cubicBezTo>
                        <a:pt x="68469" y="55676"/>
                        <a:pt x="68469" y="51553"/>
                        <a:pt x="68564" y="49279"/>
                      </a:cubicBezTo>
                      <a:cubicBezTo>
                        <a:pt x="68611" y="47715"/>
                        <a:pt x="68659" y="47384"/>
                        <a:pt x="73824" y="46199"/>
                      </a:cubicBezTo>
                      <a:lnTo>
                        <a:pt x="77377" y="45441"/>
                      </a:lnTo>
                      <a:lnTo>
                        <a:pt x="77377" y="39944"/>
                      </a:lnTo>
                      <a:lnTo>
                        <a:pt x="46483" y="39944"/>
                      </a:ln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3" name="Dowolny kształt: kształt 82">
                  <a:extLst>
                    <a:ext uri="{FF2B5EF4-FFF2-40B4-BE49-F238E27FC236}">
                      <a16:creationId xmlns:a16="http://schemas.microsoft.com/office/drawing/2014/main" id="{F82A4A5C-C52E-E282-BE16-9459FA538025}"/>
                    </a:ext>
                  </a:extLst>
                </p:cNvPr>
                <p:cNvSpPr/>
                <p:nvPr/>
              </p:nvSpPr>
              <p:spPr>
                <a:xfrm>
                  <a:off x="5531913" y="2670805"/>
                  <a:ext cx="78704" cy="76571"/>
                </a:xfrm>
                <a:custGeom>
                  <a:avLst/>
                  <a:gdLst>
                    <a:gd name="connsiteX0" fmla="*/ 60746 w 78704"/>
                    <a:gd name="connsiteY0" fmla="*/ 4264 h 76571"/>
                    <a:gd name="connsiteX1" fmla="*/ 40939 w 78704"/>
                    <a:gd name="connsiteY1" fmla="*/ 0 h 76571"/>
                    <a:gd name="connsiteX2" fmla="*/ 17627 w 78704"/>
                    <a:gd name="connsiteY2" fmla="*/ 5733 h 76571"/>
                    <a:gd name="connsiteX3" fmla="*/ 0 w 78704"/>
                    <a:gd name="connsiteY3" fmla="*/ 38712 h 76571"/>
                    <a:gd name="connsiteX4" fmla="*/ 8719 w 78704"/>
                    <a:gd name="connsiteY4" fmla="*/ 64252 h 76571"/>
                    <a:gd name="connsiteX5" fmla="*/ 38381 w 78704"/>
                    <a:gd name="connsiteY5" fmla="*/ 76572 h 76571"/>
                    <a:gd name="connsiteX6" fmla="*/ 65295 w 78704"/>
                    <a:gd name="connsiteY6" fmla="*/ 67427 h 76571"/>
                    <a:gd name="connsiteX7" fmla="*/ 78704 w 78704"/>
                    <a:gd name="connsiteY7" fmla="*/ 36675 h 76571"/>
                    <a:gd name="connsiteX8" fmla="*/ 60698 w 78704"/>
                    <a:gd name="connsiteY8" fmla="*/ 4264 h 76571"/>
                    <a:gd name="connsiteX9" fmla="*/ 39897 w 78704"/>
                    <a:gd name="connsiteY9" fmla="*/ 69085 h 76571"/>
                    <a:gd name="connsiteX10" fmla="*/ 38902 w 78704"/>
                    <a:gd name="connsiteY10" fmla="*/ 69085 h 76571"/>
                    <a:gd name="connsiteX11" fmla="*/ 20233 w 78704"/>
                    <a:gd name="connsiteY11" fmla="*/ 58424 h 76571"/>
                    <a:gd name="connsiteX12" fmla="*/ 14405 w 78704"/>
                    <a:gd name="connsiteY12" fmla="*/ 36201 h 76571"/>
                    <a:gd name="connsiteX13" fmla="*/ 26819 w 78704"/>
                    <a:gd name="connsiteY13" fmla="*/ 10377 h 76571"/>
                    <a:gd name="connsiteX14" fmla="*/ 39613 w 78704"/>
                    <a:gd name="connsiteY14" fmla="*/ 7581 h 76571"/>
                    <a:gd name="connsiteX15" fmla="*/ 63920 w 78704"/>
                    <a:gd name="connsiteY15" fmla="*/ 38381 h 76571"/>
                    <a:gd name="connsiteX16" fmla="*/ 60556 w 78704"/>
                    <a:gd name="connsiteY16" fmla="*/ 56292 h 76571"/>
                    <a:gd name="connsiteX17" fmla="*/ 39897 w 78704"/>
                    <a:gd name="connsiteY17" fmla="*/ 69180 h 76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8704" h="76571">
                      <a:moveTo>
                        <a:pt x="60746" y="4264"/>
                      </a:moveTo>
                      <a:cubicBezTo>
                        <a:pt x="55012" y="1421"/>
                        <a:pt x="48521" y="0"/>
                        <a:pt x="40939" y="0"/>
                      </a:cubicBezTo>
                      <a:cubicBezTo>
                        <a:pt x="31889" y="0"/>
                        <a:pt x="24024" y="1895"/>
                        <a:pt x="17627" y="5733"/>
                      </a:cubicBezTo>
                      <a:cubicBezTo>
                        <a:pt x="6255" y="12557"/>
                        <a:pt x="0" y="24260"/>
                        <a:pt x="0" y="38712"/>
                      </a:cubicBezTo>
                      <a:cubicBezTo>
                        <a:pt x="0" y="48379"/>
                        <a:pt x="3175" y="57713"/>
                        <a:pt x="8719" y="64252"/>
                      </a:cubicBezTo>
                      <a:cubicBezTo>
                        <a:pt x="15305" y="72307"/>
                        <a:pt x="25540" y="76572"/>
                        <a:pt x="38381" y="76572"/>
                      </a:cubicBezTo>
                      <a:cubicBezTo>
                        <a:pt x="49232" y="76572"/>
                        <a:pt x="58282" y="73492"/>
                        <a:pt x="65295" y="67427"/>
                      </a:cubicBezTo>
                      <a:cubicBezTo>
                        <a:pt x="73824" y="60035"/>
                        <a:pt x="78704" y="48805"/>
                        <a:pt x="78704" y="36675"/>
                      </a:cubicBezTo>
                      <a:cubicBezTo>
                        <a:pt x="78704" y="21749"/>
                        <a:pt x="72307" y="10235"/>
                        <a:pt x="60698" y="4264"/>
                      </a:cubicBezTo>
                      <a:moveTo>
                        <a:pt x="39897" y="69085"/>
                      </a:moveTo>
                      <a:lnTo>
                        <a:pt x="38902" y="69085"/>
                      </a:lnTo>
                      <a:cubicBezTo>
                        <a:pt x="31226" y="69085"/>
                        <a:pt x="24592" y="65295"/>
                        <a:pt x="20233" y="58424"/>
                      </a:cubicBezTo>
                      <a:cubicBezTo>
                        <a:pt x="16537" y="52738"/>
                        <a:pt x="14405" y="44635"/>
                        <a:pt x="14405" y="36201"/>
                      </a:cubicBezTo>
                      <a:cubicBezTo>
                        <a:pt x="14405" y="23218"/>
                        <a:pt x="18480" y="14784"/>
                        <a:pt x="26819" y="10377"/>
                      </a:cubicBezTo>
                      <a:cubicBezTo>
                        <a:pt x="30420" y="8482"/>
                        <a:pt x="34590" y="7581"/>
                        <a:pt x="39613" y="7581"/>
                      </a:cubicBezTo>
                      <a:cubicBezTo>
                        <a:pt x="57524" y="7581"/>
                        <a:pt x="63920" y="23455"/>
                        <a:pt x="63920" y="38381"/>
                      </a:cubicBezTo>
                      <a:cubicBezTo>
                        <a:pt x="63920" y="45014"/>
                        <a:pt x="62688" y="51553"/>
                        <a:pt x="60556" y="56292"/>
                      </a:cubicBezTo>
                      <a:cubicBezTo>
                        <a:pt x="56766" y="64489"/>
                        <a:pt x="49232" y="69180"/>
                        <a:pt x="39897" y="69180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4" name="Dowolny kształt: kształt 83">
                  <a:extLst>
                    <a:ext uri="{FF2B5EF4-FFF2-40B4-BE49-F238E27FC236}">
                      <a16:creationId xmlns:a16="http://schemas.microsoft.com/office/drawing/2014/main" id="{19272A6F-827C-25BE-C3E9-B30A655B6A5F}"/>
                    </a:ext>
                  </a:extLst>
                </p:cNvPr>
                <p:cNvSpPr/>
                <p:nvPr/>
              </p:nvSpPr>
              <p:spPr>
                <a:xfrm>
                  <a:off x="5103234" y="2672037"/>
                  <a:ext cx="33121" cy="93582"/>
                </a:xfrm>
                <a:custGeom>
                  <a:avLst/>
                  <a:gdLst>
                    <a:gd name="connsiteX0" fmla="*/ 1753 w 33121"/>
                    <a:gd name="connsiteY0" fmla="*/ 5307 h 93582"/>
                    <a:gd name="connsiteX1" fmla="*/ 5497 w 33121"/>
                    <a:gd name="connsiteY1" fmla="*/ 6065 h 93582"/>
                    <a:gd name="connsiteX2" fmla="*/ 10756 w 33121"/>
                    <a:gd name="connsiteY2" fmla="*/ 8766 h 93582"/>
                    <a:gd name="connsiteX3" fmla="*/ 10851 w 33121"/>
                    <a:gd name="connsiteY3" fmla="*/ 20043 h 93582"/>
                    <a:gd name="connsiteX4" fmla="*/ 10851 w 33121"/>
                    <a:gd name="connsiteY4" fmla="*/ 64442 h 93582"/>
                    <a:gd name="connsiteX5" fmla="*/ 569 w 33121"/>
                    <a:gd name="connsiteY5" fmla="*/ 88370 h 93582"/>
                    <a:gd name="connsiteX6" fmla="*/ 0 w 33121"/>
                    <a:gd name="connsiteY6" fmla="*/ 88892 h 93582"/>
                    <a:gd name="connsiteX7" fmla="*/ 2417 w 33121"/>
                    <a:gd name="connsiteY7" fmla="*/ 93583 h 93582"/>
                    <a:gd name="connsiteX8" fmla="*/ 3269 w 33121"/>
                    <a:gd name="connsiteY8" fmla="*/ 93204 h 93582"/>
                    <a:gd name="connsiteX9" fmla="*/ 24024 w 33121"/>
                    <a:gd name="connsiteY9" fmla="*/ 57950 h 93582"/>
                    <a:gd name="connsiteX10" fmla="*/ 24024 w 33121"/>
                    <a:gd name="connsiteY10" fmla="*/ 20043 h 93582"/>
                    <a:gd name="connsiteX11" fmla="*/ 24118 w 33121"/>
                    <a:gd name="connsiteY11" fmla="*/ 8766 h 93582"/>
                    <a:gd name="connsiteX12" fmla="*/ 29378 w 33121"/>
                    <a:gd name="connsiteY12" fmla="*/ 6065 h 93582"/>
                    <a:gd name="connsiteX13" fmla="*/ 33121 w 33121"/>
                    <a:gd name="connsiteY13" fmla="*/ 5307 h 93582"/>
                    <a:gd name="connsiteX14" fmla="*/ 33121 w 33121"/>
                    <a:gd name="connsiteY14" fmla="*/ 0 h 93582"/>
                    <a:gd name="connsiteX15" fmla="*/ 1706 w 33121"/>
                    <a:gd name="connsiteY15" fmla="*/ 0 h 93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121" h="93582">
                      <a:moveTo>
                        <a:pt x="1753" y="5307"/>
                      </a:moveTo>
                      <a:lnTo>
                        <a:pt x="5497" y="6065"/>
                      </a:lnTo>
                      <a:cubicBezTo>
                        <a:pt x="10709" y="7202"/>
                        <a:pt x="10709" y="7297"/>
                        <a:pt x="10756" y="8766"/>
                      </a:cubicBezTo>
                      <a:cubicBezTo>
                        <a:pt x="10851" y="11088"/>
                        <a:pt x="10851" y="15210"/>
                        <a:pt x="10851" y="20043"/>
                      </a:cubicBezTo>
                      <a:lnTo>
                        <a:pt x="10851" y="64442"/>
                      </a:lnTo>
                      <a:cubicBezTo>
                        <a:pt x="10851" y="75672"/>
                        <a:pt x="8340" y="81500"/>
                        <a:pt x="569" y="88370"/>
                      </a:cubicBezTo>
                      <a:lnTo>
                        <a:pt x="0" y="88892"/>
                      </a:lnTo>
                      <a:lnTo>
                        <a:pt x="2417" y="93583"/>
                      </a:lnTo>
                      <a:lnTo>
                        <a:pt x="3269" y="93204"/>
                      </a:lnTo>
                      <a:cubicBezTo>
                        <a:pt x="17627" y="86949"/>
                        <a:pt x="24024" y="76098"/>
                        <a:pt x="24024" y="57950"/>
                      </a:cubicBezTo>
                      <a:lnTo>
                        <a:pt x="24024" y="20043"/>
                      </a:lnTo>
                      <a:cubicBezTo>
                        <a:pt x="24024" y="15210"/>
                        <a:pt x="24024" y="11040"/>
                        <a:pt x="24118" y="8766"/>
                      </a:cubicBezTo>
                      <a:cubicBezTo>
                        <a:pt x="24166" y="7297"/>
                        <a:pt x="24166" y="7250"/>
                        <a:pt x="29378" y="6065"/>
                      </a:cubicBezTo>
                      <a:lnTo>
                        <a:pt x="33121" y="5307"/>
                      </a:lnTo>
                      <a:lnTo>
                        <a:pt x="33121" y="0"/>
                      </a:lnTo>
                      <a:lnTo>
                        <a:pt x="1706" y="0"/>
                      </a:ln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5" name="Dowolny kształt: kształt 84">
                  <a:extLst>
                    <a:ext uri="{FF2B5EF4-FFF2-40B4-BE49-F238E27FC236}">
                      <a16:creationId xmlns:a16="http://schemas.microsoft.com/office/drawing/2014/main" id="{370F76DA-AF63-37C3-F12D-67EE9283A4E5}"/>
                    </a:ext>
                  </a:extLst>
                </p:cNvPr>
                <p:cNvSpPr/>
                <p:nvPr/>
              </p:nvSpPr>
              <p:spPr>
                <a:xfrm>
                  <a:off x="4850632" y="2671989"/>
                  <a:ext cx="75055" cy="74866"/>
                </a:xfrm>
                <a:custGeom>
                  <a:avLst/>
                  <a:gdLst>
                    <a:gd name="connsiteX0" fmla="*/ 57476 w 75055"/>
                    <a:gd name="connsiteY0" fmla="*/ 56576 h 74866"/>
                    <a:gd name="connsiteX1" fmla="*/ 38855 w 75055"/>
                    <a:gd name="connsiteY1" fmla="*/ 36533 h 74866"/>
                    <a:gd name="connsiteX2" fmla="*/ 35348 w 75055"/>
                    <a:gd name="connsiteY2" fmla="*/ 32979 h 74866"/>
                    <a:gd name="connsiteX3" fmla="*/ 60319 w 75055"/>
                    <a:gd name="connsiteY3" fmla="*/ 10709 h 74866"/>
                    <a:gd name="connsiteX4" fmla="*/ 68138 w 75055"/>
                    <a:gd name="connsiteY4" fmla="*/ 5876 h 74866"/>
                    <a:gd name="connsiteX5" fmla="*/ 71312 w 75055"/>
                    <a:gd name="connsiteY5" fmla="*/ 5307 h 74866"/>
                    <a:gd name="connsiteX6" fmla="*/ 71312 w 75055"/>
                    <a:gd name="connsiteY6" fmla="*/ 0 h 74866"/>
                    <a:gd name="connsiteX7" fmla="*/ 41934 w 75055"/>
                    <a:gd name="connsiteY7" fmla="*/ 0 h 74866"/>
                    <a:gd name="connsiteX8" fmla="*/ 41934 w 75055"/>
                    <a:gd name="connsiteY8" fmla="*/ 5260 h 74866"/>
                    <a:gd name="connsiteX9" fmla="*/ 49421 w 75055"/>
                    <a:gd name="connsiteY9" fmla="*/ 7060 h 74866"/>
                    <a:gd name="connsiteX10" fmla="*/ 51364 w 75055"/>
                    <a:gd name="connsiteY10" fmla="*/ 7581 h 74866"/>
                    <a:gd name="connsiteX11" fmla="*/ 49137 w 75055"/>
                    <a:gd name="connsiteY11" fmla="*/ 9998 h 74866"/>
                    <a:gd name="connsiteX12" fmla="*/ 22318 w 75055"/>
                    <a:gd name="connsiteY12" fmla="*/ 36722 h 74866"/>
                    <a:gd name="connsiteX13" fmla="*/ 22318 w 75055"/>
                    <a:gd name="connsiteY13" fmla="*/ 20043 h 74866"/>
                    <a:gd name="connsiteX14" fmla="*/ 22412 w 75055"/>
                    <a:gd name="connsiteY14" fmla="*/ 8766 h 74866"/>
                    <a:gd name="connsiteX15" fmla="*/ 27672 w 75055"/>
                    <a:gd name="connsiteY15" fmla="*/ 6065 h 74866"/>
                    <a:gd name="connsiteX16" fmla="*/ 31415 w 75055"/>
                    <a:gd name="connsiteY16" fmla="*/ 5307 h 74866"/>
                    <a:gd name="connsiteX17" fmla="*/ 31415 w 75055"/>
                    <a:gd name="connsiteY17" fmla="*/ 0 h 74866"/>
                    <a:gd name="connsiteX18" fmla="*/ 0 w 75055"/>
                    <a:gd name="connsiteY18" fmla="*/ 0 h 74866"/>
                    <a:gd name="connsiteX19" fmla="*/ 0 w 75055"/>
                    <a:gd name="connsiteY19" fmla="*/ 5307 h 74866"/>
                    <a:gd name="connsiteX20" fmla="*/ 3743 w 75055"/>
                    <a:gd name="connsiteY20" fmla="*/ 6065 h 74866"/>
                    <a:gd name="connsiteX21" fmla="*/ 9003 w 75055"/>
                    <a:gd name="connsiteY21" fmla="*/ 8766 h 74866"/>
                    <a:gd name="connsiteX22" fmla="*/ 9098 w 75055"/>
                    <a:gd name="connsiteY22" fmla="*/ 20043 h 74866"/>
                    <a:gd name="connsiteX23" fmla="*/ 9098 w 75055"/>
                    <a:gd name="connsiteY23" fmla="*/ 53875 h 74866"/>
                    <a:gd name="connsiteX24" fmla="*/ 9003 w 75055"/>
                    <a:gd name="connsiteY24" fmla="*/ 65152 h 74866"/>
                    <a:gd name="connsiteX25" fmla="*/ 3743 w 75055"/>
                    <a:gd name="connsiteY25" fmla="*/ 67853 h 74866"/>
                    <a:gd name="connsiteX26" fmla="*/ 0 w 75055"/>
                    <a:gd name="connsiteY26" fmla="*/ 68611 h 74866"/>
                    <a:gd name="connsiteX27" fmla="*/ 0 w 75055"/>
                    <a:gd name="connsiteY27" fmla="*/ 73871 h 74866"/>
                    <a:gd name="connsiteX28" fmla="*/ 31415 w 75055"/>
                    <a:gd name="connsiteY28" fmla="*/ 73871 h 74866"/>
                    <a:gd name="connsiteX29" fmla="*/ 31415 w 75055"/>
                    <a:gd name="connsiteY29" fmla="*/ 68611 h 74866"/>
                    <a:gd name="connsiteX30" fmla="*/ 27672 w 75055"/>
                    <a:gd name="connsiteY30" fmla="*/ 67853 h 74866"/>
                    <a:gd name="connsiteX31" fmla="*/ 22365 w 75055"/>
                    <a:gd name="connsiteY31" fmla="*/ 65152 h 74866"/>
                    <a:gd name="connsiteX32" fmla="*/ 22270 w 75055"/>
                    <a:gd name="connsiteY32" fmla="*/ 53875 h 74866"/>
                    <a:gd name="connsiteX33" fmla="*/ 22270 w 75055"/>
                    <a:gd name="connsiteY33" fmla="*/ 38381 h 74866"/>
                    <a:gd name="connsiteX34" fmla="*/ 26251 w 75055"/>
                    <a:gd name="connsiteY34" fmla="*/ 42503 h 74866"/>
                    <a:gd name="connsiteX35" fmla="*/ 42219 w 75055"/>
                    <a:gd name="connsiteY35" fmla="*/ 60509 h 74866"/>
                    <a:gd name="connsiteX36" fmla="*/ 70554 w 75055"/>
                    <a:gd name="connsiteY36" fmla="*/ 74866 h 74866"/>
                    <a:gd name="connsiteX37" fmla="*/ 72497 w 75055"/>
                    <a:gd name="connsiteY37" fmla="*/ 74866 h 74866"/>
                    <a:gd name="connsiteX38" fmla="*/ 73208 w 75055"/>
                    <a:gd name="connsiteY38" fmla="*/ 74866 h 74866"/>
                    <a:gd name="connsiteX39" fmla="*/ 75056 w 75055"/>
                    <a:gd name="connsiteY39" fmla="*/ 69512 h 74866"/>
                    <a:gd name="connsiteX40" fmla="*/ 73918 w 75055"/>
                    <a:gd name="connsiteY40" fmla="*/ 69275 h 74866"/>
                    <a:gd name="connsiteX41" fmla="*/ 57476 w 75055"/>
                    <a:gd name="connsiteY41" fmla="*/ 56529 h 74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75055" h="74866">
                      <a:moveTo>
                        <a:pt x="57476" y="56576"/>
                      </a:moveTo>
                      <a:lnTo>
                        <a:pt x="38855" y="36533"/>
                      </a:lnTo>
                      <a:cubicBezTo>
                        <a:pt x="37196" y="34637"/>
                        <a:pt x="36296" y="33737"/>
                        <a:pt x="35348" y="32979"/>
                      </a:cubicBezTo>
                      <a:lnTo>
                        <a:pt x="60319" y="10709"/>
                      </a:lnTo>
                      <a:cubicBezTo>
                        <a:pt x="64584" y="6918"/>
                        <a:pt x="65626" y="6444"/>
                        <a:pt x="68138" y="5876"/>
                      </a:cubicBezTo>
                      <a:lnTo>
                        <a:pt x="71312" y="5307"/>
                      </a:lnTo>
                      <a:lnTo>
                        <a:pt x="71312" y="0"/>
                      </a:lnTo>
                      <a:lnTo>
                        <a:pt x="41934" y="0"/>
                      </a:lnTo>
                      <a:lnTo>
                        <a:pt x="41934" y="5260"/>
                      </a:lnTo>
                      <a:lnTo>
                        <a:pt x="49421" y="7060"/>
                      </a:lnTo>
                      <a:cubicBezTo>
                        <a:pt x="50843" y="7392"/>
                        <a:pt x="51269" y="7581"/>
                        <a:pt x="51364" y="7581"/>
                      </a:cubicBezTo>
                      <a:cubicBezTo>
                        <a:pt x="51222" y="8008"/>
                        <a:pt x="50084" y="9098"/>
                        <a:pt x="49137" y="9998"/>
                      </a:cubicBezTo>
                      <a:lnTo>
                        <a:pt x="22318" y="36722"/>
                      </a:lnTo>
                      <a:lnTo>
                        <a:pt x="22318" y="20043"/>
                      </a:lnTo>
                      <a:cubicBezTo>
                        <a:pt x="22318" y="15210"/>
                        <a:pt x="22318" y="11040"/>
                        <a:pt x="22412" y="8766"/>
                      </a:cubicBezTo>
                      <a:cubicBezTo>
                        <a:pt x="22460" y="7344"/>
                        <a:pt x="22460" y="7250"/>
                        <a:pt x="27672" y="6065"/>
                      </a:cubicBezTo>
                      <a:lnTo>
                        <a:pt x="31415" y="5307"/>
                      </a:lnTo>
                      <a:lnTo>
                        <a:pt x="31415" y="0"/>
                      </a:lnTo>
                      <a:lnTo>
                        <a:pt x="0" y="0"/>
                      </a:lnTo>
                      <a:lnTo>
                        <a:pt x="0" y="5307"/>
                      </a:lnTo>
                      <a:lnTo>
                        <a:pt x="3743" y="6065"/>
                      </a:lnTo>
                      <a:cubicBezTo>
                        <a:pt x="8955" y="7202"/>
                        <a:pt x="8955" y="7297"/>
                        <a:pt x="9003" y="8766"/>
                      </a:cubicBezTo>
                      <a:cubicBezTo>
                        <a:pt x="9098" y="11088"/>
                        <a:pt x="9098" y="15257"/>
                        <a:pt x="9098" y="20043"/>
                      </a:cubicBezTo>
                      <a:lnTo>
                        <a:pt x="9098" y="53875"/>
                      </a:lnTo>
                      <a:cubicBezTo>
                        <a:pt x="9098" y="58708"/>
                        <a:pt x="9098" y="62878"/>
                        <a:pt x="9003" y="65152"/>
                      </a:cubicBezTo>
                      <a:cubicBezTo>
                        <a:pt x="8955" y="66621"/>
                        <a:pt x="8955" y="66669"/>
                        <a:pt x="3743" y="67853"/>
                      </a:cubicBezTo>
                      <a:lnTo>
                        <a:pt x="0" y="68611"/>
                      </a:lnTo>
                      <a:lnTo>
                        <a:pt x="0" y="73871"/>
                      </a:lnTo>
                      <a:lnTo>
                        <a:pt x="31415" y="73871"/>
                      </a:lnTo>
                      <a:lnTo>
                        <a:pt x="31415" y="68611"/>
                      </a:lnTo>
                      <a:lnTo>
                        <a:pt x="27672" y="67853"/>
                      </a:lnTo>
                      <a:cubicBezTo>
                        <a:pt x="22460" y="66669"/>
                        <a:pt x="22460" y="66621"/>
                        <a:pt x="22365" y="65152"/>
                      </a:cubicBezTo>
                      <a:cubicBezTo>
                        <a:pt x="22270" y="62831"/>
                        <a:pt x="22270" y="58661"/>
                        <a:pt x="22270" y="53875"/>
                      </a:cubicBezTo>
                      <a:lnTo>
                        <a:pt x="22270" y="38381"/>
                      </a:lnTo>
                      <a:cubicBezTo>
                        <a:pt x="23692" y="39565"/>
                        <a:pt x="24639" y="40560"/>
                        <a:pt x="26251" y="42503"/>
                      </a:cubicBezTo>
                      <a:lnTo>
                        <a:pt x="42219" y="60509"/>
                      </a:lnTo>
                      <a:cubicBezTo>
                        <a:pt x="52501" y="72592"/>
                        <a:pt x="57002" y="74866"/>
                        <a:pt x="70554" y="74866"/>
                      </a:cubicBezTo>
                      <a:cubicBezTo>
                        <a:pt x="71170" y="74866"/>
                        <a:pt x="71833" y="74866"/>
                        <a:pt x="72497" y="74866"/>
                      </a:cubicBezTo>
                      <a:lnTo>
                        <a:pt x="73208" y="74866"/>
                      </a:lnTo>
                      <a:cubicBezTo>
                        <a:pt x="73208" y="74866"/>
                        <a:pt x="75056" y="69512"/>
                        <a:pt x="75056" y="69512"/>
                      </a:cubicBezTo>
                      <a:lnTo>
                        <a:pt x="73918" y="69275"/>
                      </a:lnTo>
                      <a:cubicBezTo>
                        <a:pt x="68706" y="68232"/>
                        <a:pt x="66242" y="66337"/>
                        <a:pt x="57476" y="56529"/>
                      </a:cubicBezTo>
                    </a:path>
                  </a:pathLst>
                </a:custGeom>
                <a:grpFill/>
                <a:ln w="4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71" name="Grafika 77">
              <a:extLst>
                <a:ext uri="{FF2B5EF4-FFF2-40B4-BE49-F238E27FC236}">
                  <a16:creationId xmlns:a16="http://schemas.microsoft.com/office/drawing/2014/main" id="{3E80E90F-EF5D-F2D5-7684-622B0A5EFE15}"/>
                </a:ext>
              </a:extLst>
            </p:cNvPr>
            <p:cNvGrpSpPr/>
            <p:nvPr/>
          </p:nvGrpSpPr>
          <p:grpSpPr>
            <a:xfrm>
              <a:off x="4673987" y="1761893"/>
              <a:ext cx="1522291" cy="1095271"/>
              <a:chOff x="4673987" y="1761893"/>
              <a:chExt cx="1522291" cy="1095271"/>
            </a:xfrm>
            <a:grpFill/>
          </p:grpSpPr>
          <p:sp>
            <p:nvSpPr>
              <p:cNvPr id="72" name="Dowolny kształt: kształt 71">
                <a:extLst>
                  <a:ext uri="{FF2B5EF4-FFF2-40B4-BE49-F238E27FC236}">
                    <a16:creationId xmlns:a16="http://schemas.microsoft.com/office/drawing/2014/main" id="{667D17DB-F12E-EEEA-540F-F45E420D946A}"/>
                  </a:ext>
                </a:extLst>
              </p:cNvPr>
              <p:cNvSpPr/>
              <p:nvPr/>
            </p:nvSpPr>
            <p:spPr>
              <a:xfrm>
                <a:off x="4673987" y="2745765"/>
                <a:ext cx="111398" cy="111398"/>
              </a:xfrm>
              <a:custGeom>
                <a:avLst/>
                <a:gdLst>
                  <a:gd name="connsiteX0" fmla="*/ 0 w 111398"/>
                  <a:gd name="connsiteY0" fmla="*/ 0 h 111398"/>
                  <a:gd name="connsiteX1" fmla="*/ 111399 w 111398"/>
                  <a:gd name="connsiteY1" fmla="*/ 0 h 111398"/>
                  <a:gd name="connsiteX2" fmla="*/ 111399 w 111398"/>
                  <a:gd name="connsiteY2" fmla="*/ 111399 h 111398"/>
                  <a:gd name="connsiteX3" fmla="*/ 0 w 111398"/>
                  <a:gd name="connsiteY3" fmla="*/ 111399 h 111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398" h="111398">
                    <a:moveTo>
                      <a:pt x="0" y="0"/>
                    </a:moveTo>
                    <a:lnTo>
                      <a:pt x="111399" y="0"/>
                    </a:lnTo>
                    <a:lnTo>
                      <a:pt x="111399" y="111399"/>
                    </a:lnTo>
                    <a:lnTo>
                      <a:pt x="0" y="111399"/>
                    </a:lnTo>
                    <a:close/>
                  </a:path>
                </a:pathLst>
              </a:custGeom>
              <a:grpFill/>
              <a:ln w="4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3" name="Dowolny kształt: kształt 72">
                <a:extLst>
                  <a:ext uri="{FF2B5EF4-FFF2-40B4-BE49-F238E27FC236}">
                    <a16:creationId xmlns:a16="http://schemas.microsoft.com/office/drawing/2014/main" id="{CC65FC41-A574-A4DA-E8CF-7695610F1E40}"/>
                  </a:ext>
                </a:extLst>
              </p:cNvPr>
              <p:cNvSpPr/>
              <p:nvPr/>
            </p:nvSpPr>
            <p:spPr>
              <a:xfrm>
                <a:off x="5750778" y="1761893"/>
                <a:ext cx="445500" cy="445500"/>
              </a:xfrm>
              <a:custGeom>
                <a:avLst/>
                <a:gdLst>
                  <a:gd name="connsiteX0" fmla="*/ 445500 w 445500"/>
                  <a:gd name="connsiteY0" fmla="*/ 0 h 445500"/>
                  <a:gd name="connsiteX1" fmla="*/ 0 w 445500"/>
                  <a:gd name="connsiteY1" fmla="*/ 0 h 445500"/>
                  <a:gd name="connsiteX2" fmla="*/ 0 w 445500"/>
                  <a:gd name="connsiteY2" fmla="*/ 445501 h 445500"/>
                  <a:gd name="connsiteX3" fmla="*/ 445500 w 445500"/>
                  <a:gd name="connsiteY3" fmla="*/ 445501 h 445500"/>
                  <a:gd name="connsiteX4" fmla="*/ 445500 w 445500"/>
                  <a:gd name="connsiteY4" fmla="*/ 0 h 445500"/>
                  <a:gd name="connsiteX5" fmla="*/ 371250 w 445500"/>
                  <a:gd name="connsiteY5" fmla="*/ 371298 h 445500"/>
                  <a:gd name="connsiteX6" fmla="*/ 74250 w 445500"/>
                  <a:gd name="connsiteY6" fmla="*/ 371298 h 445500"/>
                  <a:gd name="connsiteX7" fmla="*/ 74250 w 445500"/>
                  <a:gd name="connsiteY7" fmla="*/ 74250 h 445500"/>
                  <a:gd name="connsiteX8" fmla="*/ 371250 w 445500"/>
                  <a:gd name="connsiteY8" fmla="*/ 74250 h 445500"/>
                  <a:gd name="connsiteX9" fmla="*/ 371250 w 445500"/>
                  <a:gd name="connsiteY9" fmla="*/ 371298 h 445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5500" h="445500">
                    <a:moveTo>
                      <a:pt x="445500" y="0"/>
                    </a:moveTo>
                    <a:lnTo>
                      <a:pt x="0" y="0"/>
                    </a:lnTo>
                    <a:lnTo>
                      <a:pt x="0" y="445501"/>
                    </a:lnTo>
                    <a:cubicBezTo>
                      <a:pt x="0" y="445501"/>
                      <a:pt x="445500" y="445501"/>
                      <a:pt x="445500" y="445501"/>
                    </a:cubicBezTo>
                    <a:lnTo>
                      <a:pt x="445500" y="0"/>
                    </a:lnTo>
                    <a:close/>
                    <a:moveTo>
                      <a:pt x="371250" y="371298"/>
                    </a:moveTo>
                    <a:lnTo>
                      <a:pt x="74250" y="371298"/>
                    </a:lnTo>
                    <a:lnTo>
                      <a:pt x="74250" y="74250"/>
                    </a:lnTo>
                    <a:lnTo>
                      <a:pt x="371250" y="74250"/>
                    </a:lnTo>
                    <a:lnTo>
                      <a:pt x="371250" y="371298"/>
                    </a:lnTo>
                    <a:close/>
                  </a:path>
                </a:pathLst>
              </a:custGeom>
              <a:grpFill/>
              <a:ln w="4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sp>
        <p:nvSpPr>
          <p:cNvPr id="106" name="pole tekstowe 105">
            <a:extLst>
              <a:ext uri="{FF2B5EF4-FFF2-40B4-BE49-F238E27FC236}">
                <a16:creationId xmlns:a16="http://schemas.microsoft.com/office/drawing/2014/main" id="{27E5DAA4-3FDA-1ED7-B0C9-93A768D9BC64}"/>
              </a:ext>
            </a:extLst>
          </p:cNvPr>
          <p:cNvSpPr txBox="1"/>
          <p:nvPr/>
        </p:nvSpPr>
        <p:spPr>
          <a:xfrm>
            <a:off x="579342" y="3124893"/>
            <a:ext cx="15848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prstClr val="black"/>
                </a:solidFill>
              </a:rPr>
              <a:t>Działamy kompleksowo, oferując rozwiązania dopasowane do potrzeb polskich firm.</a:t>
            </a:r>
          </a:p>
        </p:txBody>
      </p:sp>
    </p:spTree>
    <p:extLst>
      <p:ext uri="{BB962C8B-B14F-4D97-AF65-F5344CB8AC3E}">
        <p14:creationId xmlns:p14="http://schemas.microsoft.com/office/powerpoint/2010/main" val="3848838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E4031A6-59D0-D9AB-9852-B90EF13F4CB8}"/>
              </a:ext>
            </a:extLst>
          </p:cNvPr>
          <p:cNvSpPr txBox="1">
            <a:spLocks/>
          </p:cNvSpPr>
          <p:nvPr/>
        </p:nvSpPr>
        <p:spPr>
          <a:xfrm>
            <a:off x="828675" y="1602125"/>
            <a:ext cx="4657725" cy="14077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B6192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Odpowiedzialne bezpośrednie inwestycje zagraniczne są korzystne zarówno z punktu widzenia kraju przyjmującego, jak i państwa, </a:t>
            </a:r>
            <a:b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B6192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B6192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 którego pochodzi inwestor.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014967-DF88-5CBA-BC82-FA7A54A5E06B}"/>
              </a:ext>
            </a:extLst>
          </p:cNvPr>
          <p:cNvSpPr/>
          <p:nvPr/>
        </p:nvSpPr>
        <p:spPr bwMode="auto">
          <a:xfrm rot="5400000">
            <a:off x="8813039" y="3479042"/>
            <a:ext cx="661918" cy="6096001"/>
          </a:xfrm>
          <a:prstGeom prst="rect">
            <a:avLst/>
          </a:prstGeom>
          <a:solidFill>
            <a:srgbClr val="B6192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74688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5471A4D-432E-0C8F-E54A-249BAF9DA05E}"/>
              </a:ext>
            </a:extLst>
          </p:cNvPr>
          <p:cNvSpPr txBox="1">
            <a:spLocks/>
          </p:cNvSpPr>
          <p:nvPr/>
        </p:nvSpPr>
        <p:spPr>
          <a:xfrm>
            <a:off x="828000" y="207487"/>
            <a:ext cx="4934847" cy="8679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Dlaczego inwestujemy w ekspansję zagraniczną?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34F4557-5EEB-9B6C-81CB-4385EAB26F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361" r="22361"/>
          <a:stretch/>
        </p:blipFill>
        <p:spPr>
          <a:xfrm>
            <a:off x="6095995" y="-89210"/>
            <a:ext cx="6096003" cy="6285293"/>
          </a:xfrm>
          <a:prstGeom prst="rect">
            <a:avLst/>
          </a:prstGeom>
        </p:spPr>
      </p:pic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3FCAEC5E-0D16-8213-6A03-CDBC6EB2291E}"/>
              </a:ext>
            </a:extLst>
          </p:cNvPr>
          <p:cNvSpPr txBox="1">
            <a:spLocks/>
          </p:cNvSpPr>
          <p:nvPr/>
        </p:nvSpPr>
        <p:spPr>
          <a:xfrm>
            <a:off x="1314930" y="3119960"/>
            <a:ext cx="4447917" cy="33547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Umożliwiają transfer technologii i najlepszych praktyk zarządczych.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Zwiększają integrację z globalną gospodarką.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Przyczyniają się do wzrostu zatrudnienia – także </a:t>
            </a:r>
            <a:br>
              <a:rPr kumimoji="0" lang="pl-PL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pl-PL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 kraju macierzystym.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Zwiększają konkurencyjność.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Stymulują powstawanie innowacji. 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7AF5B97E-A656-F5AC-E0D7-0367D2B1B151}"/>
              </a:ext>
            </a:extLst>
          </p:cNvPr>
          <p:cNvGrpSpPr>
            <a:grpSpLocks noChangeAspect="1"/>
          </p:cNvGrpSpPr>
          <p:nvPr/>
        </p:nvGrpSpPr>
        <p:grpSpPr>
          <a:xfrm>
            <a:off x="828000" y="3217200"/>
            <a:ext cx="288000" cy="288000"/>
            <a:chOff x="248021" y="1293778"/>
            <a:chExt cx="180000" cy="180000"/>
          </a:xfrm>
        </p:grpSpPr>
        <p:sp>
          <p:nvSpPr>
            <p:cNvPr id="8" name="Owal 7">
              <a:extLst>
                <a:ext uri="{FF2B5EF4-FFF2-40B4-BE49-F238E27FC236}">
                  <a16:creationId xmlns:a16="http://schemas.microsoft.com/office/drawing/2014/main" id="{D9C9BBE0-FE23-DE51-B2CF-E8A54E6012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8021" y="1293778"/>
              <a:ext cx="180000" cy="180000"/>
            </a:xfrm>
            <a:prstGeom prst="ellipse">
              <a:avLst/>
            </a:prstGeom>
            <a:noFill/>
            <a:ln w="19050">
              <a:solidFill>
                <a:srgbClr val="B619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Prostokąt 7">
              <a:extLst>
                <a:ext uri="{FF2B5EF4-FFF2-40B4-BE49-F238E27FC236}">
                  <a16:creationId xmlns:a16="http://schemas.microsoft.com/office/drawing/2014/main" id="{21D43D11-1AC0-02CC-9339-B7BBACD45A31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98481" y="1356778"/>
              <a:ext cx="54000" cy="54000"/>
            </a:xfrm>
            <a:custGeom>
              <a:avLst/>
              <a:gdLst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  <a:gd name="connsiteX3" fmla="*/ 0 w 233498"/>
                <a:gd name="connsiteY3" fmla="*/ 233498 h 233498"/>
                <a:gd name="connsiteX4" fmla="*/ 0 w 233498"/>
                <a:gd name="connsiteY4" fmla="*/ 0 h 233498"/>
                <a:gd name="connsiteX0" fmla="*/ 0 w 233498"/>
                <a:gd name="connsiteY0" fmla="*/ 233498 h 324938"/>
                <a:gd name="connsiteX1" fmla="*/ 0 w 233498"/>
                <a:gd name="connsiteY1" fmla="*/ 0 h 324938"/>
                <a:gd name="connsiteX2" fmla="*/ 233498 w 233498"/>
                <a:gd name="connsiteY2" fmla="*/ 0 h 324938"/>
                <a:gd name="connsiteX3" fmla="*/ 233498 w 233498"/>
                <a:gd name="connsiteY3" fmla="*/ 233498 h 324938"/>
                <a:gd name="connsiteX4" fmla="*/ 91440 w 233498"/>
                <a:gd name="connsiteY4" fmla="*/ 324938 h 324938"/>
                <a:gd name="connsiteX0" fmla="*/ 0 w 233498"/>
                <a:gd name="connsiteY0" fmla="*/ 233498 h 233498"/>
                <a:gd name="connsiteX1" fmla="*/ 0 w 233498"/>
                <a:gd name="connsiteY1" fmla="*/ 0 h 233498"/>
                <a:gd name="connsiteX2" fmla="*/ 233498 w 233498"/>
                <a:gd name="connsiteY2" fmla="*/ 0 h 233498"/>
                <a:gd name="connsiteX3" fmla="*/ 233498 w 233498"/>
                <a:gd name="connsiteY3" fmla="*/ 233498 h 233498"/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498" h="233498">
                  <a:moveTo>
                    <a:pt x="0" y="0"/>
                  </a:moveTo>
                  <a:lnTo>
                    <a:pt x="233498" y="0"/>
                  </a:lnTo>
                  <a:lnTo>
                    <a:pt x="233498" y="233498"/>
                  </a:lnTo>
                </a:path>
              </a:pathLst>
            </a:custGeom>
            <a:noFill/>
            <a:ln w="19050">
              <a:solidFill>
                <a:srgbClr val="B619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F0A78374-D962-D9FD-7802-C340C31AF1C8}"/>
              </a:ext>
            </a:extLst>
          </p:cNvPr>
          <p:cNvGrpSpPr>
            <a:grpSpLocks noChangeAspect="1"/>
          </p:cNvGrpSpPr>
          <p:nvPr/>
        </p:nvGrpSpPr>
        <p:grpSpPr>
          <a:xfrm>
            <a:off x="828000" y="4017300"/>
            <a:ext cx="288000" cy="288000"/>
            <a:chOff x="248021" y="1293778"/>
            <a:chExt cx="180000" cy="180000"/>
          </a:xfrm>
        </p:grpSpPr>
        <p:sp>
          <p:nvSpPr>
            <p:cNvPr id="11" name="Owal 10">
              <a:extLst>
                <a:ext uri="{FF2B5EF4-FFF2-40B4-BE49-F238E27FC236}">
                  <a16:creationId xmlns:a16="http://schemas.microsoft.com/office/drawing/2014/main" id="{A7959E05-ABB7-3801-60A5-40AECE88F5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8021" y="1293778"/>
              <a:ext cx="180000" cy="180000"/>
            </a:xfrm>
            <a:prstGeom prst="ellipse">
              <a:avLst/>
            </a:prstGeom>
            <a:noFill/>
            <a:ln w="19050">
              <a:solidFill>
                <a:srgbClr val="B619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Prostokąt 7">
              <a:extLst>
                <a:ext uri="{FF2B5EF4-FFF2-40B4-BE49-F238E27FC236}">
                  <a16:creationId xmlns:a16="http://schemas.microsoft.com/office/drawing/2014/main" id="{EE22565D-2B0F-79EB-D1ED-379AF215A6BE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98481" y="1356778"/>
              <a:ext cx="54000" cy="54000"/>
            </a:xfrm>
            <a:custGeom>
              <a:avLst/>
              <a:gdLst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  <a:gd name="connsiteX3" fmla="*/ 0 w 233498"/>
                <a:gd name="connsiteY3" fmla="*/ 233498 h 233498"/>
                <a:gd name="connsiteX4" fmla="*/ 0 w 233498"/>
                <a:gd name="connsiteY4" fmla="*/ 0 h 233498"/>
                <a:gd name="connsiteX0" fmla="*/ 0 w 233498"/>
                <a:gd name="connsiteY0" fmla="*/ 233498 h 324938"/>
                <a:gd name="connsiteX1" fmla="*/ 0 w 233498"/>
                <a:gd name="connsiteY1" fmla="*/ 0 h 324938"/>
                <a:gd name="connsiteX2" fmla="*/ 233498 w 233498"/>
                <a:gd name="connsiteY2" fmla="*/ 0 h 324938"/>
                <a:gd name="connsiteX3" fmla="*/ 233498 w 233498"/>
                <a:gd name="connsiteY3" fmla="*/ 233498 h 324938"/>
                <a:gd name="connsiteX4" fmla="*/ 91440 w 233498"/>
                <a:gd name="connsiteY4" fmla="*/ 324938 h 324938"/>
                <a:gd name="connsiteX0" fmla="*/ 0 w 233498"/>
                <a:gd name="connsiteY0" fmla="*/ 233498 h 233498"/>
                <a:gd name="connsiteX1" fmla="*/ 0 w 233498"/>
                <a:gd name="connsiteY1" fmla="*/ 0 h 233498"/>
                <a:gd name="connsiteX2" fmla="*/ 233498 w 233498"/>
                <a:gd name="connsiteY2" fmla="*/ 0 h 233498"/>
                <a:gd name="connsiteX3" fmla="*/ 233498 w 233498"/>
                <a:gd name="connsiteY3" fmla="*/ 233498 h 233498"/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498" h="233498">
                  <a:moveTo>
                    <a:pt x="0" y="0"/>
                  </a:moveTo>
                  <a:lnTo>
                    <a:pt x="233498" y="0"/>
                  </a:lnTo>
                  <a:lnTo>
                    <a:pt x="233498" y="233498"/>
                  </a:lnTo>
                </a:path>
              </a:pathLst>
            </a:custGeom>
            <a:noFill/>
            <a:ln w="19050">
              <a:solidFill>
                <a:srgbClr val="B619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AF58A880-9E91-2FA7-003E-A115461F8943}"/>
              </a:ext>
            </a:extLst>
          </p:cNvPr>
          <p:cNvGrpSpPr>
            <a:grpSpLocks noChangeAspect="1"/>
          </p:cNvGrpSpPr>
          <p:nvPr/>
        </p:nvGrpSpPr>
        <p:grpSpPr>
          <a:xfrm>
            <a:off x="837780" y="4673400"/>
            <a:ext cx="288000" cy="288000"/>
            <a:chOff x="248021" y="1293778"/>
            <a:chExt cx="180000" cy="180000"/>
          </a:xfrm>
        </p:grpSpPr>
        <p:sp>
          <p:nvSpPr>
            <p:cNvPr id="14" name="Owal 13">
              <a:extLst>
                <a:ext uri="{FF2B5EF4-FFF2-40B4-BE49-F238E27FC236}">
                  <a16:creationId xmlns:a16="http://schemas.microsoft.com/office/drawing/2014/main" id="{A1C8174D-4870-FCA7-C72A-56CB157F9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8021" y="1293778"/>
              <a:ext cx="180000" cy="180000"/>
            </a:xfrm>
            <a:prstGeom prst="ellipse">
              <a:avLst/>
            </a:prstGeom>
            <a:noFill/>
            <a:ln w="19050">
              <a:solidFill>
                <a:srgbClr val="B619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Prostokąt 7">
              <a:extLst>
                <a:ext uri="{FF2B5EF4-FFF2-40B4-BE49-F238E27FC236}">
                  <a16:creationId xmlns:a16="http://schemas.microsoft.com/office/drawing/2014/main" id="{965728D9-379D-EB75-3FCC-0DB525F4E60E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98481" y="1356778"/>
              <a:ext cx="54000" cy="54000"/>
            </a:xfrm>
            <a:custGeom>
              <a:avLst/>
              <a:gdLst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  <a:gd name="connsiteX3" fmla="*/ 0 w 233498"/>
                <a:gd name="connsiteY3" fmla="*/ 233498 h 233498"/>
                <a:gd name="connsiteX4" fmla="*/ 0 w 233498"/>
                <a:gd name="connsiteY4" fmla="*/ 0 h 233498"/>
                <a:gd name="connsiteX0" fmla="*/ 0 w 233498"/>
                <a:gd name="connsiteY0" fmla="*/ 233498 h 324938"/>
                <a:gd name="connsiteX1" fmla="*/ 0 w 233498"/>
                <a:gd name="connsiteY1" fmla="*/ 0 h 324938"/>
                <a:gd name="connsiteX2" fmla="*/ 233498 w 233498"/>
                <a:gd name="connsiteY2" fmla="*/ 0 h 324938"/>
                <a:gd name="connsiteX3" fmla="*/ 233498 w 233498"/>
                <a:gd name="connsiteY3" fmla="*/ 233498 h 324938"/>
                <a:gd name="connsiteX4" fmla="*/ 91440 w 233498"/>
                <a:gd name="connsiteY4" fmla="*/ 324938 h 324938"/>
                <a:gd name="connsiteX0" fmla="*/ 0 w 233498"/>
                <a:gd name="connsiteY0" fmla="*/ 233498 h 233498"/>
                <a:gd name="connsiteX1" fmla="*/ 0 w 233498"/>
                <a:gd name="connsiteY1" fmla="*/ 0 h 233498"/>
                <a:gd name="connsiteX2" fmla="*/ 233498 w 233498"/>
                <a:gd name="connsiteY2" fmla="*/ 0 h 233498"/>
                <a:gd name="connsiteX3" fmla="*/ 233498 w 233498"/>
                <a:gd name="connsiteY3" fmla="*/ 233498 h 233498"/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498" h="233498">
                  <a:moveTo>
                    <a:pt x="0" y="0"/>
                  </a:moveTo>
                  <a:lnTo>
                    <a:pt x="233498" y="0"/>
                  </a:lnTo>
                  <a:lnTo>
                    <a:pt x="233498" y="233498"/>
                  </a:lnTo>
                </a:path>
              </a:pathLst>
            </a:custGeom>
            <a:noFill/>
            <a:ln w="19050">
              <a:solidFill>
                <a:srgbClr val="B619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EEBA5DBE-62F2-937A-EAF1-40612D931849}"/>
              </a:ext>
            </a:extLst>
          </p:cNvPr>
          <p:cNvGrpSpPr>
            <a:grpSpLocks noChangeAspect="1"/>
          </p:cNvGrpSpPr>
          <p:nvPr/>
        </p:nvGrpSpPr>
        <p:grpSpPr>
          <a:xfrm>
            <a:off x="828000" y="5462750"/>
            <a:ext cx="288000" cy="288000"/>
            <a:chOff x="248021" y="1293778"/>
            <a:chExt cx="180000" cy="180000"/>
          </a:xfrm>
        </p:grpSpPr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6991F68A-3C5A-7255-FC81-A41EE564B4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8021" y="1293778"/>
              <a:ext cx="180000" cy="180000"/>
            </a:xfrm>
            <a:prstGeom prst="ellipse">
              <a:avLst/>
            </a:prstGeom>
            <a:noFill/>
            <a:ln w="19050">
              <a:solidFill>
                <a:srgbClr val="B619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Prostokąt 7">
              <a:extLst>
                <a:ext uri="{FF2B5EF4-FFF2-40B4-BE49-F238E27FC236}">
                  <a16:creationId xmlns:a16="http://schemas.microsoft.com/office/drawing/2014/main" id="{D5A9B3E0-4E62-A0CC-EE33-03668F8CD925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98481" y="1356778"/>
              <a:ext cx="54000" cy="54000"/>
            </a:xfrm>
            <a:custGeom>
              <a:avLst/>
              <a:gdLst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  <a:gd name="connsiteX3" fmla="*/ 0 w 233498"/>
                <a:gd name="connsiteY3" fmla="*/ 233498 h 233498"/>
                <a:gd name="connsiteX4" fmla="*/ 0 w 233498"/>
                <a:gd name="connsiteY4" fmla="*/ 0 h 233498"/>
                <a:gd name="connsiteX0" fmla="*/ 0 w 233498"/>
                <a:gd name="connsiteY0" fmla="*/ 233498 h 324938"/>
                <a:gd name="connsiteX1" fmla="*/ 0 w 233498"/>
                <a:gd name="connsiteY1" fmla="*/ 0 h 324938"/>
                <a:gd name="connsiteX2" fmla="*/ 233498 w 233498"/>
                <a:gd name="connsiteY2" fmla="*/ 0 h 324938"/>
                <a:gd name="connsiteX3" fmla="*/ 233498 w 233498"/>
                <a:gd name="connsiteY3" fmla="*/ 233498 h 324938"/>
                <a:gd name="connsiteX4" fmla="*/ 91440 w 233498"/>
                <a:gd name="connsiteY4" fmla="*/ 324938 h 324938"/>
                <a:gd name="connsiteX0" fmla="*/ 0 w 233498"/>
                <a:gd name="connsiteY0" fmla="*/ 233498 h 233498"/>
                <a:gd name="connsiteX1" fmla="*/ 0 w 233498"/>
                <a:gd name="connsiteY1" fmla="*/ 0 h 233498"/>
                <a:gd name="connsiteX2" fmla="*/ 233498 w 233498"/>
                <a:gd name="connsiteY2" fmla="*/ 0 h 233498"/>
                <a:gd name="connsiteX3" fmla="*/ 233498 w 233498"/>
                <a:gd name="connsiteY3" fmla="*/ 233498 h 233498"/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498" h="233498">
                  <a:moveTo>
                    <a:pt x="0" y="0"/>
                  </a:moveTo>
                  <a:lnTo>
                    <a:pt x="233498" y="0"/>
                  </a:lnTo>
                  <a:lnTo>
                    <a:pt x="233498" y="233498"/>
                  </a:lnTo>
                </a:path>
              </a:pathLst>
            </a:custGeom>
            <a:noFill/>
            <a:ln w="19050">
              <a:solidFill>
                <a:srgbClr val="B619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49B59782-058A-628F-95B4-19DA261941E0}"/>
              </a:ext>
            </a:extLst>
          </p:cNvPr>
          <p:cNvGrpSpPr>
            <a:grpSpLocks noChangeAspect="1"/>
          </p:cNvGrpSpPr>
          <p:nvPr/>
        </p:nvGrpSpPr>
        <p:grpSpPr>
          <a:xfrm>
            <a:off x="837780" y="6108100"/>
            <a:ext cx="288000" cy="288000"/>
            <a:chOff x="248021" y="1293778"/>
            <a:chExt cx="180000" cy="180000"/>
          </a:xfrm>
        </p:grpSpPr>
        <p:sp>
          <p:nvSpPr>
            <p:cNvPr id="20" name="Owal 19">
              <a:extLst>
                <a:ext uri="{FF2B5EF4-FFF2-40B4-BE49-F238E27FC236}">
                  <a16:creationId xmlns:a16="http://schemas.microsoft.com/office/drawing/2014/main" id="{4BD13EE3-5C6B-8AF7-50B0-83897DFC70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8021" y="1293778"/>
              <a:ext cx="180000" cy="180000"/>
            </a:xfrm>
            <a:prstGeom prst="ellipse">
              <a:avLst/>
            </a:prstGeom>
            <a:noFill/>
            <a:ln w="19050">
              <a:solidFill>
                <a:srgbClr val="B619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Prostokąt 7">
              <a:extLst>
                <a:ext uri="{FF2B5EF4-FFF2-40B4-BE49-F238E27FC236}">
                  <a16:creationId xmlns:a16="http://schemas.microsoft.com/office/drawing/2014/main" id="{1124EF1C-CE29-B5B1-15B8-C59B6E0E8F3D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98481" y="1356778"/>
              <a:ext cx="54000" cy="54000"/>
            </a:xfrm>
            <a:custGeom>
              <a:avLst/>
              <a:gdLst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  <a:gd name="connsiteX3" fmla="*/ 0 w 233498"/>
                <a:gd name="connsiteY3" fmla="*/ 233498 h 233498"/>
                <a:gd name="connsiteX4" fmla="*/ 0 w 233498"/>
                <a:gd name="connsiteY4" fmla="*/ 0 h 233498"/>
                <a:gd name="connsiteX0" fmla="*/ 0 w 233498"/>
                <a:gd name="connsiteY0" fmla="*/ 233498 h 324938"/>
                <a:gd name="connsiteX1" fmla="*/ 0 w 233498"/>
                <a:gd name="connsiteY1" fmla="*/ 0 h 324938"/>
                <a:gd name="connsiteX2" fmla="*/ 233498 w 233498"/>
                <a:gd name="connsiteY2" fmla="*/ 0 h 324938"/>
                <a:gd name="connsiteX3" fmla="*/ 233498 w 233498"/>
                <a:gd name="connsiteY3" fmla="*/ 233498 h 324938"/>
                <a:gd name="connsiteX4" fmla="*/ 91440 w 233498"/>
                <a:gd name="connsiteY4" fmla="*/ 324938 h 324938"/>
                <a:gd name="connsiteX0" fmla="*/ 0 w 233498"/>
                <a:gd name="connsiteY0" fmla="*/ 233498 h 233498"/>
                <a:gd name="connsiteX1" fmla="*/ 0 w 233498"/>
                <a:gd name="connsiteY1" fmla="*/ 0 h 233498"/>
                <a:gd name="connsiteX2" fmla="*/ 233498 w 233498"/>
                <a:gd name="connsiteY2" fmla="*/ 0 h 233498"/>
                <a:gd name="connsiteX3" fmla="*/ 233498 w 233498"/>
                <a:gd name="connsiteY3" fmla="*/ 233498 h 233498"/>
                <a:gd name="connsiteX0" fmla="*/ 0 w 233498"/>
                <a:gd name="connsiteY0" fmla="*/ 0 h 233498"/>
                <a:gd name="connsiteX1" fmla="*/ 233498 w 233498"/>
                <a:gd name="connsiteY1" fmla="*/ 0 h 233498"/>
                <a:gd name="connsiteX2" fmla="*/ 233498 w 233498"/>
                <a:gd name="connsiteY2" fmla="*/ 233498 h 233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498" h="233498">
                  <a:moveTo>
                    <a:pt x="0" y="0"/>
                  </a:moveTo>
                  <a:lnTo>
                    <a:pt x="233498" y="0"/>
                  </a:lnTo>
                  <a:lnTo>
                    <a:pt x="233498" y="233498"/>
                  </a:lnTo>
                </a:path>
              </a:pathLst>
            </a:custGeom>
            <a:noFill/>
            <a:ln w="19050">
              <a:solidFill>
                <a:srgbClr val="B619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881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56A4BC4-DAE1-9E33-05ED-C1DE35DF4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61" b="14069"/>
          <a:stretch/>
        </p:blipFill>
        <p:spPr>
          <a:xfrm>
            <a:off x="0" y="2943158"/>
            <a:ext cx="12192000" cy="3914842"/>
          </a:xfrm>
          <a:prstGeom prst="rect">
            <a:avLst/>
          </a:prstGeom>
        </p:spPr>
      </p:pic>
      <p:sp>
        <p:nvSpPr>
          <p:cNvPr id="18" name="Prostokąt: jeden zaokrąglony róg 17">
            <a:extLst>
              <a:ext uri="{FF2B5EF4-FFF2-40B4-BE49-F238E27FC236}">
                <a16:creationId xmlns:a16="http://schemas.microsoft.com/office/drawing/2014/main" id="{0261A1F0-A4CB-EE9B-791C-60597F3575D1}"/>
              </a:ext>
            </a:extLst>
          </p:cNvPr>
          <p:cNvSpPr/>
          <p:nvPr/>
        </p:nvSpPr>
        <p:spPr>
          <a:xfrm rot="10800000" flipH="1">
            <a:off x="4708784" y="1864243"/>
            <a:ext cx="3809631" cy="3211032"/>
          </a:xfrm>
          <a:prstGeom prst="round1Rect">
            <a:avLst>
              <a:gd name="adj" fmla="val 9382"/>
            </a:avLst>
          </a:prstGeom>
          <a:solidFill>
            <a:srgbClr val="C34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rostokąt: jeden zaokrąglony róg 5">
            <a:extLst>
              <a:ext uri="{FF2B5EF4-FFF2-40B4-BE49-F238E27FC236}">
                <a16:creationId xmlns:a16="http://schemas.microsoft.com/office/drawing/2014/main" id="{B41FB002-2374-AB06-10A4-690E948BD263}"/>
              </a:ext>
            </a:extLst>
          </p:cNvPr>
          <p:cNvSpPr/>
          <p:nvPr/>
        </p:nvSpPr>
        <p:spPr>
          <a:xfrm flipH="1">
            <a:off x="911224" y="1860698"/>
            <a:ext cx="3809631" cy="3211032"/>
          </a:xfrm>
          <a:prstGeom prst="round1Rect">
            <a:avLst>
              <a:gd name="adj" fmla="val 938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CFFDFBA-2C21-A063-EBC0-F15E2FBB769B}"/>
              </a:ext>
            </a:extLst>
          </p:cNvPr>
          <p:cNvSpPr txBox="1">
            <a:spLocks/>
          </p:cNvSpPr>
          <p:nvPr/>
        </p:nvSpPr>
        <p:spPr>
          <a:xfrm>
            <a:off x="5485588" y="2151535"/>
            <a:ext cx="2720040" cy="461665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Kapitał na ekspansję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BEA9C05-7B38-AA45-120C-CED8E1AD6C4E}"/>
              </a:ext>
            </a:extLst>
          </p:cNvPr>
          <p:cNvSpPr txBox="1">
            <a:spLocks/>
          </p:cNvSpPr>
          <p:nvPr/>
        </p:nvSpPr>
        <p:spPr>
          <a:xfrm>
            <a:off x="1715465" y="2151535"/>
            <a:ext cx="2114681" cy="461665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Nasze fundusze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A33CE3E-649A-6FA6-742F-B2F8AA903812}"/>
              </a:ext>
            </a:extLst>
          </p:cNvPr>
          <p:cNvSpPr txBox="1">
            <a:spLocks/>
          </p:cNvSpPr>
          <p:nvPr/>
        </p:nvSpPr>
        <p:spPr>
          <a:xfrm>
            <a:off x="5485587" y="2617953"/>
            <a:ext cx="3125044" cy="212365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Pierwszy z funduszy został uruchomiony w 2016 r. i zakończył okres inwestycyjny. </a:t>
            </a:r>
          </a:p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Drugi fundusz rozpoczął działalność </a:t>
            </a:r>
            <a:br>
              <a:rPr lang="pl-PL" sz="1400" dirty="0">
                <a:latin typeface="Calibri"/>
                <a:ea typeface="Calibri"/>
                <a:cs typeface="Calibri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w 2023 r</a:t>
            </a:r>
            <a:r>
              <a:rPr lang="pl-PL" sz="1400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., jego docelowa kapitalizacja wyniesie </a:t>
            </a:r>
            <a:r>
              <a:rPr lang="pl-PL" sz="1400" b="1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600 mln PLN</a:t>
            </a:r>
            <a:r>
              <a:rPr lang="pl-PL" sz="1400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.</a:t>
            </a:r>
            <a:endParaRPr lang="pl-PL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Fundusz Ekspansji Zagranicznej FIZ AN zainwestował </a:t>
            </a: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ponad </a:t>
            </a:r>
            <a:r>
              <a:rPr lang="pl-PL" sz="1400" b="1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120</a:t>
            </a: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mln EUR </a:t>
            </a:r>
            <a:br>
              <a:rPr lang="pl-PL" sz="1400" b="1" dirty="0">
                <a:latin typeface="Calibri"/>
                <a:ea typeface="Calibri"/>
                <a:cs typeface="Calibri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w projekty polskich spółek za granicą. </a:t>
            </a: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BF5E9F2-058D-02F0-72EE-60FEA1EF57B8}"/>
              </a:ext>
            </a:extLst>
          </p:cNvPr>
          <p:cNvSpPr txBox="1">
            <a:spLocks/>
          </p:cNvSpPr>
          <p:nvPr/>
        </p:nvSpPr>
        <p:spPr>
          <a:xfrm>
            <a:off x="1732017" y="2649268"/>
            <a:ext cx="2808026" cy="181588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PFR TFI zarządza dwoma wyspecjalizowanymi funduszami ekspansji zagranicznej: </a:t>
            </a:r>
            <a:r>
              <a:rPr kumimoji="0" lang="pl-PL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Fundusz Ekspansji Zagranicznej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​FIZ AN oraz </a:t>
            </a:r>
            <a:r>
              <a:rPr kumimoji="0" lang="pl-PL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Fundusz Ekspansji Zagranicznej 2 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FIZ AN, które współfinansują inwestycje zagraniczne polskich przedsiębiorstw.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4FC216C-3C54-3E72-14DC-BBD453FBF132}"/>
              </a:ext>
            </a:extLst>
          </p:cNvPr>
          <p:cNvSpPr txBox="1">
            <a:spLocks/>
          </p:cNvSpPr>
          <p:nvPr/>
        </p:nvSpPr>
        <p:spPr>
          <a:xfrm>
            <a:off x="828000" y="396000"/>
            <a:ext cx="10152640" cy="490904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Fundusz Ekspansji Zagranicznej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4952D9FD-5ADE-B6FF-B702-D3A60CFD987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8678" y="2145200"/>
            <a:ext cx="468000" cy="468000"/>
          </a:xfrm>
          <a:prstGeom prst="rect">
            <a:avLst/>
          </a:prstGeom>
        </p:spPr>
      </p:pic>
      <p:grpSp>
        <p:nvGrpSpPr>
          <p:cNvPr id="5" name="Grafika 71">
            <a:extLst>
              <a:ext uri="{FF2B5EF4-FFF2-40B4-BE49-F238E27FC236}">
                <a16:creationId xmlns:a16="http://schemas.microsoft.com/office/drawing/2014/main" id="{EE368D79-07B9-7CF2-4A62-548D1EE85EAF}"/>
              </a:ext>
            </a:extLst>
          </p:cNvPr>
          <p:cNvGrpSpPr/>
          <p:nvPr/>
        </p:nvGrpSpPr>
        <p:grpSpPr>
          <a:xfrm>
            <a:off x="4926174" y="2145200"/>
            <a:ext cx="468000" cy="468000"/>
            <a:chOff x="5348066" y="3234052"/>
            <a:chExt cx="468000" cy="468000"/>
          </a:xfrm>
          <a:solidFill>
            <a:srgbClr val="FFFFFF">
              <a:alpha val="89804"/>
            </a:srgbClr>
          </a:solidFill>
        </p:grpSpPr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6ED4282E-3D56-3368-A00B-9FE61B8F540A}"/>
                </a:ext>
              </a:extLst>
            </p:cNvPr>
            <p:cNvSpPr/>
            <p:nvPr/>
          </p:nvSpPr>
          <p:spPr>
            <a:xfrm>
              <a:off x="5348066" y="3234052"/>
              <a:ext cx="466199" cy="466199"/>
            </a:xfrm>
            <a:custGeom>
              <a:avLst/>
              <a:gdLst>
                <a:gd name="connsiteX0" fmla="*/ 444600 w 466199"/>
                <a:gd name="connsiteY0" fmla="*/ 153900 h 466199"/>
                <a:gd name="connsiteX1" fmla="*/ 439200 w 466199"/>
                <a:gd name="connsiteY1" fmla="*/ 163800 h 466199"/>
                <a:gd name="connsiteX2" fmla="*/ 450900 w 466199"/>
                <a:gd name="connsiteY2" fmla="*/ 233100 h 466199"/>
                <a:gd name="connsiteX3" fmla="*/ 233100 w 466199"/>
                <a:gd name="connsiteY3" fmla="*/ 450000 h 466199"/>
                <a:gd name="connsiteX4" fmla="*/ 16200 w 466199"/>
                <a:gd name="connsiteY4" fmla="*/ 233100 h 466199"/>
                <a:gd name="connsiteX5" fmla="*/ 233100 w 466199"/>
                <a:gd name="connsiteY5" fmla="*/ 16200 h 466199"/>
                <a:gd name="connsiteX6" fmla="*/ 308700 w 466199"/>
                <a:gd name="connsiteY6" fmla="*/ 29700 h 466199"/>
                <a:gd name="connsiteX7" fmla="*/ 319500 w 466199"/>
                <a:gd name="connsiteY7" fmla="*/ 25200 h 466199"/>
                <a:gd name="connsiteX8" fmla="*/ 315000 w 466199"/>
                <a:gd name="connsiteY8" fmla="*/ 14400 h 466199"/>
                <a:gd name="connsiteX9" fmla="*/ 233100 w 466199"/>
                <a:gd name="connsiteY9" fmla="*/ 0 h 466199"/>
                <a:gd name="connsiteX10" fmla="*/ 0 w 466199"/>
                <a:gd name="connsiteY10" fmla="*/ 233100 h 466199"/>
                <a:gd name="connsiteX11" fmla="*/ 233100 w 466199"/>
                <a:gd name="connsiteY11" fmla="*/ 466200 h 466199"/>
                <a:gd name="connsiteX12" fmla="*/ 466200 w 466199"/>
                <a:gd name="connsiteY12" fmla="*/ 233100 h 466199"/>
                <a:gd name="connsiteX13" fmla="*/ 454500 w 466199"/>
                <a:gd name="connsiteY13" fmla="*/ 158400 h 466199"/>
                <a:gd name="connsiteX14" fmla="*/ 444600 w 466199"/>
                <a:gd name="connsiteY14" fmla="*/ 153900 h 46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6199" h="466199">
                  <a:moveTo>
                    <a:pt x="444600" y="153900"/>
                  </a:moveTo>
                  <a:cubicBezTo>
                    <a:pt x="440100" y="155700"/>
                    <a:pt x="438300" y="160200"/>
                    <a:pt x="439200" y="163800"/>
                  </a:cubicBezTo>
                  <a:cubicBezTo>
                    <a:pt x="446400" y="186300"/>
                    <a:pt x="450900" y="209700"/>
                    <a:pt x="450900" y="233100"/>
                  </a:cubicBezTo>
                  <a:cubicBezTo>
                    <a:pt x="450000" y="352800"/>
                    <a:pt x="352800" y="450000"/>
                    <a:pt x="233100" y="450000"/>
                  </a:cubicBezTo>
                  <a:cubicBezTo>
                    <a:pt x="113400" y="450000"/>
                    <a:pt x="16200" y="352800"/>
                    <a:pt x="16200" y="233100"/>
                  </a:cubicBezTo>
                  <a:cubicBezTo>
                    <a:pt x="16200" y="113400"/>
                    <a:pt x="113400" y="16200"/>
                    <a:pt x="233100" y="16200"/>
                  </a:cubicBezTo>
                  <a:cubicBezTo>
                    <a:pt x="259200" y="16200"/>
                    <a:pt x="284400" y="20700"/>
                    <a:pt x="308700" y="29700"/>
                  </a:cubicBezTo>
                  <a:cubicBezTo>
                    <a:pt x="313200" y="31500"/>
                    <a:pt x="317700" y="28800"/>
                    <a:pt x="319500" y="25200"/>
                  </a:cubicBezTo>
                  <a:cubicBezTo>
                    <a:pt x="321300" y="20700"/>
                    <a:pt x="318600" y="16200"/>
                    <a:pt x="315000" y="14400"/>
                  </a:cubicBezTo>
                  <a:cubicBezTo>
                    <a:pt x="288900" y="4500"/>
                    <a:pt x="261000" y="0"/>
                    <a:pt x="233100" y="0"/>
                  </a:cubicBezTo>
                  <a:cubicBezTo>
                    <a:pt x="104400" y="0"/>
                    <a:pt x="0" y="104400"/>
                    <a:pt x="0" y="233100"/>
                  </a:cubicBezTo>
                  <a:cubicBezTo>
                    <a:pt x="0" y="361800"/>
                    <a:pt x="104400" y="466200"/>
                    <a:pt x="233100" y="466200"/>
                  </a:cubicBezTo>
                  <a:cubicBezTo>
                    <a:pt x="361800" y="466200"/>
                    <a:pt x="466200" y="361800"/>
                    <a:pt x="466200" y="233100"/>
                  </a:cubicBezTo>
                  <a:cubicBezTo>
                    <a:pt x="466200" y="207900"/>
                    <a:pt x="461700" y="182700"/>
                    <a:pt x="454500" y="158400"/>
                  </a:cubicBezTo>
                  <a:cubicBezTo>
                    <a:pt x="452700" y="154800"/>
                    <a:pt x="448200" y="152100"/>
                    <a:pt x="444600" y="153900"/>
                  </a:cubicBezTo>
                  <a:close/>
                </a:path>
              </a:pathLst>
            </a:custGeom>
            <a:grpFill/>
            <a:ln w="89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44E6D2FF-B888-355F-6B8E-BA3BDD914792}"/>
                </a:ext>
              </a:extLst>
            </p:cNvPr>
            <p:cNvSpPr/>
            <p:nvPr/>
          </p:nvSpPr>
          <p:spPr>
            <a:xfrm>
              <a:off x="5453365" y="3338452"/>
              <a:ext cx="255599" cy="256499"/>
            </a:xfrm>
            <a:custGeom>
              <a:avLst/>
              <a:gdLst>
                <a:gd name="connsiteX0" fmla="*/ 127800 w 255599"/>
                <a:gd name="connsiteY0" fmla="*/ 256500 h 256499"/>
                <a:gd name="connsiteX1" fmla="*/ 255600 w 255599"/>
                <a:gd name="connsiteY1" fmla="*/ 128700 h 256499"/>
                <a:gd name="connsiteX2" fmla="*/ 241200 w 255599"/>
                <a:gd name="connsiteY2" fmla="*/ 70200 h 256499"/>
                <a:gd name="connsiteX3" fmla="*/ 230400 w 255599"/>
                <a:gd name="connsiteY3" fmla="*/ 66600 h 256499"/>
                <a:gd name="connsiteX4" fmla="*/ 226800 w 255599"/>
                <a:gd name="connsiteY4" fmla="*/ 77400 h 256499"/>
                <a:gd name="connsiteX5" fmla="*/ 239400 w 255599"/>
                <a:gd name="connsiteY5" fmla="*/ 127800 h 256499"/>
                <a:gd name="connsiteX6" fmla="*/ 127800 w 255599"/>
                <a:gd name="connsiteY6" fmla="*/ 239400 h 256499"/>
                <a:gd name="connsiteX7" fmla="*/ 16200 w 255599"/>
                <a:gd name="connsiteY7" fmla="*/ 127800 h 256499"/>
                <a:gd name="connsiteX8" fmla="*/ 127800 w 255599"/>
                <a:gd name="connsiteY8" fmla="*/ 16200 h 256499"/>
                <a:gd name="connsiteX9" fmla="*/ 173700 w 255599"/>
                <a:gd name="connsiteY9" fmla="*/ 26100 h 256499"/>
                <a:gd name="connsiteX10" fmla="*/ 184500 w 255599"/>
                <a:gd name="connsiteY10" fmla="*/ 21600 h 256499"/>
                <a:gd name="connsiteX11" fmla="*/ 180000 w 255599"/>
                <a:gd name="connsiteY11" fmla="*/ 10800 h 256499"/>
                <a:gd name="connsiteX12" fmla="*/ 127800 w 255599"/>
                <a:gd name="connsiteY12" fmla="*/ 0 h 256499"/>
                <a:gd name="connsiteX13" fmla="*/ 0 w 255599"/>
                <a:gd name="connsiteY13" fmla="*/ 127800 h 256499"/>
                <a:gd name="connsiteX14" fmla="*/ 127800 w 255599"/>
                <a:gd name="connsiteY14" fmla="*/ 256500 h 25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5599" h="256499">
                  <a:moveTo>
                    <a:pt x="127800" y="256500"/>
                  </a:moveTo>
                  <a:cubicBezTo>
                    <a:pt x="198000" y="256500"/>
                    <a:pt x="255600" y="198900"/>
                    <a:pt x="255600" y="128700"/>
                  </a:cubicBezTo>
                  <a:cubicBezTo>
                    <a:pt x="255600" y="108900"/>
                    <a:pt x="251100" y="88200"/>
                    <a:pt x="241200" y="70200"/>
                  </a:cubicBezTo>
                  <a:cubicBezTo>
                    <a:pt x="239400" y="66600"/>
                    <a:pt x="234000" y="64800"/>
                    <a:pt x="230400" y="66600"/>
                  </a:cubicBezTo>
                  <a:cubicBezTo>
                    <a:pt x="226800" y="68400"/>
                    <a:pt x="225000" y="73800"/>
                    <a:pt x="226800" y="77400"/>
                  </a:cubicBezTo>
                  <a:cubicBezTo>
                    <a:pt x="234900" y="93600"/>
                    <a:pt x="239400" y="110700"/>
                    <a:pt x="239400" y="127800"/>
                  </a:cubicBezTo>
                  <a:cubicBezTo>
                    <a:pt x="239400" y="189900"/>
                    <a:pt x="189000" y="239400"/>
                    <a:pt x="127800" y="239400"/>
                  </a:cubicBezTo>
                  <a:cubicBezTo>
                    <a:pt x="65700" y="239400"/>
                    <a:pt x="16200" y="189000"/>
                    <a:pt x="16200" y="127800"/>
                  </a:cubicBezTo>
                  <a:cubicBezTo>
                    <a:pt x="16200" y="66600"/>
                    <a:pt x="66600" y="16200"/>
                    <a:pt x="127800" y="16200"/>
                  </a:cubicBezTo>
                  <a:cubicBezTo>
                    <a:pt x="144000" y="16200"/>
                    <a:pt x="159300" y="19800"/>
                    <a:pt x="173700" y="26100"/>
                  </a:cubicBezTo>
                  <a:cubicBezTo>
                    <a:pt x="178200" y="27900"/>
                    <a:pt x="182700" y="26100"/>
                    <a:pt x="184500" y="21600"/>
                  </a:cubicBezTo>
                  <a:cubicBezTo>
                    <a:pt x="186300" y="17100"/>
                    <a:pt x="184500" y="12600"/>
                    <a:pt x="180000" y="10800"/>
                  </a:cubicBezTo>
                  <a:cubicBezTo>
                    <a:pt x="163800" y="3600"/>
                    <a:pt x="145800" y="0"/>
                    <a:pt x="127800" y="0"/>
                  </a:cubicBezTo>
                  <a:cubicBezTo>
                    <a:pt x="57600" y="0"/>
                    <a:pt x="0" y="57600"/>
                    <a:pt x="0" y="127800"/>
                  </a:cubicBezTo>
                  <a:cubicBezTo>
                    <a:pt x="0" y="199800"/>
                    <a:pt x="57600" y="256500"/>
                    <a:pt x="127800" y="256500"/>
                  </a:cubicBezTo>
                  <a:close/>
                </a:path>
              </a:pathLst>
            </a:custGeom>
            <a:grpFill/>
            <a:ln w="89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76933C9E-607E-1A3D-3007-29DB2C3E540A}"/>
                </a:ext>
              </a:extLst>
            </p:cNvPr>
            <p:cNvSpPr/>
            <p:nvPr/>
          </p:nvSpPr>
          <p:spPr>
            <a:xfrm>
              <a:off x="5383166" y="3269152"/>
              <a:ext cx="206099" cy="206099"/>
            </a:xfrm>
            <a:custGeom>
              <a:avLst/>
              <a:gdLst>
                <a:gd name="connsiteX0" fmla="*/ 206100 w 206099"/>
                <a:gd name="connsiteY0" fmla="*/ 8100 h 206099"/>
                <a:gd name="connsiteX1" fmla="*/ 198000 w 206099"/>
                <a:gd name="connsiteY1" fmla="*/ 0 h 206099"/>
                <a:gd name="connsiteX2" fmla="*/ 0 w 206099"/>
                <a:gd name="connsiteY2" fmla="*/ 198000 h 206099"/>
                <a:gd name="connsiteX3" fmla="*/ 8100 w 206099"/>
                <a:gd name="connsiteY3" fmla="*/ 206100 h 206099"/>
                <a:gd name="connsiteX4" fmla="*/ 16200 w 206099"/>
                <a:gd name="connsiteY4" fmla="*/ 198000 h 206099"/>
                <a:gd name="connsiteX5" fmla="*/ 198000 w 206099"/>
                <a:gd name="connsiteY5" fmla="*/ 16200 h 206099"/>
                <a:gd name="connsiteX6" fmla="*/ 206100 w 206099"/>
                <a:gd name="connsiteY6" fmla="*/ 8100 h 206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6099" h="206099">
                  <a:moveTo>
                    <a:pt x="206100" y="8100"/>
                  </a:moveTo>
                  <a:cubicBezTo>
                    <a:pt x="206100" y="3600"/>
                    <a:pt x="202500" y="0"/>
                    <a:pt x="198000" y="0"/>
                  </a:cubicBezTo>
                  <a:cubicBezTo>
                    <a:pt x="89100" y="0"/>
                    <a:pt x="0" y="89100"/>
                    <a:pt x="0" y="198000"/>
                  </a:cubicBezTo>
                  <a:cubicBezTo>
                    <a:pt x="0" y="202500"/>
                    <a:pt x="3600" y="206100"/>
                    <a:pt x="8100" y="206100"/>
                  </a:cubicBezTo>
                  <a:cubicBezTo>
                    <a:pt x="12600" y="206100"/>
                    <a:pt x="16200" y="202500"/>
                    <a:pt x="16200" y="198000"/>
                  </a:cubicBezTo>
                  <a:cubicBezTo>
                    <a:pt x="16200" y="97200"/>
                    <a:pt x="98100" y="16200"/>
                    <a:pt x="198000" y="16200"/>
                  </a:cubicBezTo>
                  <a:cubicBezTo>
                    <a:pt x="202500" y="16200"/>
                    <a:pt x="206100" y="12600"/>
                    <a:pt x="206100" y="8100"/>
                  </a:cubicBezTo>
                  <a:close/>
                </a:path>
              </a:pathLst>
            </a:custGeom>
            <a:grpFill/>
            <a:ln w="89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96B977B5-B25E-F929-A140-4E68C9994406}"/>
                </a:ext>
              </a:extLst>
            </p:cNvPr>
            <p:cNvSpPr/>
            <p:nvPr/>
          </p:nvSpPr>
          <p:spPr>
            <a:xfrm>
              <a:off x="5573066" y="3284451"/>
              <a:ext cx="195300" cy="195299"/>
            </a:xfrm>
            <a:custGeom>
              <a:avLst/>
              <a:gdLst>
                <a:gd name="connsiteX0" fmla="*/ 187200 w 195300"/>
                <a:gd name="connsiteY0" fmla="*/ 66600 h 195299"/>
                <a:gd name="connsiteX1" fmla="*/ 195300 w 195300"/>
                <a:gd name="connsiteY1" fmla="*/ 58500 h 195299"/>
                <a:gd name="connsiteX2" fmla="*/ 187200 w 195300"/>
                <a:gd name="connsiteY2" fmla="*/ 50400 h 195299"/>
                <a:gd name="connsiteX3" fmla="*/ 144900 w 195300"/>
                <a:gd name="connsiteY3" fmla="*/ 50400 h 195299"/>
                <a:gd name="connsiteX4" fmla="*/ 144900 w 195300"/>
                <a:gd name="connsiteY4" fmla="*/ 8100 h 195299"/>
                <a:gd name="connsiteX5" fmla="*/ 136800 w 195300"/>
                <a:gd name="connsiteY5" fmla="*/ 0 h 195299"/>
                <a:gd name="connsiteX6" fmla="*/ 128700 w 195300"/>
                <a:gd name="connsiteY6" fmla="*/ 8100 h 195299"/>
                <a:gd name="connsiteX7" fmla="*/ 128700 w 195300"/>
                <a:gd name="connsiteY7" fmla="*/ 54900 h 195299"/>
                <a:gd name="connsiteX8" fmla="*/ 16200 w 195300"/>
                <a:gd name="connsiteY8" fmla="*/ 167400 h 195299"/>
                <a:gd name="connsiteX9" fmla="*/ 16200 w 195300"/>
                <a:gd name="connsiteY9" fmla="*/ 136800 h 195299"/>
                <a:gd name="connsiteX10" fmla="*/ 8100 w 195300"/>
                <a:gd name="connsiteY10" fmla="*/ 128700 h 195299"/>
                <a:gd name="connsiteX11" fmla="*/ 0 w 195300"/>
                <a:gd name="connsiteY11" fmla="*/ 136800 h 195299"/>
                <a:gd name="connsiteX12" fmla="*/ 0 w 195300"/>
                <a:gd name="connsiteY12" fmla="*/ 187200 h 195299"/>
                <a:gd name="connsiteX13" fmla="*/ 8100 w 195300"/>
                <a:gd name="connsiteY13" fmla="*/ 195300 h 195299"/>
                <a:gd name="connsiteX14" fmla="*/ 58500 w 195300"/>
                <a:gd name="connsiteY14" fmla="*/ 195300 h 195299"/>
                <a:gd name="connsiteX15" fmla="*/ 66600 w 195300"/>
                <a:gd name="connsiteY15" fmla="*/ 187200 h 195299"/>
                <a:gd name="connsiteX16" fmla="*/ 58500 w 195300"/>
                <a:gd name="connsiteY16" fmla="*/ 179100 h 195299"/>
                <a:gd name="connsiteX17" fmla="*/ 27900 w 195300"/>
                <a:gd name="connsiteY17" fmla="*/ 179100 h 195299"/>
                <a:gd name="connsiteX18" fmla="*/ 140400 w 195300"/>
                <a:gd name="connsiteY18" fmla="*/ 66600 h 195299"/>
                <a:gd name="connsiteX19" fmla="*/ 187200 w 195300"/>
                <a:gd name="connsiteY19" fmla="*/ 66600 h 195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5300" h="195299">
                  <a:moveTo>
                    <a:pt x="187200" y="66600"/>
                  </a:moveTo>
                  <a:cubicBezTo>
                    <a:pt x="191700" y="66600"/>
                    <a:pt x="195300" y="63000"/>
                    <a:pt x="195300" y="58500"/>
                  </a:cubicBezTo>
                  <a:cubicBezTo>
                    <a:pt x="195300" y="54000"/>
                    <a:pt x="191700" y="50400"/>
                    <a:pt x="187200" y="50400"/>
                  </a:cubicBezTo>
                  <a:lnTo>
                    <a:pt x="144900" y="50400"/>
                  </a:lnTo>
                  <a:lnTo>
                    <a:pt x="144900" y="8100"/>
                  </a:lnTo>
                  <a:cubicBezTo>
                    <a:pt x="144900" y="3600"/>
                    <a:pt x="141300" y="0"/>
                    <a:pt x="136800" y="0"/>
                  </a:cubicBezTo>
                  <a:cubicBezTo>
                    <a:pt x="132300" y="0"/>
                    <a:pt x="128700" y="3600"/>
                    <a:pt x="128700" y="8100"/>
                  </a:cubicBezTo>
                  <a:lnTo>
                    <a:pt x="128700" y="54900"/>
                  </a:lnTo>
                  <a:lnTo>
                    <a:pt x="16200" y="167400"/>
                  </a:lnTo>
                  <a:lnTo>
                    <a:pt x="16200" y="136800"/>
                  </a:lnTo>
                  <a:cubicBezTo>
                    <a:pt x="16200" y="132300"/>
                    <a:pt x="12600" y="128700"/>
                    <a:pt x="8100" y="128700"/>
                  </a:cubicBezTo>
                  <a:cubicBezTo>
                    <a:pt x="3600" y="128700"/>
                    <a:pt x="0" y="132300"/>
                    <a:pt x="0" y="136800"/>
                  </a:cubicBezTo>
                  <a:lnTo>
                    <a:pt x="0" y="187200"/>
                  </a:lnTo>
                  <a:cubicBezTo>
                    <a:pt x="0" y="191700"/>
                    <a:pt x="3600" y="195300"/>
                    <a:pt x="8100" y="195300"/>
                  </a:cubicBezTo>
                  <a:lnTo>
                    <a:pt x="58500" y="195300"/>
                  </a:lnTo>
                  <a:cubicBezTo>
                    <a:pt x="63000" y="195300"/>
                    <a:pt x="66600" y="191700"/>
                    <a:pt x="66600" y="187200"/>
                  </a:cubicBezTo>
                  <a:cubicBezTo>
                    <a:pt x="66600" y="182700"/>
                    <a:pt x="63000" y="179100"/>
                    <a:pt x="58500" y="179100"/>
                  </a:cubicBezTo>
                  <a:lnTo>
                    <a:pt x="27900" y="179100"/>
                  </a:lnTo>
                  <a:lnTo>
                    <a:pt x="140400" y="66600"/>
                  </a:lnTo>
                  <a:lnTo>
                    <a:pt x="187200" y="66600"/>
                  </a:lnTo>
                  <a:close/>
                </a:path>
              </a:pathLst>
            </a:custGeom>
            <a:grpFill/>
            <a:ln w="89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9385DF84-0986-476D-C6D1-ED65A2B25E93}"/>
                </a:ext>
              </a:extLst>
            </p:cNvPr>
            <p:cNvSpPr/>
            <p:nvPr/>
          </p:nvSpPr>
          <p:spPr>
            <a:xfrm>
              <a:off x="5725166" y="3261052"/>
              <a:ext cx="66599" cy="66599"/>
            </a:xfrm>
            <a:custGeom>
              <a:avLst/>
              <a:gdLst>
                <a:gd name="connsiteX0" fmla="*/ 66600 w 66599"/>
                <a:gd name="connsiteY0" fmla="*/ 57600 h 66599"/>
                <a:gd name="connsiteX1" fmla="*/ 58500 w 66599"/>
                <a:gd name="connsiteY1" fmla="*/ 49500 h 66599"/>
                <a:gd name="connsiteX2" fmla="*/ 16200 w 66599"/>
                <a:gd name="connsiteY2" fmla="*/ 49500 h 66599"/>
                <a:gd name="connsiteX3" fmla="*/ 16200 w 66599"/>
                <a:gd name="connsiteY3" fmla="*/ 8100 h 66599"/>
                <a:gd name="connsiteX4" fmla="*/ 8100 w 66599"/>
                <a:gd name="connsiteY4" fmla="*/ 0 h 66599"/>
                <a:gd name="connsiteX5" fmla="*/ 0 w 66599"/>
                <a:gd name="connsiteY5" fmla="*/ 8100 h 66599"/>
                <a:gd name="connsiteX6" fmla="*/ 0 w 66599"/>
                <a:gd name="connsiteY6" fmla="*/ 58500 h 66599"/>
                <a:gd name="connsiteX7" fmla="*/ 8100 w 66599"/>
                <a:gd name="connsiteY7" fmla="*/ 66600 h 66599"/>
                <a:gd name="connsiteX8" fmla="*/ 58500 w 66599"/>
                <a:gd name="connsiteY8" fmla="*/ 66600 h 66599"/>
                <a:gd name="connsiteX9" fmla="*/ 66600 w 66599"/>
                <a:gd name="connsiteY9" fmla="*/ 57600 h 6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99" h="66599">
                  <a:moveTo>
                    <a:pt x="66600" y="57600"/>
                  </a:moveTo>
                  <a:cubicBezTo>
                    <a:pt x="66600" y="53100"/>
                    <a:pt x="63000" y="49500"/>
                    <a:pt x="58500" y="49500"/>
                  </a:cubicBezTo>
                  <a:lnTo>
                    <a:pt x="16200" y="49500"/>
                  </a:lnTo>
                  <a:lnTo>
                    <a:pt x="16200" y="8100"/>
                  </a:lnTo>
                  <a:cubicBezTo>
                    <a:pt x="16200" y="3600"/>
                    <a:pt x="12600" y="0"/>
                    <a:pt x="8100" y="0"/>
                  </a:cubicBezTo>
                  <a:cubicBezTo>
                    <a:pt x="3600" y="0"/>
                    <a:pt x="0" y="3600"/>
                    <a:pt x="0" y="8100"/>
                  </a:cubicBezTo>
                  <a:lnTo>
                    <a:pt x="0" y="58500"/>
                  </a:lnTo>
                  <a:cubicBezTo>
                    <a:pt x="0" y="63000"/>
                    <a:pt x="3600" y="66600"/>
                    <a:pt x="8100" y="66600"/>
                  </a:cubicBezTo>
                  <a:lnTo>
                    <a:pt x="58500" y="66600"/>
                  </a:lnTo>
                  <a:cubicBezTo>
                    <a:pt x="63000" y="65700"/>
                    <a:pt x="66600" y="62100"/>
                    <a:pt x="66600" y="57600"/>
                  </a:cubicBezTo>
                  <a:close/>
                </a:path>
              </a:pathLst>
            </a:custGeom>
            <a:grpFill/>
            <a:ln w="89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CB884FC1-8B23-D349-44A7-F632F5B85F06}"/>
                </a:ext>
              </a:extLst>
            </p:cNvPr>
            <p:cNvSpPr/>
            <p:nvPr/>
          </p:nvSpPr>
          <p:spPr>
            <a:xfrm>
              <a:off x="5748566" y="3236752"/>
              <a:ext cx="66600" cy="66599"/>
            </a:xfrm>
            <a:custGeom>
              <a:avLst/>
              <a:gdLst>
                <a:gd name="connsiteX0" fmla="*/ 58500 w 66600"/>
                <a:gd name="connsiteY0" fmla="*/ 50400 h 66599"/>
                <a:gd name="connsiteX1" fmla="*/ 16200 w 66600"/>
                <a:gd name="connsiteY1" fmla="*/ 50400 h 66599"/>
                <a:gd name="connsiteX2" fmla="*/ 16200 w 66600"/>
                <a:gd name="connsiteY2" fmla="*/ 8100 h 66599"/>
                <a:gd name="connsiteX3" fmla="*/ 8100 w 66600"/>
                <a:gd name="connsiteY3" fmla="*/ 0 h 66599"/>
                <a:gd name="connsiteX4" fmla="*/ 0 w 66600"/>
                <a:gd name="connsiteY4" fmla="*/ 8100 h 66599"/>
                <a:gd name="connsiteX5" fmla="*/ 0 w 66600"/>
                <a:gd name="connsiteY5" fmla="*/ 58500 h 66599"/>
                <a:gd name="connsiteX6" fmla="*/ 8100 w 66600"/>
                <a:gd name="connsiteY6" fmla="*/ 66600 h 66599"/>
                <a:gd name="connsiteX7" fmla="*/ 58500 w 66600"/>
                <a:gd name="connsiteY7" fmla="*/ 66600 h 66599"/>
                <a:gd name="connsiteX8" fmla="*/ 66600 w 66600"/>
                <a:gd name="connsiteY8" fmla="*/ 58500 h 66599"/>
                <a:gd name="connsiteX9" fmla="*/ 58500 w 66600"/>
                <a:gd name="connsiteY9" fmla="*/ 50400 h 66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600" h="66599">
                  <a:moveTo>
                    <a:pt x="58500" y="50400"/>
                  </a:moveTo>
                  <a:lnTo>
                    <a:pt x="16200" y="50400"/>
                  </a:lnTo>
                  <a:lnTo>
                    <a:pt x="16200" y="8100"/>
                  </a:lnTo>
                  <a:cubicBezTo>
                    <a:pt x="16200" y="3600"/>
                    <a:pt x="12600" y="0"/>
                    <a:pt x="8100" y="0"/>
                  </a:cubicBezTo>
                  <a:cubicBezTo>
                    <a:pt x="3600" y="0"/>
                    <a:pt x="0" y="3600"/>
                    <a:pt x="0" y="8100"/>
                  </a:cubicBezTo>
                  <a:lnTo>
                    <a:pt x="0" y="58500"/>
                  </a:lnTo>
                  <a:cubicBezTo>
                    <a:pt x="0" y="63000"/>
                    <a:pt x="3600" y="66600"/>
                    <a:pt x="8100" y="66600"/>
                  </a:cubicBezTo>
                  <a:lnTo>
                    <a:pt x="58500" y="66600"/>
                  </a:lnTo>
                  <a:cubicBezTo>
                    <a:pt x="63000" y="66600"/>
                    <a:pt x="66600" y="63000"/>
                    <a:pt x="66600" y="58500"/>
                  </a:cubicBezTo>
                  <a:cubicBezTo>
                    <a:pt x="66600" y="54000"/>
                    <a:pt x="63000" y="50400"/>
                    <a:pt x="58500" y="50400"/>
                  </a:cubicBezTo>
                  <a:close/>
                </a:path>
              </a:pathLst>
            </a:custGeom>
            <a:grpFill/>
            <a:ln w="89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465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CBC98-6C62-74DF-9E19-B4125ABD3EEA}"/>
              </a:ext>
            </a:extLst>
          </p:cNvPr>
          <p:cNvSpPr txBox="1">
            <a:spLocks/>
          </p:cNvSpPr>
          <p:nvPr/>
        </p:nvSpPr>
        <p:spPr>
          <a:xfrm>
            <a:off x="828000" y="396000"/>
            <a:ext cx="10152640" cy="490904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Zasady współpracy</a:t>
            </a:r>
          </a:p>
        </p:txBody>
      </p:sp>
      <p:sp>
        <p:nvSpPr>
          <p:cNvPr id="3" name="Strzałka: pięciokąt 2">
            <a:extLst>
              <a:ext uri="{FF2B5EF4-FFF2-40B4-BE49-F238E27FC236}">
                <a16:creationId xmlns:a16="http://schemas.microsoft.com/office/drawing/2014/main" id="{FFF3636A-39B6-1E83-2DC6-78EBCA5C6701}"/>
              </a:ext>
            </a:extLst>
          </p:cNvPr>
          <p:cNvSpPr/>
          <p:nvPr/>
        </p:nvSpPr>
        <p:spPr>
          <a:xfrm>
            <a:off x="3680527" y="3442678"/>
            <a:ext cx="1539743" cy="699404"/>
          </a:xfrm>
          <a:prstGeom prst="homePlate">
            <a:avLst>
              <a:gd name="adj" fmla="val 32145"/>
            </a:avLst>
          </a:prstGeom>
          <a:solidFill>
            <a:srgbClr val="D279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Strzałka: pięciokąt 3">
            <a:extLst>
              <a:ext uri="{FF2B5EF4-FFF2-40B4-BE49-F238E27FC236}">
                <a16:creationId xmlns:a16="http://schemas.microsoft.com/office/drawing/2014/main" id="{1B4F6436-2F47-339C-2D64-BE26C7533D2F}"/>
              </a:ext>
            </a:extLst>
          </p:cNvPr>
          <p:cNvSpPr/>
          <p:nvPr/>
        </p:nvSpPr>
        <p:spPr>
          <a:xfrm>
            <a:off x="3680527" y="1697572"/>
            <a:ext cx="1539743" cy="699404"/>
          </a:xfrm>
          <a:prstGeom prst="homePlate">
            <a:avLst>
              <a:gd name="adj" fmla="val 32145"/>
            </a:avLst>
          </a:prstGeom>
          <a:solidFill>
            <a:srgbClr val="B61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trzałka: pięciokąt 4">
            <a:extLst>
              <a:ext uri="{FF2B5EF4-FFF2-40B4-BE49-F238E27FC236}">
                <a16:creationId xmlns:a16="http://schemas.microsoft.com/office/drawing/2014/main" id="{D47BF472-9580-7E08-87AF-13C914B82FA0}"/>
              </a:ext>
            </a:extLst>
          </p:cNvPr>
          <p:cNvSpPr/>
          <p:nvPr/>
        </p:nvSpPr>
        <p:spPr>
          <a:xfrm>
            <a:off x="3680527" y="4915701"/>
            <a:ext cx="1539743" cy="699404"/>
          </a:xfrm>
          <a:prstGeom prst="homePlate">
            <a:avLst>
              <a:gd name="adj" fmla="val 32145"/>
            </a:avLst>
          </a:prstGeom>
          <a:solidFill>
            <a:srgbClr val="8489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FF10260A-5348-8A51-5BF9-B42F88C8FFCE}"/>
              </a:ext>
            </a:extLst>
          </p:cNvPr>
          <p:cNvGrpSpPr/>
          <p:nvPr/>
        </p:nvGrpSpPr>
        <p:grpSpPr>
          <a:xfrm>
            <a:off x="628740" y="1367980"/>
            <a:ext cx="3361582" cy="5037615"/>
            <a:chOff x="1524000" y="1635609"/>
            <a:chExt cx="3361582" cy="4781103"/>
          </a:xfrm>
        </p:grpSpPr>
        <p:sp>
          <p:nvSpPr>
            <p:cNvPr id="15" name="Rectangle 10">
              <a:extLst>
                <a:ext uri="{FF2B5EF4-FFF2-40B4-BE49-F238E27FC236}">
                  <a16:creationId xmlns:a16="http://schemas.microsoft.com/office/drawing/2014/main" id="{7FF8D9EA-FF55-3160-3FDC-8245CABEEEDE}"/>
                </a:ext>
              </a:extLst>
            </p:cNvPr>
            <p:cNvSpPr/>
            <p:nvPr/>
          </p:nvSpPr>
          <p:spPr>
            <a:xfrm>
              <a:off x="1524000" y="1828134"/>
              <a:ext cx="3096366" cy="42796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1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3961C1CA-BE4C-F617-1593-9F22C3698D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2268623" y="3799753"/>
              <a:ext cx="4781103" cy="45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1">
            <a:extLst>
              <a:ext uri="{FF2B5EF4-FFF2-40B4-BE49-F238E27FC236}">
                <a16:creationId xmlns:a16="http://schemas.microsoft.com/office/drawing/2014/main" id="{7A934FF0-298E-559C-13A4-60AF56E66A0E}"/>
              </a:ext>
            </a:extLst>
          </p:cNvPr>
          <p:cNvSpPr/>
          <p:nvPr/>
        </p:nvSpPr>
        <p:spPr>
          <a:xfrm>
            <a:off x="5419832" y="1649427"/>
            <a:ext cx="5860943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marR="0" lvl="0" indent="-2682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Fundusz angażuje się w projekty </a:t>
            </a:r>
            <a:r>
              <a:rPr kumimoji="0" lang="pl-PL" sz="1200" b="1" i="0" u="none" strike="noStrike" kern="1200" cap="none" spc="0" normalizeH="0" baseline="0" noProof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greenfield</a:t>
            </a: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 i </a:t>
            </a:r>
            <a:r>
              <a:rPr kumimoji="0" lang="pl-PL" sz="1200" b="1" i="0" u="none" strike="noStrike" kern="1200" cap="none" spc="0" normalizeH="0" baseline="0" noProof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brownfield</a:t>
            </a: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, których celami są m.in.: przejęcie konkurenta lub dystrybutora, przejęcie marki, budowa nowego zakładu.</a:t>
            </a:r>
          </a:p>
          <a:p>
            <a:pPr marL="268288" marR="0" lvl="0" indent="-2682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Fundusz </a:t>
            </a: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może </a:t>
            </a:r>
            <a:r>
              <a:rPr kumimoji="0" lang="pl-PL" sz="1200" b="1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dzielić ryzyko </a:t>
            </a: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projektu zagranicznego proporcjonalnie do swojego zaangażowania.  </a:t>
            </a:r>
          </a:p>
          <a:p>
            <a:pPr marL="268288" marR="0" lvl="0" indent="-2682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Fundusz inwestuje zgodnie z wielokierunkową strategią geograficzną i sektorową.  </a:t>
            </a:r>
          </a:p>
        </p:txBody>
      </p:sp>
      <p:pic>
        <p:nvPicPr>
          <p:cNvPr id="20" name="Grafika 19">
            <a:extLst>
              <a:ext uri="{FF2B5EF4-FFF2-40B4-BE49-F238E27FC236}">
                <a16:creationId xmlns:a16="http://schemas.microsoft.com/office/drawing/2014/main" id="{B0CF945D-77BF-FCF7-3828-F57471DA35A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9521" y="4897608"/>
            <a:ext cx="432000" cy="432000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8B4D12DD-CD3F-D9BB-3E40-F92A07813A2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9521" y="1692405"/>
            <a:ext cx="432000" cy="432000"/>
          </a:xfrm>
          <a:prstGeom prst="rect">
            <a:avLst/>
          </a:prstGeom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6D18662A-C873-20CA-CBFF-63441378F7B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9521" y="3442678"/>
            <a:ext cx="432000" cy="432000"/>
          </a:xfrm>
          <a:prstGeom prst="rect">
            <a:avLst/>
          </a:prstGeom>
        </p:spPr>
      </p:pic>
      <p:sp>
        <p:nvSpPr>
          <p:cNvPr id="23" name="TextBox 158">
            <a:extLst>
              <a:ext uri="{FF2B5EF4-FFF2-40B4-BE49-F238E27FC236}">
                <a16:creationId xmlns:a16="http://schemas.microsoft.com/office/drawing/2014/main" id="{6BDE36B5-AF9E-0514-CF69-04C47733F6CE}"/>
              </a:ext>
            </a:extLst>
          </p:cNvPr>
          <p:cNvSpPr txBox="1"/>
          <p:nvPr/>
        </p:nvSpPr>
        <p:spPr>
          <a:xfrm>
            <a:off x="4416736" y="181536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01</a:t>
            </a: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E84B1248-DAE8-3995-0FC9-4A8551316B86}"/>
              </a:ext>
            </a:extLst>
          </p:cNvPr>
          <p:cNvSpPr txBox="1">
            <a:spLocks/>
          </p:cNvSpPr>
          <p:nvPr/>
        </p:nvSpPr>
        <p:spPr>
          <a:xfrm>
            <a:off x="1512159" y="2097043"/>
            <a:ext cx="2025347" cy="709301"/>
          </a:xfrm>
          <a:prstGeom prst="rect">
            <a:avLst/>
          </a:prstGeom>
        </p:spPr>
        <p:txBody>
          <a:bodyPr lIns="36000" tIns="36000" rIns="36000" bIns="3600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100" kern="1200">
                <a:solidFill>
                  <a:schemeClr val="tx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Fundusz </a:t>
            </a:r>
            <a:r>
              <a:rPr kumimoji="0" lang="pl-PL" sz="1100" b="0" i="0" u="none" strike="noStrike" kern="1200" cap="none" spc="0" normalizeH="0" baseline="0" noProof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współinwestuje</a:t>
            </a:r>
            <a:r>
              <a:rPr kumimoji="0" lang="pl-PL" sz="11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 z polską firmą bezpośrednio w jej zagraniczną spółkę zależną. 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545454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F513D605-93DD-1077-37EB-609664F52F41}"/>
              </a:ext>
            </a:extLst>
          </p:cNvPr>
          <p:cNvSpPr txBox="1"/>
          <p:nvPr/>
        </p:nvSpPr>
        <p:spPr>
          <a:xfrm>
            <a:off x="1512159" y="1782173"/>
            <a:ext cx="1991996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l" defTabSz="311033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>
                <a:ln>
                  <a:noFill/>
                </a:ln>
                <a:solidFill>
                  <a:srgbClr val="B6192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ZASADY OGÓLNE</a:t>
            </a:r>
            <a:endParaRPr kumimoji="0" lang="en-US" sz="1050" b="1" i="0" u="none" strike="noStrike" kern="1200" cap="none" spc="0" normalizeH="0" baseline="0" noProof="0">
              <a:ln>
                <a:noFill/>
              </a:ln>
              <a:solidFill>
                <a:srgbClr val="B6192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B15532C2-0C77-B5CA-02D5-4A097620C244}"/>
              </a:ext>
            </a:extLst>
          </p:cNvPr>
          <p:cNvSpPr/>
          <p:nvPr/>
        </p:nvSpPr>
        <p:spPr>
          <a:xfrm>
            <a:off x="5419832" y="3430095"/>
            <a:ext cx="5907232" cy="742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 sz="1600">
                <a:solidFill>
                  <a:srgbClr val="677180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Roboto Slab Light"/>
              </a:rPr>
              <a:t> </a:t>
            </a: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Roboto Slab Light"/>
                <a:cs typeface="Calibri" panose="020F0502020204030204" pitchFamily="34" charset="0"/>
                <a:sym typeface="Roboto Slab Light"/>
              </a:rPr>
              <a:t>Fundusz może dostosować wielkość oraz rodzaj finansowania do potrzeb polskiego partnera oraz skali inwestycji, zawsze pozostając inwestorem mniejszościowym.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677180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Roboto Slab Light"/>
                <a:cs typeface="Calibri" panose="020F0502020204030204" pitchFamily="34" charset="0"/>
                <a:sym typeface="Roboto Slab Light"/>
              </a:rPr>
              <a:t>2.    Stopa zwrotu zależy od ryzyka projektu, kraju oraz wybranego instrumentu finansowego.</a:t>
            </a:r>
          </a:p>
        </p:txBody>
      </p:sp>
      <p:sp>
        <p:nvSpPr>
          <p:cNvPr id="28" name="TextBox 158">
            <a:extLst>
              <a:ext uri="{FF2B5EF4-FFF2-40B4-BE49-F238E27FC236}">
                <a16:creationId xmlns:a16="http://schemas.microsoft.com/office/drawing/2014/main" id="{3A7C1302-5283-CA94-A676-246A6C3A9AB8}"/>
              </a:ext>
            </a:extLst>
          </p:cNvPr>
          <p:cNvSpPr txBox="1"/>
          <p:nvPr/>
        </p:nvSpPr>
        <p:spPr>
          <a:xfrm>
            <a:off x="4457216" y="3560471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ko-K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02</a:t>
            </a: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1842A599-A363-E9F8-638C-C6355CE9966E}"/>
              </a:ext>
            </a:extLst>
          </p:cNvPr>
          <p:cNvSpPr txBox="1">
            <a:spLocks/>
          </p:cNvSpPr>
          <p:nvPr/>
        </p:nvSpPr>
        <p:spPr>
          <a:xfrm>
            <a:off x="1512159" y="3800726"/>
            <a:ext cx="1979058" cy="709301"/>
          </a:xfrm>
          <a:prstGeom prst="rect">
            <a:avLst/>
          </a:prstGeom>
        </p:spPr>
        <p:txBody>
          <a:bodyPr lIns="36000" tIns="36000" rIns="36000" bIns="3600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100" kern="1200">
                <a:solidFill>
                  <a:schemeClr val="tx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Typowa inwestycja wynosi </a:t>
            </a:r>
            <a:br>
              <a:rPr kumimoji="0" lang="pl-PL" sz="11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pl-PL" sz="1100" b="1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od 3 do 20 mln euro</a:t>
            </a:r>
            <a:r>
              <a:rPr kumimoji="0" lang="pl-PL" sz="11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E7ACE547-762E-9186-22A7-722265EF6A85}"/>
              </a:ext>
            </a:extLst>
          </p:cNvPr>
          <p:cNvSpPr txBox="1"/>
          <p:nvPr/>
        </p:nvSpPr>
        <p:spPr>
          <a:xfrm>
            <a:off x="1512159" y="3485856"/>
            <a:ext cx="1991996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l" defTabSz="311033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>
                <a:ln>
                  <a:noFill/>
                </a:ln>
                <a:solidFill>
                  <a:srgbClr val="D2796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FINANSOWANIE</a:t>
            </a:r>
            <a:endParaRPr kumimoji="0" lang="en-US" sz="1050" b="1" i="0" u="none" strike="noStrike" kern="1200" cap="none" spc="0" normalizeH="0" baseline="0" noProof="0">
              <a:ln>
                <a:noFill/>
              </a:ln>
              <a:solidFill>
                <a:srgbClr val="D2796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6" name="Rectangle 11">
            <a:extLst>
              <a:ext uri="{FF2B5EF4-FFF2-40B4-BE49-F238E27FC236}">
                <a16:creationId xmlns:a16="http://schemas.microsoft.com/office/drawing/2014/main" id="{30641B47-83E3-BB61-EEFA-BAA6B8F00CD1}"/>
              </a:ext>
            </a:extLst>
          </p:cNvPr>
          <p:cNvSpPr/>
          <p:nvPr/>
        </p:nvSpPr>
        <p:spPr>
          <a:xfrm>
            <a:off x="5419832" y="4903118"/>
            <a:ext cx="5860943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marR="0" lvl="0" indent="-2682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Zarządzanie operacyjne pozostaje w rękach </a:t>
            </a:r>
            <a:r>
              <a:rPr kumimoji="0" lang="pl-PL" sz="1200" b="1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polskiego partnera</a:t>
            </a: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</a:p>
          <a:p>
            <a:pPr marL="268288" marR="0" lvl="0" indent="-2682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Horyzont inwestycyjny zwykle trwa </a:t>
            </a:r>
            <a:r>
              <a:rPr kumimoji="0" lang="pl-PL" sz="1200" b="1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od 5 do 10 lat</a:t>
            </a: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W tym czasie fundusz monitoruje realizację założeń inwestycji.</a:t>
            </a:r>
          </a:p>
          <a:p>
            <a:pPr marL="268288" marR="0" lvl="0" indent="-2682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Wyjście funduszu z projektu następuje na warunkach określonych w umowie inwestycyjnej. </a:t>
            </a:r>
          </a:p>
        </p:txBody>
      </p:sp>
      <p:sp>
        <p:nvSpPr>
          <p:cNvPr id="57" name="TextBox 158">
            <a:extLst>
              <a:ext uri="{FF2B5EF4-FFF2-40B4-BE49-F238E27FC236}">
                <a16:creationId xmlns:a16="http://schemas.microsoft.com/office/drawing/2014/main" id="{EA4088BB-75E9-CE15-48E9-DAC8F8A785C8}"/>
              </a:ext>
            </a:extLst>
          </p:cNvPr>
          <p:cNvSpPr txBox="1"/>
          <p:nvPr/>
        </p:nvSpPr>
        <p:spPr>
          <a:xfrm>
            <a:off x="4457215" y="5033494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ko-K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03</a:t>
            </a: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Text Placeholder 4">
            <a:extLst>
              <a:ext uri="{FF2B5EF4-FFF2-40B4-BE49-F238E27FC236}">
                <a16:creationId xmlns:a16="http://schemas.microsoft.com/office/drawing/2014/main" id="{709A794B-9F85-6DBF-3DD0-C5B014C3E85E}"/>
              </a:ext>
            </a:extLst>
          </p:cNvPr>
          <p:cNvSpPr txBox="1">
            <a:spLocks/>
          </p:cNvSpPr>
          <p:nvPr/>
        </p:nvSpPr>
        <p:spPr>
          <a:xfrm>
            <a:off x="1512159" y="5286184"/>
            <a:ext cx="2025347" cy="709301"/>
          </a:xfrm>
          <a:prstGeom prst="rect">
            <a:avLst/>
          </a:prstGeom>
        </p:spPr>
        <p:txBody>
          <a:bodyPr lIns="36000" tIns="36000" rIns="36000" bIns="3600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100" kern="1200">
                <a:solidFill>
                  <a:schemeClr val="tx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Fundusz jest inwestorem długoterminowym. 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2939401C-2803-77B5-88AE-BD52D8A784BB}"/>
              </a:ext>
            </a:extLst>
          </p:cNvPr>
          <p:cNvSpPr txBox="1"/>
          <p:nvPr/>
        </p:nvSpPr>
        <p:spPr>
          <a:xfrm>
            <a:off x="1512159" y="4971314"/>
            <a:ext cx="1991996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l" defTabSz="311033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>
                <a:ln>
                  <a:noFill/>
                </a:ln>
                <a:solidFill>
                  <a:srgbClr val="84898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WSPÓŁPRACA</a:t>
            </a:r>
            <a:endParaRPr kumimoji="0" lang="en-US" sz="1050" b="1" i="0" u="none" strike="noStrike" kern="1200" cap="none" spc="0" normalizeH="0" baseline="0" noProof="0">
              <a:ln>
                <a:noFill/>
              </a:ln>
              <a:solidFill>
                <a:srgbClr val="84898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AE92044C-2C84-B600-FE35-E1D883913DBD}"/>
              </a:ext>
            </a:extLst>
          </p:cNvPr>
          <p:cNvGrpSpPr/>
          <p:nvPr/>
        </p:nvGrpSpPr>
        <p:grpSpPr>
          <a:xfrm>
            <a:off x="949520" y="3151220"/>
            <a:ext cx="10331255" cy="1414402"/>
            <a:chOff x="949520" y="3242122"/>
            <a:chExt cx="10440000" cy="1414402"/>
          </a:xfrm>
        </p:grpSpPr>
        <p:cxnSp>
          <p:nvCxnSpPr>
            <p:cNvPr id="60" name="Łącznik prosty 59">
              <a:extLst>
                <a:ext uri="{FF2B5EF4-FFF2-40B4-BE49-F238E27FC236}">
                  <a16:creationId xmlns:a16="http://schemas.microsoft.com/office/drawing/2014/main" id="{8D4DB361-6386-9175-53B4-2F8B88D30B01}"/>
                </a:ext>
              </a:extLst>
            </p:cNvPr>
            <p:cNvCxnSpPr>
              <a:cxnSpLocks/>
            </p:cNvCxnSpPr>
            <p:nvPr/>
          </p:nvCxnSpPr>
          <p:spPr>
            <a:xfrm>
              <a:off x="949520" y="3242122"/>
              <a:ext cx="10440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Łącznik prosty 60">
              <a:extLst>
                <a:ext uri="{FF2B5EF4-FFF2-40B4-BE49-F238E27FC236}">
                  <a16:creationId xmlns:a16="http://schemas.microsoft.com/office/drawing/2014/main" id="{57165C1B-CC7B-5676-9191-FB29C4766B72}"/>
                </a:ext>
              </a:extLst>
            </p:cNvPr>
            <p:cNvCxnSpPr>
              <a:cxnSpLocks/>
            </p:cNvCxnSpPr>
            <p:nvPr/>
          </p:nvCxnSpPr>
          <p:spPr>
            <a:xfrm>
              <a:off x="949520" y="4656524"/>
              <a:ext cx="10440000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6716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921AA-F178-F9C1-8C45-1BA2F4E854C0}"/>
              </a:ext>
            </a:extLst>
          </p:cNvPr>
          <p:cNvSpPr txBox="1">
            <a:spLocks/>
          </p:cNvSpPr>
          <p:nvPr/>
        </p:nvSpPr>
        <p:spPr>
          <a:xfrm>
            <a:off x="830452" y="407135"/>
            <a:ext cx="10152640" cy="490904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</a:rPr>
              <a:t>Przebieg procesu inwestycyjnego</a:t>
            </a: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The Business Section…">
            <a:extLst>
              <a:ext uri="{FF2B5EF4-FFF2-40B4-BE49-F238E27FC236}">
                <a16:creationId xmlns:a16="http://schemas.microsoft.com/office/drawing/2014/main" id="{926011A1-270F-63B4-94C6-2E33DA428FF4}"/>
              </a:ext>
            </a:extLst>
          </p:cNvPr>
          <p:cNvSpPr txBox="1"/>
          <p:nvPr/>
        </p:nvSpPr>
        <p:spPr>
          <a:xfrm>
            <a:off x="5324404" y="3726499"/>
            <a:ext cx="2412784" cy="2422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  <a:defRPr sz="2400" b="0">
                <a:solidFill>
                  <a:schemeClr val="tx2"/>
                </a:solidFill>
                <a:latin typeface="Novel Pro Light" pitchFamily="2" charset="0"/>
                <a:ea typeface="Roboto Light"/>
                <a:cs typeface="Roboto Light"/>
              </a:defRPr>
            </a:lvl1pPr>
          </a:lstStyle>
          <a:p>
            <a:r>
              <a:rPr lang="pl-PL" sz="1200">
                <a:solidFill>
                  <a:srgbClr val="5F5F5F"/>
                </a:solidFill>
                <a:latin typeface="+mn-lt"/>
              </a:rPr>
              <a:t>Pełny biznesplan 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Analizy rynkowe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Struktura własnościowa projektu 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Kompetencje menedżerów projektu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Projekcja finansowa projektu (10-letnia)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Zgodność projektu z polityką odpowiedzialności społecznej  funduszu</a:t>
            </a:r>
          </a:p>
          <a:p>
            <a:endParaRPr lang="pl-PL" sz="1200">
              <a:solidFill>
                <a:srgbClr val="5F5F5F"/>
              </a:solidFill>
              <a:latin typeface="+mn-lt"/>
            </a:endParaRP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D9B75C0D-1970-1CF5-A892-9E507CF584CF}"/>
              </a:ext>
            </a:extLst>
          </p:cNvPr>
          <p:cNvCxnSpPr>
            <a:cxnSpLocks/>
          </p:cNvCxnSpPr>
          <p:nvPr/>
        </p:nvCxnSpPr>
        <p:spPr>
          <a:xfrm>
            <a:off x="2631107" y="3625903"/>
            <a:ext cx="0" cy="2682000"/>
          </a:xfrm>
          <a:prstGeom prst="line">
            <a:avLst/>
          </a:prstGeom>
          <a:noFill/>
          <a:ln w="6350" cap="flat">
            <a:solidFill>
              <a:schemeClr val="tx2">
                <a:alpha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17821F99-BF57-8AA6-A172-D46AC546702B}"/>
              </a:ext>
            </a:extLst>
          </p:cNvPr>
          <p:cNvCxnSpPr>
            <a:cxnSpLocks/>
          </p:cNvCxnSpPr>
          <p:nvPr/>
        </p:nvCxnSpPr>
        <p:spPr>
          <a:xfrm>
            <a:off x="8178001" y="3625903"/>
            <a:ext cx="0" cy="2682000"/>
          </a:xfrm>
          <a:prstGeom prst="line">
            <a:avLst/>
          </a:prstGeom>
          <a:noFill/>
          <a:ln w="6350" cap="flat">
            <a:solidFill>
              <a:schemeClr val="tx2">
                <a:alpha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9" name="Grupa 8">
            <a:extLst>
              <a:ext uri="{FF2B5EF4-FFF2-40B4-BE49-F238E27FC236}">
                <a16:creationId xmlns:a16="http://schemas.microsoft.com/office/drawing/2014/main" id="{AC3DD69A-37CA-74FC-5DB0-F67DFE5AAB61}"/>
              </a:ext>
            </a:extLst>
          </p:cNvPr>
          <p:cNvGrpSpPr/>
          <p:nvPr/>
        </p:nvGrpSpPr>
        <p:grpSpPr>
          <a:xfrm>
            <a:off x="1140854" y="3006332"/>
            <a:ext cx="946243" cy="761283"/>
            <a:chOff x="1584000" y="6384773"/>
            <a:chExt cx="2376000" cy="2014869"/>
          </a:xfrm>
        </p:grpSpPr>
        <p:sp>
          <p:nvSpPr>
            <p:cNvPr id="10" name="Owal 9">
              <a:extLst>
                <a:ext uri="{FF2B5EF4-FFF2-40B4-BE49-F238E27FC236}">
                  <a16:creationId xmlns:a16="http://schemas.microsoft.com/office/drawing/2014/main" id="{7F326F0D-C9C9-6C7E-620C-9AF90DD31B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84000" y="7069976"/>
              <a:ext cx="2376000" cy="68727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defTabSz="309547"/>
              <a:endParaRPr lang="pl-PL" sz="1200">
                <a:solidFill>
                  <a:srgbClr val="FFFFFF"/>
                </a:solidFill>
                <a:sym typeface="Helvetica Neue Medium"/>
              </a:endParaRPr>
            </a:p>
          </p:txBody>
        </p:sp>
        <p:sp>
          <p:nvSpPr>
            <p:cNvPr id="11" name="Circle">
              <a:extLst>
                <a:ext uri="{FF2B5EF4-FFF2-40B4-BE49-F238E27FC236}">
                  <a16:creationId xmlns:a16="http://schemas.microsoft.com/office/drawing/2014/main" id="{E7521AE5-6022-A18C-D383-04B4FCB7FBBA}"/>
                </a:ext>
              </a:extLst>
            </p:cNvPr>
            <p:cNvSpPr/>
            <p:nvPr/>
          </p:nvSpPr>
          <p:spPr>
            <a:xfrm>
              <a:off x="1764615" y="6384773"/>
              <a:ext cx="2014869" cy="2014869"/>
            </a:xfrm>
            <a:prstGeom prst="ellipse">
              <a:avLst/>
            </a:prstGeom>
            <a:solidFill>
              <a:srgbClr val="FAFAFA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200"/>
            </a:p>
          </p:txBody>
        </p:sp>
        <p:pic>
          <p:nvPicPr>
            <p:cNvPr id="12" name="Grafika 11">
              <a:extLst>
                <a:ext uri="{FF2B5EF4-FFF2-40B4-BE49-F238E27FC236}">
                  <a16:creationId xmlns:a16="http://schemas.microsoft.com/office/drawing/2014/main" id="{5D78FE0B-8AE6-6330-1DD7-65881AD062DD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299189" y="6858000"/>
              <a:ext cx="956601" cy="956601"/>
            </a:xfrm>
            <a:prstGeom prst="rect">
              <a:avLst/>
            </a:prstGeom>
          </p:spPr>
        </p:pic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758BBB02-C335-A945-4419-5E9719FECF4E}"/>
              </a:ext>
            </a:extLst>
          </p:cNvPr>
          <p:cNvGrpSpPr/>
          <p:nvPr/>
        </p:nvGrpSpPr>
        <p:grpSpPr>
          <a:xfrm>
            <a:off x="5935657" y="3009542"/>
            <a:ext cx="946243" cy="761284"/>
            <a:chOff x="12512536" y="9219538"/>
            <a:chExt cx="2376000" cy="2014870"/>
          </a:xfrm>
        </p:grpSpPr>
        <p:sp>
          <p:nvSpPr>
            <p:cNvPr id="14" name="Owal 13">
              <a:extLst>
                <a:ext uri="{FF2B5EF4-FFF2-40B4-BE49-F238E27FC236}">
                  <a16:creationId xmlns:a16="http://schemas.microsoft.com/office/drawing/2014/main" id="{314939E5-8B76-400B-F4B3-C8924D4569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512536" y="9883334"/>
              <a:ext cx="2376000" cy="687275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defTabSz="309547"/>
              <a:endParaRPr lang="pl-PL" sz="1200">
                <a:solidFill>
                  <a:srgbClr val="FFFFFF"/>
                </a:solidFill>
                <a:sym typeface="Helvetica Neue Medium"/>
              </a:endParaRPr>
            </a:p>
          </p:txBody>
        </p:sp>
        <p:sp>
          <p:nvSpPr>
            <p:cNvPr id="15" name="Circle">
              <a:extLst>
                <a:ext uri="{FF2B5EF4-FFF2-40B4-BE49-F238E27FC236}">
                  <a16:creationId xmlns:a16="http://schemas.microsoft.com/office/drawing/2014/main" id="{C34E871F-4F38-153A-4035-93E205D0E562}"/>
                </a:ext>
              </a:extLst>
            </p:cNvPr>
            <p:cNvSpPr/>
            <p:nvPr/>
          </p:nvSpPr>
          <p:spPr>
            <a:xfrm>
              <a:off x="12688706" y="9219538"/>
              <a:ext cx="2014869" cy="2014870"/>
            </a:xfrm>
            <a:prstGeom prst="ellipse">
              <a:avLst/>
            </a:prstGeom>
            <a:solidFill>
              <a:srgbClr val="FAFAFA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200"/>
            </a:p>
          </p:txBody>
        </p:sp>
        <p:pic>
          <p:nvPicPr>
            <p:cNvPr id="16" name="Grafika 15">
              <a:extLst>
                <a:ext uri="{FF2B5EF4-FFF2-40B4-BE49-F238E27FC236}">
                  <a16:creationId xmlns:a16="http://schemas.microsoft.com/office/drawing/2014/main" id="{CB007832-2BF8-CB2C-5DC7-7DCFA9F9AFAD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092693" y="9715978"/>
              <a:ext cx="1139395" cy="1139395"/>
            </a:xfrm>
            <a:prstGeom prst="rect">
              <a:avLst/>
            </a:prstGeom>
          </p:spPr>
        </p:pic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B0EA68FB-7563-1B71-BD80-1C4CF21A71C6}"/>
              </a:ext>
            </a:extLst>
          </p:cNvPr>
          <p:cNvGrpSpPr/>
          <p:nvPr/>
        </p:nvGrpSpPr>
        <p:grpSpPr>
          <a:xfrm>
            <a:off x="3283974" y="3018377"/>
            <a:ext cx="946243" cy="761284"/>
            <a:chOff x="6128473" y="6355029"/>
            <a:chExt cx="2376000" cy="2014870"/>
          </a:xfrm>
        </p:grpSpPr>
        <p:sp>
          <p:nvSpPr>
            <p:cNvPr id="18" name="Owal 17">
              <a:extLst>
                <a:ext uri="{FF2B5EF4-FFF2-40B4-BE49-F238E27FC236}">
                  <a16:creationId xmlns:a16="http://schemas.microsoft.com/office/drawing/2014/main" id="{918F0E2A-5659-A16C-42ED-201262DF7F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8473" y="7005825"/>
              <a:ext cx="2376000" cy="687275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defTabSz="309547"/>
              <a:endParaRPr lang="pl-PL" sz="1200">
                <a:solidFill>
                  <a:srgbClr val="FFFFFF"/>
                </a:solidFill>
                <a:sym typeface="Helvetica Neue Medium"/>
              </a:endParaRPr>
            </a:p>
          </p:txBody>
        </p:sp>
        <p:sp>
          <p:nvSpPr>
            <p:cNvPr id="19" name="Circle">
              <a:extLst>
                <a:ext uri="{FF2B5EF4-FFF2-40B4-BE49-F238E27FC236}">
                  <a16:creationId xmlns:a16="http://schemas.microsoft.com/office/drawing/2014/main" id="{CCAA2DBC-CF36-F22E-1E3E-824BF1BD1877}"/>
                </a:ext>
              </a:extLst>
            </p:cNvPr>
            <p:cNvSpPr/>
            <p:nvPr/>
          </p:nvSpPr>
          <p:spPr>
            <a:xfrm>
              <a:off x="6309055" y="6355029"/>
              <a:ext cx="2014869" cy="2014870"/>
            </a:xfrm>
            <a:prstGeom prst="ellipse">
              <a:avLst/>
            </a:prstGeom>
            <a:solidFill>
              <a:srgbClr val="FAFAFA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200"/>
            </a:p>
          </p:txBody>
        </p:sp>
        <p:pic>
          <p:nvPicPr>
            <p:cNvPr id="20" name="Grafika 19">
              <a:extLst>
                <a:ext uri="{FF2B5EF4-FFF2-40B4-BE49-F238E27FC236}">
                  <a16:creationId xmlns:a16="http://schemas.microsoft.com/office/drawing/2014/main" id="{E5E72F82-A39C-6B30-395B-BCD1B95E5C75}"/>
                </a:ext>
              </a:extLst>
            </p:cNvPr>
            <p:cNvPicPr>
              <a:picLocks noChangeAspect="1"/>
            </p:cNvPicPr>
            <p:nvPr/>
          </p:nvPicPr>
          <p:blipFill>
            <a:blip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88570" y="6739772"/>
              <a:ext cx="1188000" cy="1188000"/>
            </a:xfrm>
            <a:prstGeom prst="rect">
              <a:avLst/>
            </a:prstGeom>
          </p:spPr>
        </p:pic>
      </p:grpSp>
      <p:grpSp>
        <p:nvGrpSpPr>
          <p:cNvPr id="21" name="Grupa 20">
            <a:extLst>
              <a:ext uri="{FF2B5EF4-FFF2-40B4-BE49-F238E27FC236}">
                <a16:creationId xmlns:a16="http://schemas.microsoft.com/office/drawing/2014/main" id="{C2906086-3409-8914-124E-58E1FA692857}"/>
              </a:ext>
            </a:extLst>
          </p:cNvPr>
          <p:cNvGrpSpPr/>
          <p:nvPr/>
        </p:nvGrpSpPr>
        <p:grpSpPr>
          <a:xfrm>
            <a:off x="7973466" y="3019503"/>
            <a:ext cx="946243" cy="761283"/>
            <a:chOff x="12517621" y="2551780"/>
            <a:chExt cx="2376000" cy="2014869"/>
          </a:xfrm>
        </p:grpSpPr>
        <p:sp>
          <p:nvSpPr>
            <p:cNvPr id="22" name="Owal 21">
              <a:extLst>
                <a:ext uri="{FF2B5EF4-FFF2-40B4-BE49-F238E27FC236}">
                  <a16:creationId xmlns:a16="http://schemas.microsoft.com/office/drawing/2014/main" id="{AE4625F1-9922-6C18-0BCF-E939B3C89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517621" y="3215577"/>
              <a:ext cx="2376000" cy="687275"/>
            </a:xfrm>
            <a:prstGeom prst="ellipse">
              <a:avLst/>
            </a:prstGeom>
            <a:solidFill>
              <a:srgbClr val="0C7492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defTabSz="309547"/>
              <a:endParaRPr lang="pl-PL" sz="1200">
                <a:solidFill>
                  <a:srgbClr val="FFFFFF"/>
                </a:solidFill>
                <a:sym typeface="Helvetica Neue Medium"/>
              </a:endParaRPr>
            </a:p>
          </p:txBody>
        </p:sp>
        <p:sp>
          <p:nvSpPr>
            <p:cNvPr id="23" name="Circle">
              <a:extLst>
                <a:ext uri="{FF2B5EF4-FFF2-40B4-BE49-F238E27FC236}">
                  <a16:creationId xmlns:a16="http://schemas.microsoft.com/office/drawing/2014/main" id="{CA1630E5-B0A9-C7D7-3F77-2ED4AD7B3E2C}"/>
                </a:ext>
              </a:extLst>
            </p:cNvPr>
            <p:cNvSpPr/>
            <p:nvPr/>
          </p:nvSpPr>
          <p:spPr>
            <a:xfrm>
              <a:off x="12688706" y="2551780"/>
              <a:ext cx="2014869" cy="2014869"/>
            </a:xfrm>
            <a:prstGeom prst="ellipse">
              <a:avLst/>
            </a:prstGeom>
            <a:solidFill>
              <a:srgbClr val="FAFAFA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200"/>
            </a:p>
          </p:txBody>
        </p:sp>
        <p:pic>
          <p:nvPicPr>
            <p:cNvPr id="24" name="Grafika 23">
              <a:extLst>
                <a:ext uri="{FF2B5EF4-FFF2-40B4-BE49-F238E27FC236}">
                  <a16:creationId xmlns:a16="http://schemas.microsoft.com/office/drawing/2014/main" id="{6A853F79-98EB-0F43-D5AD-AFA4C8BF4F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169688" y="3024759"/>
              <a:ext cx="1114586" cy="1114586"/>
            </a:xfrm>
            <a:prstGeom prst="rect">
              <a:avLst/>
            </a:prstGeom>
          </p:spPr>
        </p:pic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6CCB41DE-748A-E3EA-73BD-CC5DCCC98F0E}"/>
              </a:ext>
            </a:extLst>
          </p:cNvPr>
          <p:cNvGrpSpPr/>
          <p:nvPr/>
        </p:nvGrpSpPr>
        <p:grpSpPr>
          <a:xfrm>
            <a:off x="10388508" y="3009978"/>
            <a:ext cx="946243" cy="761284"/>
            <a:chOff x="12508091" y="6498551"/>
            <a:chExt cx="2376000" cy="2014870"/>
          </a:xfrm>
        </p:grpSpPr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33ABFAE5-02CB-D0B6-3D87-FE4A990515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508091" y="7156334"/>
              <a:ext cx="2376000" cy="687275"/>
            </a:xfrm>
            <a:prstGeom prst="ellipse">
              <a:avLst/>
            </a:prstGeom>
            <a:solidFill>
              <a:schemeClr val="tx2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defTabSz="309547"/>
              <a:endParaRPr lang="pl-PL" sz="1200">
                <a:solidFill>
                  <a:srgbClr val="FFFFFF"/>
                </a:solidFill>
                <a:sym typeface="Helvetica Neue Medium"/>
              </a:endParaRPr>
            </a:p>
          </p:txBody>
        </p:sp>
        <p:sp>
          <p:nvSpPr>
            <p:cNvPr id="27" name="Circle">
              <a:extLst>
                <a:ext uri="{FF2B5EF4-FFF2-40B4-BE49-F238E27FC236}">
                  <a16:creationId xmlns:a16="http://schemas.microsoft.com/office/drawing/2014/main" id="{6C7D15D3-BF52-B1C5-A5EC-E0C703677854}"/>
                </a:ext>
              </a:extLst>
            </p:cNvPr>
            <p:cNvSpPr/>
            <p:nvPr/>
          </p:nvSpPr>
          <p:spPr>
            <a:xfrm>
              <a:off x="12688673" y="6498551"/>
              <a:ext cx="2014869" cy="2014870"/>
            </a:xfrm>
            <a:prstGeom prst="ellipse">
              <a:avLst/>
            </a:prstGeom>
            <a:solidFill>
              <a:srgbClr val="FAFAFA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200"/>
            </a:p>
          </p:txBody>
        </p:sp>
        <p:pic>
          <p:nvPicPr>
            <p:cNvPr id="28" name="Grafika 27">
              <a:extLst>
                <a:ext uri="{FF2B5EF4-FFF2-40B4-BE49-F238E27FC236}">
                  <a16:creationId xmlns:a16="http://schemas.microsoft.com/office/drawing/2014/main" id="{66C93C07-0D18-2448-50E8-BC8E5199001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113133" y="6856289"/>
              <a:ext cx="1165916" cy="1165916"/>
            </a:xfrm>
            <a:prstGeom prst="rect">
              <a:avLst/>
            </a:prstGeom>
          </p:spPr>
        </p:pic>
      </p:grpSp>
      <p:sp>
        <p:nvSpPr>
          <p:cNvPr id="29" name="Line">
            <a:extLst>
              <a:ext uri="{FF2B5EF4-FFF2-40B4-BE49-F238E27FC236}">
                <a16:creationId xmlns:a16="http://schemas.microsoft.com/office/drawing/2014/main" id="{F921DEED-057D-98ED-3ACC-50752B22E88D}"/>
              </a:ext>
            </a:extLst>
          </p:cNvPr>
          <p:cNvSpPr/>
          <p:nvPr/>
        </p:nvSpPr>
        <p:spPr>
          <a:xfrm flipH="1">
            <a:off x="2132444" y="3389051"/>
            <a:ext cx="907563" cy="0"/>
          </a:xfrm>
          <a:prstGeom prst="line">
            <a:avLst/>
          </a:prstGeom>
          <a:ln w="25400">
            <a:solidFill>
              <a:srgbClr val="A3A8AC"/>
            </a:solidFill>
            <a:custDash>
              <a:ds d="200000" sp="200000"/>
            </a:custDash>
            <a:miter lim="400000"/>
            <a:headEnd type="stealth" w="lg" len="lg"/>
            <a:tailEnd type="oval"/>
          </a:ln>
        </p:spPr>
        <p:txBody>
          <a:bodyPr lIns="19050" tIns="19050" rIns="19050" bIns="19050" anchor="ctr"/>
          <a:lstStyle/>
          <a:p>
            <a:pPr>
              <a:defRPr sz="3200" b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200"/>
          </a:p>
        </p:txBody>
      </p:sp>
      <p:sp>
        <p:nvSpPr>
          <p:cNvPr id="30" name="Line">
            <a:extLst>
              <a:ext uri="{FF2B5EF4-FFF2-40B4-BE49-F238E27FC236}">
                <a16:creationId xmlns:a16="http://schemas.microsoft.com/office/drawing/2014/main" id="{9A09C67A-3A4D-6BB9-2093-183F19DBA248}"/>
              </a:ext>
            </a:extLst>
          </p:cNvPr>
          <p:cNvSpPr/>
          <p:nvPr/>
        </p:nvSpPr>
        <p:spPr>
          <a:xfrm flipH="1">
            <a:off x="4334553" y="3397105"/>
            <a:ext cx="1343000" cy="0"/>
          </a:xfrm>
          <a:prstGeom prst="line">
            <a:avLst/>
          </a:prstGeom>
          <a:ln w="25400">
            <a:solidFill>
              <a:srgbClr val="A3A8AC"/>
            </a:solidFill>
            <a:custDash>
              <a:ds d="200000" sp="200000"/>
            </a:custDash>
            <a:miter lim="400000"/>
            <a:headEnd type="stealth" w="lg" len="lg"/>
            <a:tailEnd type="oval"/>
          </a:ln>
        </p:spPr>
        <p:txBody>
          <a:bodyPr lIns="19050" tIns="19050" rIns="19050" bIns="19050" anchor="ctr"/>
          <a:lstStyle/>
          <a:p>
            <a:endParaRPr sz="1200"/>
          </a:p>
        </p:txBody>
      </p:sp>
      <p:sp>
        <p:nvSpPr>
          <p:cNvPr id="31" name="Line">
            <a:extLst>
              <a:ext uri="{FF2B5EF4-FFF2-40B4-BE49-F238E27FC236}">
                <a16:creationId xmlns:a16="http://schemas.microsoft.com/office/drawing/2014/main" id="{D52EEBEB-8E0E-4912-5A48-41EC30D2A9D3}"/>
              </a:ext>
            </a:extLst>
          </p:cNvPr>
          <p:cNvSpPr/>
          <p:nvPr/>
        </p:nvSpPr>
        <p:spPr>
          <a:xfrm flipH="1" flipV="1">
            <a:off x="8975740" y="3378975"/>
            <a:ext cx="1307076" cy="1"/>
          </a:xfrm>
          <a:prstGeom prst="line">
            <a:avLst/>
          </a:prstGeom>
          <a:ln w="25400">
            <a:solidFill>
              <a:srgbClr val="A3A8AC"/>
            </a:solidFill>
            <a:custDash>
              <a:ds d="200000" sp="200000"/>
            </a:custDash>
            <a:miter lim="400000"/>
            <a:headEnd type="stealth" w="lg" len="lg"/>
            <a:tailEnd type="oval"/>
          </a:ln>
        </p:spPr>
        <p:txBody>
          <a:bodyPr lIns="19050" tIns="19050" rIns="19050" bIns="19050" anchor="ctr"/>
          <a:lstStyle/>
          <a:p>
            <a:endParaRPr sz="1200"/>
          </a:p>
        </p:txBody>
      </p:sp>
      <p:sp>
        <p:nvSpPr>
          <p:cNvPr id="32" name="Line">
            <a:extLst>
              <a:ext uri="{FF2B5EF4-FFF2-40B4-BE49-F238E27FC236}">
                <a16:creationId xmlns:a16="http://schemas.microsoft.com/office/drawing/2014/main" id="{B9E18C69-8DE4-F3CE-C09A-8CD4579DC3F9}"/>
              </a:ext>
            </a:extLst>
          </p:cNvPr>
          <p:cNvSpPr/>
          <p:nvPr/>
        </p:nvSpPr>
        <p:spPr>
          <a:xfrm flipH="1" flipV="1">
            <a:off x="6942215" y="3390231"/>
            <a:ext cx="862197" cy="0"/>
          </a:xfrm>
          <a:prstGeom prst="line">
            <a:avLst/>
          </a:prstGeom>
          <a:ln w="25400">
            <a:solidFill>
              <a:srgbClr val="A3A8AC"/>
            </a:solidFill>
            <a:custDash>
              <a:ds d="200000" sp="200000"/>
            </a:custDash>
            <a:miter lim="400000"/>
            <a:headEnd type="stealth" w="lg" len="lg"/>
            <a:tailEnd type="oval"/>
          </a:ln>
        </p:spPr>
        <p:txBody>
          <a:bodyPr lIns="19050" tIns="19050" rIns="19050" bIns="19050" anchor="ctr"/>
          <a:lstStyle/>
          <a:p>
            <a:endParaRPr sz="1200"/>
          </a:p>
        </p:txBody>
      </p:sp>
      <p:sp>
        <p:nvSpPr>
          <p:cNvPr id="33" name="Rectangle: Rounded Corners 14">
            <a:extLst>
              <a:ext uri="{FF2B5EF4-FFF2-40B4-BE49-F238E27FC236}">
                <a16:creationId xmlns:a16="http://schemas.microsoft.com/office/drawing/2014/main" id="{11795289-1FB1-7174-71B0-0D1E762CAA00}"/>
              </a:ext>
            </a:extLst>
          </p:cNvPr>
          <p:cNvSpPr/>
          <p:nvPr/>
        </p:nvSpPr>
        <p:spPr>
          <a:xfrm>
            <a:off x="618103" y="1516161"/>
            <a:ext cx="2016109" cy="442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>
                <a:ln>
                  <a:noFill/>
                </a:ln>
                <a:solidFill>
                  <a:srgbClr val="B61928"/>
                </a:solidFill>
                <a:effectLst/>
                <a:uLnTx/>
                <a:uFillTx/>
                <a:ea typeface="+mn-ea"/>
                <a:cs typeface="+mn-cs"/>
              </a:rPr>
              <a:t>Kontakt</a:t>
            </a:r>
          </a:p>
        </p:txBody>
      </p:sp>
      <p:sp>
        <p:nvSpPr>
          <p:cNvPr id="34" name="Rectangle: Rounded Corners 14">
            <a:extLst>
              <a:ext uri="{FF2B5EF4-FFF2-40B4-BE49-F238E27FC236}">
                <a16:creationId xmlns:a16="http://schemas.microsoft.com/office/drawing/2014/main" id="{19568CE6-578C-F2F1-93E7-1E79278E5D94}"/>
              </a:ext>
            </a:extLst>
          </p:cNvPr>
          <p:cNvSpPr/>
          <p:nvPr/>
        </p:nvSpPr>
        <p:spPr>
          <a:xfrm>
            <a:off x="3945410" y="1513088"/>
            <a:ext cx="2016109" cy="442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>
                <a:ln>
                  <a:noFill/>
                </a:ln>
                <a:solidFill>
                  <a:srgbClr val="B61928"/>
                </a:solidFill>
                <a:effectLst/>
                <a:uLnTx/>
                <a:uFillTx/>
                <a:ea typeface="+mn-ea"/>
                <a:cs typeface="+mn-cs"/>
              </a:rPr>
              <a:t>Ocena projektu</a:t>
            </a:r>
          </a:p>
        </p:txBody>
      </p:sp>
      <p:sp>
        <p:nvSpPr>
          <p:cNvPr id="35" name="Rectangle: Rounded Corners 14">
            <a:extLst>
              <a:ext uri="{FF2B5EF4-FFF2-40B4-BE49-F238E27FC236}">
                <a16:creationId xmlns:a16="http://schemas.microsoft.com/office/drawing/2014/main" id="{08AFA8B8-D497-D7CF-6D8B-794C0103BCE8}"/>
              </a:ext>
            </a:extLst>
          </p:cNvPr>
          <p:cNvSpPr/>
          <p:nvPr/>
        </p:nvSpPr>
        <p:spPr>
          <a:xfrm>
            <a:off x="6942215" y="1513089"/>
            <a:ext cx="2298991" cy="442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>
                <a:ln>
                  <a:noFill/>
                </a:ln>
                <a:solidFill>
                  <a:srgbClr val="B61928"/>
                </a:solidFill>
                <a:effectLst/>
                <a:uLnTx/>
                <a:uFillTx/>
                <a:ea typeface="+mn-ea"/>
                <a:cs typeface="+mn-cs"/>
              </a:rPr>
              <a:t>Uzgodnienie warunków</a:t>
            </a:r>
          </a:p>
        </p:txBody>
      </p:sp>
      <p:sp>
        <p:nvSpPr>
          <p:cNvPr id="36" name="Rectangle: Rounded Corners 14">
            <a:extLst>
              <a:ext uri="{FF2B5EF4-FFF2-40B4-BE49-F238E27FC236}">
                <a16:creationId xmlns:a16="http://schemas.microsoft.com/office/drawing/2014/main" id="{6BB622B7-AFC2-C07C-875E-0BB62E674BD5}"/>
              </a:ext>
            </a:extLst>
          </p:cNvPr>
          <p:cNvSpPr/>
          <p:nvPr/>
        </p:nvSpPr>
        <p:spPr>
          <a:xfrm>
            <a:off x="9853574" y="1514983"/>
            <a:ext cx="2016109" cy="442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>
                <a:ln>
                  <a:noFill/>
                </a:ln>
                <a:solidFill>
                  <a:srgbClr val="B61928"/>
                </a:solidFill>
                <a:effectLst/>
                <a:uLnTx/>
                <a:uFillTx/>
                <a:ea typeface="+mn-ea"/>
                <a:cs typeface="+mn-cs"/>
              </a:rPr>
              <a:t>Finansowanie</a:t>
            </a:r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6977F668-B57E-C4FD-A9E8-146C5945541D}"/>
              </a:ext>
            </a:extLst>
          </p:cNvPr>
          <p:cNvGrpSpPr/>
          <p:nvPr/>
        </p:nvGrpSpPr>
        <p:grpSpPr>
          <a:xfrm rot="5400000">
            <a:off x="4931017" y="1027757"/>
            <a:ext cx="315237" cy="2624328"/>
            <a:chOff x="7950200" y="6324584"/>
            <a:chExt cx="558800" cy="4102402"/>
          </a:xfrm>
        </p:grpSpPr>
        <p:cxnSp>
          <p:nvCxnSpPr>
            <p:cNvPr id="44" name="Łącznik prosty 43">
              <a:extLst>
                <a:ext uri="{FF2B5EF4-FFF2-40B4-BE49-F238E27FC236}">
                  <a16:creationId xmlns:a16="http://schemas.microsoft.com/office/drawing/2014/main" id="{3D8E2D12-DFF1-6B81-1785-D0DCE2BC755F}"/>
                </a:ext>
              </a:extLst>
            </p:cNvPr>
            <p:cNvCxnSpPr>
              <a:cxnSpLocks/>
            </p:cNvCxnSpPr>
            <p:nvPr/>
          </p:nvCxnSpPr>
          <p:spPr>
            <a:xfrm>
              <a:off x="7950200" y="6337586"/>
              <a:ext cx="0" cy="4089400"/>
            </a:xfrm>
            <a:prstGeom prst="line">
              <a:avLst/>
            </a:prstGeom>
            <a:noFill/>
            <a:ln w="6350" cap="flat">
              <a:solidFill>
                <a:schemeClr val="accent1"/>
              </a:solidFill>
              <a:prstDash val="sys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5" name="Łącznik prosty 44">
              <a:extLst>
                <a:ext uri="{FF2B5EF4-FFF2-40B4-BE49-F238E27FC236}">
                  <a16:creationId xmlns:a16="http://schemas.microsoft.com/office/drawing/2014/main" id="{8A4D3BC3-4161-3FD0-9757-F3B8ABFFCD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50200" y="10411159"/>
              <a:ext cx="558800" cy="0"/>
            </a:xfrm>
            <a:prstGeom prst="line">
              <a:avLst/>
            </a:prstGeom>
            <a:noFill/>
            <a:ln w="6350" cap="flat">
              <a:solidFill>
                <a:schemeClr val="accent1"/>
              </a:solidFill>
              <a:prstDash val="sys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6" name="Łącznik prosty 45">
              <a:extLst>
                <a:ext uri="{FF2B5EF4-FFF2-40B4-BE49-F238E27FC236}">
                  <a16:creationId xmlns:a16="http://schemas.microsoft.com/office/drawing/2014/main" id="{64945F3D-EE41-755C-2535-1D41549EF4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50200" y="6324584"/>
              <a:ext cx="558800" cy="0"/>
            </a:xfrm>
            <a:prstGeom prst="line">
              <a:avLst/>
            </a:prstGeom>
            <a:noFill/>
            <a:ln w="6350" cap="flat">
              <a:solidFill>
                <a:schemeClr val="accent1"/>
              </a:solidFill>
              <a:prstDash val="sys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91D2E7AE-924B-6D91-EAFA-BE367E1B8211}"/>
              </a:ext>
            </a:extLst>
          </p:cNvPr>
          <p:cNvSpPr txBox="1"/>
          <p:nvPr/>
        </p:nvSpPr>
        <p:spPr>
          <a:xfrm>
            <a:off x="4074836" y="2204223"/>
            <a:ext cx="1872102" cy="246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000">
                <a:solidFill>
                  <a:schemeClr val="accent1"/>
                </a:solidFill>
              </a:rPr>
              <a:t>1-2 miesiące</a:t>
            </a:r>
            <a:endParaRPr lang="pl-PL" sz="1000"/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53DA28D8-9D10-839B-1DCC-9954B70EA306}"/>
              </a:ext>
            </a:extLst>
          </p:cNvPr>
          <p:cNvSpPr txBox="1"/>
          <p:nvPr/>
        </p:nvSpPr>
        <p:spPr>
          <a:xfrm>
            <a:off x="9853574" y="2152601"/>
            <a:ext cx="1872102" cy="246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000">
                <a:solidFill>
                  <a:schemeClr val="accent1"/>
                </a:solidFill>
              </a:rPr>
              <a:t>5-10 lat</a:t>
            </a:r>
            <a:endParaRPr lang="pl-PL" sz="1000"/>
          </a:p>
        </p:txBody>
      </p:sp>
      <p:sp>
        <p:nvSpPr>
          <p:cNvPr id="50" name="The Business Section…">
            <a:extLst>
              <a:ext uri="{FF2B5EF4-FFF2-40B4-BE49-F238E27FC236}">
                <a16:creationId xmlns:a16="http://schemas.microsoft.com/office/drawing/2014/main" id="{2AD996CC-F07E-F703-EA35-3B03247FB1C6}"/>
              </a:ext>
            </a:extLst>
          </p:cNvPr>
          <p:cNvSpPr txBox="1"/>
          <p:nvPr/>
        </p:nvSpPr>
        <p:spPr>
          <a:xfrm>
            <a:off x="8356596" y="3795161"/>
            <a:ext cx="2412784" cy="175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  <a:defRPr sz="2400" b="0">
                <a:solidFill>
                  <a:schemeClr val="tx2"/>
                </a:solidFill>
                <a:latin typeface="Novel Pro Light" pitchFamily="2" charset="0"/>
                <a:ea typeface="Roboto Light"/>
                <a:cs typeface="Roboto Light"/>
              </a:defRPr>
            </a:lvl1pPr>
          </a:lstStyle>
          <a:p>
            <a:r>
              <a:rPr lang="pl-PL" sz="1200">
                <a:solidFill>
                  <a:srgbClr val="5F5F5F"/>
                </a:solidFill>
                <a:latin typeface="+mn-lt"/>
              </a:rPr>
              <a:t>Opinia prawna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Spełnienie warunków zawieszających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Wypłata finansowania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Raportowanie okresowe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Współpraca w radzie nadzorczej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Dodatkowe finansowanie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Wyjście</a:t>
            </a:r>
          </a:p>
        </p:txBody>
      </p:sp>
      <p:sp>
        <p:nvSpPr>
          <p:cNvPr id="51" name="The Business Section…">
            <a:extLst>
              <a:ext uri="{FF2B5EF4-FFF2-40B4-BE49-F238E27FC236}">
                <a16:creationId xmlns:a16="http://schemas.microsoft.com/office/drawing/2014/main" id="{EB28253B-0CA5-C76C-2789-3363AFD18239}"/>
              </a:ext>
            </a:extLst>
          </p:cNvPr>
          <p:cNvSpPr txBox="1"/>
          <p:nvPr/>
        </p:nvSpPr>
        <p:spPr>
          <a:xfrm>
            <a:off x="2784832" y="3721837"/>
            <a:ext cx="2412784" cy="2422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  <a:defRPr sz="2400" b="0">
                <a:solidFill>
                  <a:schemeClr val="tx2"/>
                </a:solidFill>
                <a:latin typeface="Novel Pro Light" pitchFamily="2" charset="0"/>
                <a:ea typeface="Roboto Light"/>
                <a:cs typeface="Roboto Light"/>
              </a:defRPr>
            </a:lvl1pPr>
          </a:lstStyle>
          <a:p>
            <a:r>
              <a:rPr lang="pl-PL" sz="1200">
                <a:solidFill>
                  <a:srgbClr val="5F5F5F"/>
                </a:solidFill>
                <a:latin typeface="+mn-lt"/>
              </a:rPr>
              <a:t>Koncepcja i zakres projektu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Kompetencje i doświadczenie polskiego partnera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Sprawozdania finansowe polskiego partnera, audytowane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Struktura własnościowa polskiego partnera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Wstępna struktura finansowania projektu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KYC, AML, weryfikacja </a:t>
            </a:r>
            <a:r>
              <a:rPr lang="pl-PL" sz="1200" err="1">
                <a:solidFill>
                  <a:srgbClr val="5F5F5F"/>
                </a:solidFill>
                <a:latin typeface="+mn-lt"/>
              </a:rPr>
              <a:t>ryzyk</a:t>
            </a:r>
            <a:r>
              <a:rPr lang="pl-PL" sz="1200">
                <a:solidFill>
                  <a:srgbClr val="5F5F5F"/>
                </a:solidFill>
                <a:latin typeface="+mn-lt"/>
              </a:rPr>
              <a:t> </a:t>
            </a:r>
            <a:r>
              <a:rPr lang="pl-PL" sz="1200" err="1">
                <a:solidFill>
                  <a:srgbClr val="5F5F5F"/>
                </a:solidFill>
                <a:latin typeface="+mn-lt"/>
              </a:rPr>
              <a:t>reputacyjnych</a:t>
            </a:r>
            <a:endParaRPr lang="pl-PL" sz="1200">
              <a:solidFill>
                <a:srgbClr val="5F5F5F"/>
              </a:solidFill>
              <a:latin typeface="+mn-lt"/>
            </a:endParaRPr>
          </a:p>
        </p:txBody>
      </p:sp>
      <p:sp>
        <p:nvSpPr>
          <p:cNvPr id="52" name="The Business Section…">
            <a:extLst>
              <a:ext uri="{FF2B5EF4-FFF2-40B4-BE49-F238E27FC236}">
                <a16:creationId xmlns:a16="http://schemas.microsoft.com/office/drawing/2014/main" id="{D0E41E76-7CBE-31F5-1885-5FEDA66D424A}"/>
              </a:ext>
            </a:extLst>
          </p:cNvPr>
          <p:cNvSpPr txBox="1"/>
          <p:nvPr/>
        </p:nvSpPr>
        <p:spPr>
          <a:xfrm>
            <a:off x="292098" y="3721837"/>
            <a:ext cx="2412784" cy="871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  <a:defRPr sz="2400" b="0">
                <a:solidFill>
                  <a:schemeClr val="tx2"/>
                </a:solidFill>
                <a:latin typeface="Novel Pro Light" pitchFamily="2" charset="0"/>
                <a:ea typeface="Roboto Light"/>
                <a:cs typeface="Roboto Light"/>
              </a:defRPr>
            </a:lvl1pPr>
          </a:lstStyle>
          <a:p>
            <a:r>
              <a:rPr lang="pl-PL" sz="1200">
                <a:solidFill>
                  <a:srgbClr val="5F5F5F"/>
                </a:solidFill>
                <a:latin typeface="+mn-lt"/>
              </a:rPr>
              <a:t>Omówienie wstępnej koncepcji projektu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Prezentacja funduszu</a:t>
            </a:r>
          </a:p>
          <a:p>
            <a:r>
              <a:rPr lang="pl-PL" sz="1200">
                <a:solidFill>
                  <a:srgbClr val="5F5F5F"/>
                </a:solidFill>
                <a:latin typeface="+mn-lt"/>
              </a:rPr>
              <a:t>Nabór ciągły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76BDFF67-CF47-79AD-6175-BAE4C45A9090}"/>
              </a:ext>
            </a:extLst>
          </p:cNvPr>
          <p:cNvSpPr txBox="1"/>
          <p:nvPr/>
        </p:nvSpPr>
        <p:spPr>
          <a:xfrm>
            <a:off x="5481003" y="2468053"/>
            <a:ext cx="17939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5F5F5F"/>
                </a:solidFill>
              </a:rPr>
              <a:t>Analiza szczegółowa </a:t>
            </a:r>
            <a:br>
              <a:rPr lang="pl-PL" sz="1200" b="1">
                <a:solidFill>
                  <a:srgbClr val="5F5F5F"/>
                </a:solidFill>
              </a:rPr>
            </a:br>
            <a:r>
              <a:rPr lang="pl-PL" sz="1200" b="1">
                <a:solidFill>
                  <a:srgbClr val="5F5F5F"/>
                </a:solidFill>
              </a:rPr>
              <a:t>do akceptacji komitetu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1638E87C-0BF2-DD02-376A-9501DA42B607}"/>
              </a:ext>
            </a:extLst>
          </p:cNvPr>
          <p:cNvSpPr txBox="1"/>
          <p:nvPr/>
        </p:nvSpPr>
        <p:spPr>
          <a:xfrm>
            <a:off x="2918802" y="2468053"/>
            <a:ext cx="17939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5F5F5F"/>
                </a:solidFill>
              </a:rPr>
              <a:t>Analiza wstępna </a:t>
            </a:r>
            <a:br>
              <a:rPr lang="pl-PL" sz="1200" b="1">
                <a:solidFill>
                  <a:srgbClr val="5F5F5F"/>
                </a:solidFill>
              </a:rPr>
            </a:br>
            <a:r>
              <a:rPr lang="pl-PL" sz="1200" b="1">
                <a:solidFill>
                  <a:srgbClr val="5F5F5F"/>
                </a:solidFill>
              </a:rPr>
              <a:t>do akceptacji komitetu</a:t>
            </a: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C041788D-104A-41E6-187C-FEC15A959115}"/>
              </a:ext>
            </a:extLst>
          </p:cNvPr>
          <p:cNvSpPr txBox="1"/>
          <p:nvPr/>
        </p:nvSpPr>
        <p:spPr>
          <a:xfrm>
            <a:off x="664958" y="2468053"/>
            <a:ext cx="17939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5F5F5F"/>
                </a:solidFill>
              </a:rPr>
              <a:t>Dyskusja o założeniach projektu</a:t>
            </a: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5B5FF5CD-5636-5099-D0D8-9AB7AFC59432}"/>
              </a:ext>
            </a:extLst>
          </p:cNvPr>
          <p:cNvSpPr txBox="1"/>
          <p:nvPr/>
        </p:nvSpPr>
        <p:spPr>
          <a:xfrm>
            <a:off x="7558121" y="2468053"/>
            <a:ext cx="17939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5F5F5F"/>
                </a:solidFill>
              </a:rPr>
              <a:t>Umowa inwestycyjna</a:t>
            </a:r>
          </a:p>
        </p:txBody>
      </p:sp>
      <p:sp>
        <p:nvSpPr>
          <p:cNvPr id="58" name="pole tekstowe 57">
            <a:extLst>
              <a:ext uri="{FF2B5EF4-FFF2-40B4-BE49-F238E27FC236}">
                <a16:creationId xmlns:a16="http://schemas.microsoft.com/office/drawing/2014/main" id="{8CD60211-1686-EFAB-3D28-D24728A51CD5}"/>
              </a:ext>
            </a:extLst>
          </p:cNvPr>
          <p:cNvSpPr txBox="1"/>
          <p:nvPr/>
        </p:nvSpPr>
        <p:spPr>
          <a:xfrm>
            <a:off x="9931729" y="2462184"/>
            <a:ext cx="18720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5F5F5F"/>
                </a:solidFill>
              </a:rPr>
              <a:t>Faza operacyjna </a:t>
            </a:r>
            <a:br>
              <a:rPr lang="pl-PL" sz="1200" b="1">
                <a:solidFill>
                  <a:srgbClr val="5F5F5F"/>
                </a:solidFill>
              </a:rPr>
            </a:br>
            <a:r>
              <a:rPr lang="pl-PL" sz="1200" b="1">
                <a:solidFill>
                  <a:srgbClr val="5F5F5F"/>
                </a:solidFill>
              </a:rPr>
              <a:t>i monitorowanie projektu</a:t>
            </a:r>
          </a:p>
        </p:txBody>
      </p:sp>
    </p:spTree>
    <p:extLst>
      <p:ext uri="{BB962C8B-B14F-4D97-AF65-F5344CB8AC3E}">
        <p14:creationId xmlns:p14="http://schemas.microsoft.com/office/powerpoint/2010/main" val="277754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POWER_USER_DATA_MAP" descr="{&quot;IsGrandientColor&quot;:true,&quot;GradientColor&quot;:&quot;#D9D9D9&quot;,&quot;IsRangesColor&quot;:false,&quot;RangesSettings&quot;:null,&quot;RangeName&quot;:&quot;POWER_USER_EXCEL_MAP_C56BA9C9_33E2_45BE_9DA5_E9A91B49A423&quot;,&quot;Version&quot;:&quot;1.7.76.362&quot;}">
            <a:extLst>
              <a:ext uri="{FF2B5EF4-FFF2-40B4-BE49-F238E27FC236}">
                <a16:creationId xmlns:a16="http://schemas.microsoft.com/office/drawing/2014/main" id="{F5067C58-7769-88A0-1079-F17D1C220843}"/>
              </a:ext>
            </a:extLst>
          </p:cNvPr>
          <p:cNvGrpSpPr>
            <a:grpSpLocks noChangeAspect="1"/>
          </p:cNvGrpSpPr>
          <p:nvPr/>
        </p:nvGrpSpPr>
        <p:grpSpPr>
          <a:xfrm>
            <a:off x="-1138828" y="266701"/>
            <a:ext cx="13584035" cy="6591300"/>
            <a:chOff x="267493" y="918369"/>
            <a:chExt cx="11657013" cy="5656263"/>
          </a:xfrm>
        </p:grpSpPr>
        <p:grpSp>
          <p:nvGrpSpPr>
            <p:cNvPr id="299" name="World_1">
              <a:extLst>
                <a:ext uri="{FF2B5EF4-FFF2-40B4-BE49-F238E27FC236}">
                  <a16:creationId xmlns:a16="http://schemas.microsoft.com/office/drawing/2014/main" id="{CA074ED7-8155-4AF9-D780-6005A59E3CE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67494" y="1553369"/>
              <a:ext cx="11657012" cy="5021263"/>
              <a:chOff x="273050" y="1541463"/>
              <a:chExt cx="11657012" cy="5021263"/>
            </a:xfrm>
          </p:grpSpPr>
          <p:grpSp>
            <p:nvGrpSpPr>
              <p:cNvPr id="302" name="Map">
                <a:extLst>
                  <a:ext uri="{FF2B5EF4-FFF2-40B4-BE49-F238E27FC236}">
                    <a16:creationId xmlns:a16="http://schemas.microsoft.com/office/drawing/2014/main" id="{376A2AD4-77B9-429E-EB46-AB2F9FE76B2E}"/>
                  </a:ext>
                </a:extLst>
              </p:cNvPr>
              <p:cNvGrpSpPr/>
              <p:nvPr/>
            </p:nvGrpSpPr>
            <p:grpSpPr>
              <a:xfrm>
                <a:off x="273050" y="1541463"/>
                <a:ext cx="11657012" cy="5021263"/>
                <a:chOff x="273050" y="1541463"/>
                <a:chExt cx="11657012" cy="5021263"/>
              </a:xfrm>
            </p:grpSpPr>
            <p:sp>
              <p:nvSpPr>
                <p:cNvPr id="328" name="Bahrein" descr="{&quot;Key&quot;:&quot;bahrein&quot;,&quot;Name&quot;:&quot;Bahrei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3ABC9F82-12D6-68E9-004F-5F30414D5E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33498" y="3496471"/>
                  <a:ext cx="6350" cy="17463"/>
                </a:xfrm>
                <a:custGeom>
                  <a:avLst/>
                  <a:gdLst>
                    <a:gd name="T0" fmla="*/ 1 w 13"/>
                    <a:gd name="T1" fmla="*/ 0 h 36"/>
                    <a:gd name="T2" fmla="*/ 5 w 13"/>
                    <a:gd name="T3" fmla="*/ 2 h 36"/>
                    <a:gd name="T4" fmla="*/ 7 w 13"/>
                    <a:gd name="T5" fmla="*/ 0 h 36"/>
                    <a:gd name="T6" fmla="*/ 13 w 13"/>
                    <a:gd name="T7" fmla="*/ 9 h 36"/>
                    <a:gd name="T8" fmla="*/ 11 w 13"/>
                    <a:gd name="T9" fmla="*/ 12 h 36"/>
                    <a:gd name="T10" fmla="*/ 13 w 13"/>
                    <a:gd name="T11" fmla="*/ 23 h 36"/>
                    <a:gd name="T12" fmla="*/ 13 w 13"/>
                    <a:gd name="T13" fmla="*/ 31 h 36"/>
                    <a:gd name="T14" fmla="*/ 10 w 13"/>
                    <a:gd name="T15" fmla="*/ 36 h 36"/>
                    <a:gd name="T16" fmla="*/ 9 w 13"/>
                    <a:gd name="T17" fmla="*/ 31 h 36"/>
                    <a:gd name="T18" fmla="*/ 1 w 13"/>
                    <a:gd name="T19" fmla="*/ 21 h 36"/>
                    <a:gd name="T20" fmla="*/ 3 w 13"/>
                    <a:gd name="T21" fmla="*/ 17 h 36"/>
                    <a:gd name="T22" fmla="*/ 0 w 13"/>
                    <a:gd name="T23" fmla="*/ 8 h 36"/>
                    <a:gd name="T24" fmla="*/ 0 w 13"/>
                    <a:gd name="T25" fmla="*/ 3 h 36"/>
                    <a:gd name="T26" fmla="*/ 1 w 13"/>
                    <a:gd name="T2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3" h="36">
                      <a:moveTo>
                        <a:pt x="1" y="0"/>
                      </a:moveTo>
                      <a:lnTo>
                        <a:pt x="5" y="2"/>
                      </a:lnTo>
                      <a:lnTo>
                        <a:pt x="7" y="0"/>
                      </a:lnTo>
                      <a:lnTo>
                        <a:pt x="13" y="9"/>
                      </a:lnTo>
                      <a:lnTo>
                        <a:pt x="11" y="12"/>
                      </a:lnTo>
                      <a:lnTo>
                        <a:pt x="13" y="23"/>
                      </a:lnTo>
                      <a:lnTo>
                        <a:pt x="13" y="31"/>
                      </a:lnTo>
                      <a:lnTo>
                        <a:pt x="10" y="36"/>
                      </a:lnTo>
                      <a:lnTo>
                        <a:pt x="9" y="31"/>
                      </a:lnTo>
                      <a:lnTo>
                        <a:pt x="1" y="21"/>
                      </a:lnTo>
                      <a:lnTo>
                        <a:pt x="3" y="17"/>
                      </a:lnTo>
                      <a:lnTo>
                        <a:pt x="0" y="8"/>
                      </a:lnTo>
                      <a:lnTo>
                        <a:pt x="0" y="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1588" cap="rnd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9" name="Etiquette - Ignore - No Area Name -">
                  <a:extLst>
                    <a:ext uri="{FF2B5EF4-FFF2-40B4-BE49-F238E27FC236}">
                      <a16:creationId xmlns:a16="http://schemas.microsoft.com/office/drawing/2014/main" id="{0A8DB553-6F27-3937-1507-F0BB5E38F070}"/>
                    </a:ext>
                  </a:extLst>
                </p:cNvPr>
                <p:cNvSpPr/>
                <p:nvPr/>
              </p:nvSpPr>
              <p:spPr>
                <a:xfrm>
                  <a:off x="6982194" y="5882751"/>
                  <a:ext cx="0" cy="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0" name="Etiquette - Ignore - No Values -">
                  <a:extLst>
                    <a:ext uri="{FF2B5EF4-FFF2-40B4-BE49-F238E27FC236}">
                      <a16:creationId xmlns:a16="http://schemas.microsoft.com/office/drawing/2014/main" id="{15ECAD3D-AAF0-CB4D-74D6-FEA0C12DC1C8}"/>
                    </a:ext>
                  </a:extLst>
                </p:cNvPr>
                <p:cNvSpPr/>
                <p:nvPr/>
              </p:nvSpPr>
              <p:spPr>
                <a:xfrm>
                  <a:off x="6982194" y="5882751"/>
                  <a:ext cx="0" cy="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1" name="Afghanistan" descr="{&quot;Key&quot;:&quot;afghanistan&quot;,&quot;Name&quot;:&quot;Afghanist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FFBB289-08CB-1C13-3029-E752F9F987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12100" y="3028951"/>
                  <a:ext cx="428625" cy="347663"/>
                </a:xfrm>
                <a:custGeom>
                  <a:avLst/>
                  <a:gdLst>
                    <a:gd name="T0" fmla="*/ 245 w 270"/>
                    <a:gd name="T1" fmla="*/ 26 h 219"/>
                    <a:gd name="T2" fmla="*/ 221 w 270"/>
                    <a:gd name="T3" fmla="*/ 35 h 219"/>
                    <a:gd name="T4" fmla="*/ 207 w 270"/>
                    <a:gd name="T5" fmla="*/ 42 h 219"/>
                    <a:gd name="T6" fmla="*/ 194 w 270"/>
                    <a:gd name="T7" fmla="*/ 14 h 219"/>
                    <a:gd name="T8" fmla="*/ 189 w 270"/>
                    <a:gd name="T9" fmla="*/ 6 h 219"/>
                    <a:gd name="T10" fmla="*/ 170 w 270"/>
                    <a:gd name="T11" fmla="*/ 9 h 219"/>
                    <a:gd name="T12" fmla="*/ 168 w 270"/>
                    <a:gd name="T13" fmla="*/ 22 h 219"/>
                    <a:gd name="T14" fmla="*/ 153 w 270"/>
                    <a:gd name="T15" fmla="*/ 32 h 219"/>
                    <a:gd name="T16" fmla="*/ 133 w 270"/>
                    <a:gd name="T17" fmla="*/ 36 h 219"/>
                    <a:gd name="T18" fmla="*/ 110 w 270"/>
                    <a:gd name="T19" fmla="*/ 27 h 219"/>
                    <a:gd name="T20" fmla="*/ 93 w 270"/>
                    <a:gd name="T21" fmla="*/ 27 h 219"/>
                    <a:gd name="T22" fmla="*/ 81 w 270"/>
                    <a:gd name="T23" fmla="*/ 28 h 219"/>
                    <a:gd name="T24" fmla="*/ 66 w 270"/>
                    <a:gd name="T25" fmla="*/ 53 h 219"/>
                    <a:gd name="T26" fmla="*/ 42 w 270"/>
                    <a:gd name="T27" fmla="*/ 64 h 219"/>
                    <a:gd name="T28" fmla="*/ 26 w 270"/>
                    <a:gd name="T29" fmla="*/ 78 h 219"/>
                    <a:gd name="T30" fmla="*/ 2 w 270"/>
                    <a:gd name="T31" fmla="*/ 98 h 219"/>
                    <a:gd name="T32" fmla="*/ 9 w 270"/>
                    <a:gd name="T33" fmla="*/ 120 h 219"/>
                    <a:gd name="T34" fmla="*/ 14 w 270"/>
                    <a:gd name="T35" fmla="*/ 152 h 219"/>
                    <a:gd name="T36" fmla="*/ 34 w 270"/>
                    <a:gd name="T37" fmla="*/ 170 h 219"/>
                    <a:gd name="T38" fmla="*/ 23 w 270"/>
                    <a:gd name="T39" fmla="*/ 208 h 219"/>
                    <a:gd name="T40" fmla="*/ 79 w 270"/>
                    <a:gd name="T41" fmla="*/ 216 h 219"/>
                    <a:gd name="T42" fmla="*/ 95 w 270"/>
                    <a:gd name="T43" fmla="*/ 213 h 219"/>
                    <a:gd name="T44" fmla="*/ 133 w 270"/>
                    <a:gd name="T45" fmla="*/ 206 h 219"/>
                    <a:gd name="T46" fmla="*/ 139 w 270"/>
                    <a:gd name="T47" fmla="*/ 172 h 219"/>
                    <a:gd name="T48" fmla="*/ 155 w 270"/>
                    <a:gd name="T49" fmla="*/ 166 h 219"/>
                    <a:gd name="T50" fmla="*/ 177 w 270"/>
                    <a:gd name="T51" fmla="*/ 165 h 219"/>
                    <a:gd name="T52" fmla="*/ 180 w 270"/>
                    <a:gd name="T53" fmla="*/ 144 h 219"/>
                    <a:gd name="T54" fmla="*/ 197 w 270"/>
                    <a:gd name="T55" fmla="*/ 124 h 219"/>
                    <a:gd name="T56" fmla="*/ 204 w 270"/>
                    <a:gd name="T57" fmla="*/ 109 h 219"/>
                    <a:gd name="T58" fmla="*/ 205 w 270"/>
                    <a:gd name="T59" fmla="*/ 91 h 219"/>
                    <a:gd name="T60" fmla="*/ 207 w 270"/>
                    <a:gd name="T61" fmla="*/ 69 h 219"/>
                    <a:gd name="T62" fmla="*/ 209 w 270"/>
                    <a:gd name="T63" fmla="*/ 48 h 219"/>
                    <a:gd name="T64" fmla="*/ 250 w 270"/>
                    <a:gd name="T65" fmla="*/ 40 h 219"/>
                    <a:gd name="T66" fmla="*/ 270 w 270"/>
                    <a:gd name="T67" fmla="*/ 33 h 219"/>
                    <a:gd name="T68" fmla="*/ 265 w 270"/>
                    <a:gd name="T69" fmla="*/ 26 h 2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270" h="219">
                      <a:moveTo>
                        <a:pt x="265" y="26"/>
                      </a:moveTo>
                      <a:lnTo>
                        <a:pt x="245" y="26"/>
                      </a:lnTo>
                      <a:lnTo>
                        <a:pt x="231" y="24"/>
                      </a:lnTo>
                      <a:lnTo>
                        <a:pt x="221" y="35"/>
                      </a:lnTo>
                      <a:lnTo>
                        <a:pt x="213" y="38"/>
                      </a:lnTo>
                      <a:lnTo>
                        <a:pt x="207" y="42"/>
                      </a:lnTo>
                      <a:lnTo>
                        <a:pt x="198" y="34"/>
                      </a:lnTo>
                      <a:lnTo>
                        <a:pt x="194" y="14"/>
                      </a:lnTo>
                      <a:lnTo>
                        <a:pt x="189" y="13"/>
                      </a:lnTo>
                      <a:lnTo>
                        <a:pt x="189" y="6"/>
                      </a:lnTo>
                      <a:lnTo>
                        <a:pt x="176" y="0"/>
                      </a:lnTo>
                      <a:lnTo>
                        <a:pt x="170" y="9"/>
                      </a:lnTo>
                      <a:lnTo>
                        <a:pt x="171" y="18"/>
                      </a:lnTo>
                      <a:lnTo>
                        <a:pt x="168" y="22"/>
                      </a:lnTo>
                      <a:lnTo>
                        <a:pt x="157" y="21"/>
                      </a:lnTo>
                      <a:lnTo>
                        <a:pt x="153" y="32"/>
                      </a:lnTo>
                      <a:lnTo>
                        <a:pt x="146" y="27"/>
                      </a:lnTo>
                      <a:lnTo>
                        <a:pt x="133" y="36"/>
                      </a:lnTo>
                      <a:lnTo>
                        <a:pt x="126" y="32"/>
                      </a:lnTo>
                      <a:lnTo>
                        <a:pt x="110" y="27"/>
                      </a:lnTo>
                      <a:lnTo>
                        <a:pt x="99" y="27"/>
                      </a:lnTo>
                      <a:lnTo>
                        <a:pt x="93" y="27"/>
                      </a:lnTo>
                      <a:lnTo>
                        <a:pt x="82" y="20"/>
                      </a:lnTo>
                      <a:lnTo>
                        <a:pt x="81" y="28"/>
                      </a:lnTo>
                      <a:lnTo>
                        <a:pt x="66" y="33"/>
                      </a:lnTo>
                      <a:lnTo>
                        <a:pt x="66" y="53"/>
                      </a:lnTo>
                      <a:lnTo>
                        <a:pt x="57" y="60"/>
                      </a:lnTo>
                      <a:lnTo>
                        <a:pt x="42" y="64"/>
                      </a:lnTo>
                      <a:lnTo>
                        <a:pt x="41" y="75"/>
                      </a:lnTo>
                      <a:lnTo>
                        <a:pt x="26" y="78"/>
                      </a:lnTo>
                      <a:lnTo>
                        <a:pt x="4" y="69"/>
                      </a:lnTo>
                      <a:lnTo>
                        <a:pt x="2" y="98"/>
                      </a:lnTo>
                      <a:lnTo>
                        <a:pt x="0" y="116"/>
                      </a:lnTo>
                      <a:lnTo>
                        <a:pt x="9" y="120"/>
                      </a:lnTo>
                      <a:lnTo>
                        <a:pt x="4" y="133"/>
                      </a:lnTo>
                      <a:lnTo>
                        <a:pt x="14" y="152"/>
                      </a:lnTo>
                      <a:lnTo>
                        <a:pt x="18" y="167"/>
                      </a:lnTo>
                      <a:lnTo>
                        <a:pt x="34" y="170"/>
                      </a:lnTo>
                      <a:lnTo>
                        <a:pt x="38" y="185"/>
                      </a:lnTo>
                      <a:lnTo>
                        <a:pt x="23" y="208"/>
                      </a:lnTo>
                      <a:lnTo>
                        <a:pt x="60" y="219"/>
                      </a:lnTo>
                      <a:lnTo>
                        <a:pt x="79" y="216"/>
                      </a:lnTo>
                      <a:lnTo>
                        <a:pt x="91" y="219"/>
                      </a:lnTo>
                      <a:lnTo>
                        <a:pt x="95" y="213"/>
                      </a:lnTo>
                      <a:lnTo>
                        <a:pt x="109" y="215"/>
                      </a:lnTo>
                      <a:lnTo>
                        <a:pt x="133" y="206"/>
                      </a:lnTo>
                      <a:lnTo>
                        <a:pt x="131" y="185"/>
                      </a:lnTo>
                      <a:lnTo>
                        <a:pt x="139" y="172"/>
                      </a:lnTo>
                      <a:lnTo>
                        <a:pt x="154" y="172"/>
                      </a:lnTo>
                      <a:lnTo>
                        <a:pt x="155" y="166"/>
                      </a:lnTo>
                      <a:lnTo>
                        <a:pt x="170" y="163"/>
                      </a:lnTo>
                      <a:lnTo>
                        <a:pt x="177" y="165"/>
                      </a:lnTo>
                      <a:lnTo>
                        <a:pt x="184" y="158"/>
                      </a:lnTo>
                      <a:lnTo>
                        <a:pt x="180" y="144"/>
                      </a:lnTo>
                      <a:lnTo>
                        <a:pt x="186" y="129"/>
                      </a:lnTo>
                      <a:lnTo>
                        <a:pt x="197" y="124"/>
                      </a:lnTo>
                      <a:lnTo>
                        <a:pt x="186" y="108"/>
                      </a:lnTo>
                      <a:lnTo>
                        <a:pt x="204" y="109"/>
                      </a:lnTo>
                      <a:lnTo>
                        <a:pt x="208" y="100"/>
                      </a:lnTo>
                      <a:lnTo>
                        <a:pt x="205" y="91"/>
                      </a:lnTo>
                      <a:lnTo>
                        <a:pt x="213" y="81"/>
                      </a:lnTo>
                      <a:lnTo>
                        <a:pt x="207" y="69"/>
                      </a:lnTo>
                      <a:lnTo>
                        <a:pt x="200" y="58"/>
                      </a:lnTo>
                      <a:lnTo>
                        <a:pt x="209" y="48"/>
                      </a:lnTo>
                      <a:lnTo>
                        <a:pt x="229" y="43"/>
                      </a:lnTo>
                      <a:lnTo>
                        <a:pt x="250" y="40"/>
                      </a:lnTo>
                      <a:lnTo>
                        <a:pt x="259" y="36"/>
                      </a:lnTo>
                      <a:lnTo>
                        <a:pt x="270" y="33"/>
                      </a:lnTo>
                      <a:lnTo>
                        <a:pt x="265" y="26"/>
                      </a:lnTo>
                      <a:lnTo>
                        <a:pt x="265" y="2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2" name="Angola" descr="{&quot;Key&quot;:&quot;angola&quot;,&quot;Name&quot;:&quot;Angol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9540833-CA4C-D605-D880-D75D3529342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383337" y="4651376"/>
                  <a:ext cx="414337" cy="508000"/>
                </a:xfrm>
                <a:custGeom>
                  <a:avLst/>
                  <a:gdLst>
                    <a:gd name="T0" fmla="*/ 40 w 261"/>
                    <a:gd name="T1" fmla="*/ 33 h 320"/>
                    <a:gd name="T2" fmla="*/ 26 w 261"/>
                    <a:gd name="T3" fmla="*/ 35 h 320"/>
                    <a:gd name="T4" fmla="*/ 15 w 261"/>
                    <a:gd name="T5" fmla="*/ 44 h 320"/>
                    <a:gd name="T6" fmla="*/ 30 w 261"/>
                    <a:gd name="T7" fmla="*/ 75 h 320"/>
                    <a:gd name="T8" fmla="*/ 29 w 261"/>
                    <a:gd name="T9" fmla="*/ 107 h 320"/>
                    <a:gd name="T10" fmla="*/ 33 w 261"/>
                    <a:gd name="T11" fmla="*/ 126 h 320"/>
                    <a:gd name="T12" fmla="*/ 45 w 261"/>
                    <a:gd name="T13" fmla="*/ 149 h 320"/>
                    <a:gd name="T14" fmla="*/ 43 w 261"/>
                    <a:gd name="T15" fmla="*/ 180 h 320"/>
                    <a:gd name="T16" fmla="*/ 25 w 261"/>
                    <a:gd name="T17" fmla="*/ 206 h 320"/>
                    <a:gd name="T18" fmla="*/ 12 w 261"/>
                    <a:gd name="T19" fmla="*/ 237 h 320"/>
                    <a:gd name="T20" fmla="*/ 4 w 261"/>
                    <a:gd name="T21" fmla="*/ 270 h 320"/>
                    <a:gd name="T22" fmla="*/ 2 w 261"/>
                    <a:gd name="T23" fmla="*/ 305 h 320"/>
                    <a:gd name="T24" fmla="*/ 25 w 261"/>
                    <a:gd name="T25" fmla="*/ 297 h 320"/>
                    <a:gd name="T26" fmla="*/ 50 w 261"/>
                    <a:gd name="T27" fmla="*/ 308 h 320"/>
                    <a:gd name="T28" fmla="*/ 138 w 261"/>
                    <a:gd name="T29" fmla="*/ 305 h 320"/>
                    <a:gd name="T30" fmla="*/ 201 w 261"/>
                    <a:gd name="T31" fmla="*/ 320 h 320"/>
                    <a:gd name="T32" fmla="*/ 227 w 261"/>
                    <a:gd name="T33" fmla="*/ 296 h 320"/>
                    <a:gd name="T34" fmla="*/ 216 w 261"/>
                    <a:gd name="T35" fmla="*/ 201 h 320"/>
                    <a:gd name="T36" fmla="*/ 258 w 261"/>
                    <a:gd name="T37" fmla="*/ 192 h 320"/>
                    <a:gd name="T38" fmla="*/ 258 w 261"/>
                    <a:gd name="T39" fmla="*/ 173 h 320"/>
                    <a:gd name="T40" fmla="*/ 259 w 261"/>
                    <a:gd name="T41" fmla="*/ 154 h 320"/>
                    <a:gd name="T42" fmla="*/ 236 w 261"/>
                    <a:gd name="T43" fmla="*/ 156 h 320"/>
                    <a:gd name="T44" fmla="*/ 222 w 261"/>
                    <a:gd name="T45" fmla="*/ 158 h 320"/>
                    <a:gd name="T46" fmla="*/ 216 w 261"/>
                    <a:gd name="T47" fmla="*/ 120 h 320"/>
                    <a:gd name="T48" fmla="*/ 219 w 261"/>
                    <a:gd name="T49" fmla="*/ 91 h 320"/>
                    <a:gd name="T50" fmla="*/ 214 w 261"/>
                    <a:gd name="T51" fmla="*/ 67 h 320"/>
                    <a:gd name="T52" fmla="*/ 191 w 261"/>
                    <a:gd name="T53" fmla="*/ 59 h 320"/>
                    <a:gd name="T54" fmla="*/ 179 w 261"/>
                    <a:gd name="T55" fmla="*/ 63 h 320"/>
                    <a:gd name="T56" fmla="*/ 160 w 261"/>
                    <a:gd name="T57" fmla="*/ 78 h 320"/>
                    <a:gd name="T58" fmla="*/ 146 w 261"/>
                    <a:gd name="T59" fmla="*/ 80 h 320"/>
                    <a:gd name="T60" fmla="*/ 124 w 261"/>
                    <a:gd name="T61" fmla="*/ 86 h 320"/>
                    <a:gd name="T62" fmla="*/ 112 w 261"/>
                    <a:gd name="T63" fmla="*/ 65 h 320"/>
                    <a:gd name="T64" fmla="*/ 101 w 261"/>
                    <a:gd name="T65" fmla="*/ 33 h 320"/>
                    <a:gd name="T66" fmla="*/ 20 w 261"/>
                    <a:gd name="T67" fmla="*/ 29 h 320"/>
                    <a:gd name="T68" fmla="*/ 24 w 261"/>
                    <a:gd name="T69" fmla="*/ 13 h 320"/>
                    <a:gd name="T70" fmla="*/ 24 w 261"/>
                    <a:gd name="T71" fmla="*/ 0 h 320"/>
                    <a:gd name="T72" fmla="*/ 9 w 261"/>
                    <a:gd name="T73" fmla="*/ 14 h 320"/>
                    <a:gd name="T74" fmla="*/ 20 w 261"/>
                    <a:gd name="T75" fmla="*/ 29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61" h="320">
                      <a:moveTo>
                        <a:pt x="101" y="33"/>
                      </a:moveTo>
                      <a:lnTo>
                        <a:pt x="40" y="33"/>
                      </a:lnTo>
                      <a:lnTo>
                        <a:pt x="32" y="36"/>
                      </a:lnTo>
                      <a:lnTo>
                        <a:pt x="26" y="35"/>
                      </a:lnTo>
                      <a:lnTo>
                        <a:pt x="17" y="39"/>
                      </a:lnTo>
                      <a:lnTo>
                        <a:pt x="15" y="44"/>
                      </a:lnTo>
                      <a:lnTo>
                        <a:pt x="26" y="59"/>
                      </a:lnTo>
                      <a:lnTo>
                        <a:pt x="30" y="75"/>
                      </a:lnTo>
                      <a:lnTo>
                        <a:pt x="36" y="97"/>
                      </a:lnTo>
                      <a:lnTo>
                        <a:pt x="29" y="107"/>
                      </a:lnTo>
                      <a:lnTo>
                        <a:pt x="28" y="112"/>
                      </a:lnTo>
                      <a:lnTo>
                        <a:pt x="33" y="126"/>
                      </a:lnTo>
                      <a:lnTo>
                        <a:pt x="39" y="141"/>
                      </a:lnTo>
                      <a:lnTo>
                        <a:pt x="45" y="149"/>
                      </a:lnTo>
                      <a:lnTo>
                        <a:pt x="46" y="162"/>
                      </a:lnTo>
                      <a:lnTo>
                        <a:pt x="43" y="180"/>
                      </a:lnTo>
                      <a:lnTo>
                        <a:pt x="37" y="190"/>
                      </a:lnTo>
                      <a:lnTo>
                        <a:pt x="25" y="206"/>
                      </a:lnTo>
                      <a:lnTo>
                        <a:pt x="20" y="216"/>
                      </a:lnTo>
                      <a:lnTo>
                        <a:pt x="12" y="237"/>
                      </a:lnTo>
                      <a:lnTo>
                        <a:pt x="12" y="247"/>
                      </a:lnTo>
                      <a:lnTo>
                        <a:pt x="4" y="270"/>
                      </a:lnTo>
                      <a:lnTo>
                        <a:pt x="0" y="290"/>
                      </a:lnTo>
                      <a:lnTo>
                        <a:pt x="2" y="305"/>
                      </a:lnTo>
                      <a:lnTo>
                        <a:pt x="12" y="300"/>
                      </a:lnTo>
                      <a:lnTo>
                        <a:pt x="25" y="297"/>
                      </a:lnTo>
                      <a:lnTo>
                        <a:pt x="39" y="297"/>
                      </a:lnTo>
                      <a:lnTo>
                        <a:pt x="50" y="308"/>
                      </a:lnTo>
                      <a:lnTo>
                        <a:pt x="54" y="306"/>
                      </a:lnTo>
                      <a:lnTo>
                        <a:pt x="138" y="305"/>
                      </a:lnTo>
                      <a:lnTo>
                        <a:pt x="152" y="316"/>
                      </a:lnTo>
                      <a:lnTo>
                        <a:pt x="201" y="320"/>
                      </a:lnTo>
                      <a:lnTo>
                        <a:pt x="240" y="311"/>
                      </a:lnTo>
                      <a:lnTo>
                        <a:pt x="227" y="296"/>
                      </a:lnTo>
                      <a:lnTo>
                        <a:pt x="213" y="276"/>
                      </a:lnTo>
                      <a:lnTo>
                        <a:pt x="216" y="201"/>
                      </a:lnTo>
                      <a:lnTo>
                        <a:pt x="260" y="201"/>
                      </a:lnTo>
                      <a:lnTo>
                        <a:pt x="258" y="192"/>
                      </a:lnTo>
                      <a:lnTo>
                        <a:pt x="261" y="184"/>
                      </a:lnTo>
                      <a:lnTo>
                        <a:pt x="258" y="173"/>
                      </a:lnTo>
                      <a:lnTo>
                        <a:pt x="261" y="161"/>
                      </a:lnTo>
                      <a:lnTo>
                        <a:pt x="259" y="154"/>
                      </a:lnTo>
                      <a:lnTo>
                        <a:pt x="249" y="152"/>
                      </a:lnTo>
                      <a:lnTo>
                        <a:pt x="236" y="156"/>
                      </a:lnTo>
                      <a:lnTo>
                        <a:pt x="227" y="155"/>
                      </a:lnTo>
                      <a:lnTo>
                        <a:pt x="222" y="158"/>
                      </a:lnTo>
                      <a:lnTo>
                        <a:pt x="223" y="129"/>
                      </a:lnTo>
                      <a:lnTo>
                        <a:pt x="216" y="120"/>
                      </a:lnTo>
                      <a:lnTo>
                        <a:pt x="215" y="105"/>
                      </a:lnTo>
                      <a:lnTo>
                        <a:pt x="219" y="91"/>
                      </a:lnTo>
                      <a:lnTo>
                        <a:pt x="214" y="82"/>
                      </a:lnTo>
                      <a:lnTo>
                        <a:pt x="214" y="67"/>
                      </a:lnTo>
                      <a:lnTo>
                        <a:pt x="189" y="67"/>
                      </a:lnTo>
                      <a:lnTo>
                        <a:pt x="191" y="59"/>
                      </a:lnTo>
                      <a:lnTo>
                        <a:pt x="180" y="59"/>
                      </a:lnTo>
                      <a:lnTo>
                        <a:pt x="179" y="63"/>
                      </a:lnTo>
                      <a:lnTo>
                        <a:pt x="166" y="64"/>
                      </a:lnTo>
                      <a:lnTo>
                        <a:pt x="160" y="78"/>
                      </a:lnTo>
                      <a:lnTo>
                        <a:pt x="157" y="84"/>
                      </a:lnTo>
                      <a:lnTo>
                        <a:pt x="146" y="80"/>
                      </a:lnTo>
                      <a:lnTo>
                        <a:pt x="139" y="84"/>
                      </a:lnTo>
                      <a:lnTo>
                        <a:pt x="124" y="86"/>
                      </a:lnTo>
                      <a:lnTo>
                        <a:pt x="117" y="74"/>
                      </a:lnTo>
                      <a:lnTo>
                        <a:pt x="112" y="65"/>
                      </a:lnTo>
                      <a:lnTo>
                        <a:pt x="106" y="51"/>
                      </a:lnTo>
                      <a:lnTo>
                        <a:pt x="101" y="33"/>
                      </a:lnTo>
                      <a:lnTo>
                        <a:pt x="101" y="33"/>
                      </a:lnTo>
                      <a:close/>
                      <a:moveTo>
                        <a:pt x="20" y="29"/>
                      </a:moveTo>
                      <a:lnTo>
                        <a:pt x="21" y="18"/>
                      </a:lnTo>
                      <a:lnTo>
                        <a:pt x="24" y="13"/>
                      </a:lnTo>
                      <a:lnTo>
                        <a:pt x="31" y="7"/>
                      </a:lnTo>
                      <a:lnTo>
                        <a:pt x="24" y="0"/>
                      </a:lnTo>
                      <a:lnTo>
                        <a:pt x="17" y="4"/>
                      </a:lnTo>
                      <a:lnTo>
                        <a:pt x="9" y="14"/>
                      </a:lnTo>
                      <a:lnTo>
                        <a:pt x="14" y="32"/>
                      </a:lnTo>
                      <a:lnTo>
                        <a:pt x="20" y="29"/>
                      </a:lnTo>
                      <a:lnTo>
                        <a:pt x="20" y="29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3" name="Albania" descr="{&quot;Key&quot;:&quot;albania&quot;,&quot;Name&quot;:&quot;Alban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E456200-15C4-F519-64A3-FE16CB12B0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86537" y="2871788"/>
                  <a:ext cx="57150" cy="112713"/>
                </a:xfrm>
                <a:custGeom>
                  <a:avLst/>
                  <a:gdLst>
                    <a:gd name="T0" fmla="*/ 8 w 36"/>
                    <a:gd name="T1" fmla="*/ 0 h 71"/>
                    <a:gd name="T2" fmla="*/ 0 w 36"/>
                    <a:gd name="T3" fmla="*/ 12 h 71"/>
                    <a:gd name="T4" fmla="*/ 2 w 36"/>
                    <a:gd name="T5" fmla="*/ 19 h 71"/>
                    <a:gd name="T6" fmla="*/ 2 w 36"/>
                    <a:gd name="T7" fmla="*/ 19 h 71"/>
                    <a:gd name="T8" fmla="*/ 6 w 36"/>
                    <a:gd name="T9" fmla="*/ 23 h 71"/>
                    <a:gd name="T10" fmla="*/ 4 w 36"/>
                    <a:gd name="T11" fmla="*/ 30 h 71"/>
                    <a:gd name="T12" fmla="*/ 4 w 36"/>
                    <a:gd name="T13" fmla="*/ 46 h 71"/>
                    <a:gd name="T14" fmla="*/ 6 w 36"/>
                    <a:gd name="T15" fmla="*/ 57 h 71"/>
                    <a:gd name="T16" fmla="*/ 17 w 36"/>
                    <a:gd name="T17" fmla="*/ 65 h 71"/>
                    <a:gd name="T18" fmla="*/ 18 w 36"/>
                    <a:gd name="T19" fmla="*/ 70 h 71"/>
                    <a:gd name="T20" fmla="*/ 22 w 36"/>
                    <a:gd name="T21" fmla="*/ 71 h 71"/>
                    <a:gd name="T22" fmla="*/ 30 w 36"/>
                    <a:gd name="T23" fmla="*/ 60 h 71"/>
                    <a:gd name="T24" fmla="*/ 30 w 36"/>
                    <a:gd name="T25" fmla="*/ 53 h 71"/>
                    <a:gd name="T26" fmla="*/ 36 w 36"/>
                    <a:gd name="T27" fmla="*/ 49 h 71"/>
                    <a:gd name="T28" fmla="*/ 36 w 36"/>
                    <a:gd name="T29" fmla="*/ 43 h 71"/>
                    <a:gd name="T30" fmla="*/ 27 w 36"/>
                    <a:gd name="T31" fmla="*/ 38 h 71"/>
                    <a:gd name="T32" fmla="*/ 25 w 36"/>
                    <a:gd name="T33" fmla="*/ 27 h 71"/>
                    <a:gd name="T34" fmla="*/ 25 w 36"/>
                    <a:gd name="T35" fmla="*/ 20 h 71"/>
                    <a:gd name="T36" fmla="*/ 25 w 36"/>
                    <a:gd name="T37" fmla="*/ 20 h 71"/>
                    <a:gd name="T38" fmla="*/ 24 w 36"/>
                    <a:gd name="T39" fmla="*/ 12 h 71"/>
                    <a:gd name="T40" fmla="*/ 19 w 36"/>
                    <a:gd name="T41" fmla="*/ 9 h 71"/>
                    <a:gd name="T42" fmla="*/ 14 w 36"/>
                    <a:gd name="T43" fmla="*/ 3 h 71"/>
                    <a:gd name="T44" fmla="*/ 10 w 36"/>
                    <a:gd name="T45" fmla="*/ 5 h 71"/>
                    <a:gd name="T46" fmla="*/ 8 w 36"/>
                    <a:gd name="T47" fmla="*/ 0 h 71"/>
                    <a:gd name="T48" fmla="*/ 8 w 36"/>
                    <a:gd name="T49" fmla="*/ 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6" h="71">
                      <a:moveTo>
                        <a:pt x="8" y="0"/>
                      </a:moveTo>
                      <a:lnTo>
                        <a:pt x="0" y="12"/>
                      </a:lnTo>
                      <a:lnTo>
                        <a:pt x="2" y="19"/>
                      </a:lnTo>
                      <a:lnTo>
                        <a:pt x="2" y="19"/>
                      </a:lnTo>
                      <a:lnTo>
                        <a:pt x="6" y="23"/>
                      </a:lnTo>
                      <a:lnTo>
                        <a:pt x="4" y="30"/>
                      </a:lnTo>
                      <a:lnTo>
                        <a:pt x="4" y="46"/>
                      </a:lnTo>
                      <a:lnTo>
                        <a:pt x="6" y="57"/>
                      </a:lnTo>
                      <a:lnTo>
                        <a:pt x="17" y="65"/>
                      </a:lnTo>
                      <a:lnTo>
                        <a:pt x="18" y="70"/>
                      </a:lnTo>
                      <a:lnTo>
                        <a:pt x="22" y="71"/>
                      </a:lnTo>
                      <a:lnTo>
                        <a:pt x="30" y="60"/>
                      </a:lnTo>
                      <a:lnTo>
                        <a:pt x="30" y="53"/>
                      </a:lnTo>
                      <a:lnTo>
                        <a:pt x="36" y="49"/>
                      </a:lnTo>
                      <a:lnTo>
                        <a:pt x="36" y="43"/>
                      </a:lnTo>
                      <a:lnTo>
                        <a:pt x="27" y="38"/>
                      </a:lnTo>
                      <a:lnTo>
                        <a:pt x="25" y="27"/>
                      </a:lnTo>
                      <a:lnTo>
                        <a:pt x="25" y="20"/>
                      </a:lnTo>
                      <a:lnTo>
                        <a:pt x="25" y="20"/>
                      </a:lnTo>
                      <a:lnTo>
                        <a:pt x="24" y="12"/>
                      </a:lnTo>
                      <a:lnTo>
                        <a:pt x="19" y="9"/>
                      </a:lnTo>
                      <a:lnTo>
                        <a:pt x="14" y="3"/>
                      </a:lnTo>
                      <a:lnTo>
                        <a:pt x="10" y="5"/>
                      </a:lnTo>
                      <a:lnTo>
                        <a:pt x="8" y="0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4" name="United Arab Emirates" descr="{&quot;Key&quot;:&quot;united arab emirates&quot;,&quot;Name&quot;:&quot;United Arab Emirate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DE986BD-1D4B-F7AF-B3AD-B0C6E2F40C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75562" y="3500438"/>
                  <a:ext cx="155575" cy="133350"/>
                </a:xfrm>
                <a:custGeom>
                  <a:avLst/>
                  <a:gdLst>
                    <a:gd name="T0" fmla="*/ 93 w 98"/>
                    <a:gd name="T1" fmla="*/ 8 h 84"/>
                    <a:gd name="T2" fmla="*/ 87 w 98"/>
                    <a:gd name="T3" fmla="*/ 0 h 84"/>
                    <a:gd name="T4" fmla="*/ 76 w 98"/>
                    <a:gd name="T5" fmla="*/ 14 h 84"/>
                    <a:gd name="T6" fmla="*/ 63 w 98"/>
                    <a:gd name="T7" fmla="*/ 30 h 84"/>
                    <a:gd name="T8" fmla="*/ 50 w 98"/>
                    <a:gd name="T9" fmla="*/ 46 h 84"/>
                    <a:gd name="T10" fmla="*/ 38 w 98"/>
                    <a:gd name="T11" fmla="*/ 45 h 84"/>
                    <a:gd name="T12" fmla="*/ 21 w 98"/>
                    <a:gd name="T13" fmla="*/ 44 h 84"/>
                    <a:gd name="T14" fmla="*/ 5 w 98"/>
                    <a:gd name="T15" fmla="*/ 48 h 84"/>
                    <a:gd name="T16" fmla="*/ 4 w 98"/>
                    <a:gd name="T17" fmla="*/ 41 h 84"/>
                    <a:gd name="T18" fmla="*/ 0 w 98"/>
                    <a:gd name="T19" fmla="*/ 43 h 84"/>
                    <a:gd name="T20" fmla="*/ 1 w 98"/>
                    <a:gd name="T21" fmla="*/ 49 h 84"/>
                    <a:gd name="T22" fmla="*/ 12 w 98"/>
                    <a:gd name="T23" fmla="*/ 72 h 84"/>
                    <a:gd name="T24" fmla="*/ 74 w 98"/>
                    <a:gd name="T25" fmla="*/ 84 h 84"/>
                    <a:gd name="T26" fmla="*/ 78 w 98"/>
                    <a:gd name="T27" fmla="*/ 80 h 84"/>
                    <a:gd name="T28" fmla="*/ 78 w 98"/>
                    <a:gd name="T29" fmla="*/ 69 h 84"/>
                    <a:gd name="T30" fmla="*/ 83 w 98"/>
                    <a:gd name="T31" fmla="*/ 60 h 84"/>
                    <a:gd name="T32" fmla="*/ 82 w 98"/>
                    <a:gd name="T33" fmla="*/ 51 h 84"/>
                    <a:gd name="T34" fmla="*/ 91 w 98"/>
                    <a:gd name="T35" fmla="*/ 45 h 84"/>
                    <a:gd name="T36" fmla="*/ 86 w 98"/>
                    <a:gd name="T37" fmla="*/ 42 h 84"/>
                    <a:gd name="T38" fmla="*/ 87 w 98"/>
                    <a:gd name="T39" fmla="*/ 26 h 84"/>
                    <a:gd name="T40" fmla="*/ 98 w 98"/>
                    <a:gd name="T41" fmla="*/ 26 h 84"/>
                    <a:gd name="T42" fmla="*/ 93 w 98"/>
                    <a:gd name="T43" fmla="*/ 8 h 84"/>
                    <a:gd name="T44" fmla="*/ 93 w 98"/>
                    <a:gd name="T45" fmla="*/ 8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98" h="84">
                      <a:moveTo>
                        <a:pt x="93" y="8"/>
                      </a:moveTo>
                      <a:lnTo>
                        <a:pt x="87" y="0"/>
                      </a:lnTo>
                      <a:lnTo>
                        <a:pt x="76" y="14"/>
                      </a:lnTo>
                      <a:lnTo>
                        <a:pt x="63" y="30"/>
                      </a:lnTo>
                      <a:lnTo>
                        <a:pt x="50" y="46"/>
                      </a:lnTo>
                      <a:lnTo>
                        <a:pt x="38" y="45"/>
                      </a:lnTo>
                      <a:lnTo>
                        <a:pt x="21" y="44"/>
                      </a:lnTo>
                      <a:lnTo>
                        <a:pt x="5" y="48"/>
                      </a:lnTo>
                      <a:lnTo>
                        <a:pt x="4" y="41"/>
                      </a:lnTo>
                      <a:lnTo>
                        <a:pt x="0" y="43"/>
                      </a:lnTo>
                      <a:lnTo>
                        <a:pt x="1" y="49"/>
                      </a:lnTo>
                      <a:lnTo>
                        <a:pt x="12" y="72"/>
                      </a:lnTo>
                      <a:lnTo>
                        <a:pt x="74" y="84"/>
                      </a:lnTo>
                      <a:lnTo>
                        <a:pt x="78" y="80"/>
                      </a:lnTo>
                      <a:lnTo>
                        <a:pt x="78" y="69"/>
                      </a:lnTo>
                      <a:lnTo>
                        <a:pt x="83" y="60"/>
                      </a:lnTo>
                      <a:lnTo>
                        <a:pt x="82" y="51"/>
                      </a:lnTo>
                      <a:lnTo>
                        <a:pt x="91" y="45"/>
                      </a:lnTo>
                      <a:lnTo>
                        <a:pt x="86" y="42"/>
                      </a:lnTo>
                      <a:lnTo>
                        <a:pt x="87" y="26"/>
                      </a:lnTo>
                      <a:lnTo>
                        <a:pt x="98" y="26"/>
                      </a:lnTo>
                      <a:lnTo>
                        <a:pt x="93" y="8"/>
                      </a:lnTo>
                      <a:lnTo>
                        <a:pt x="93" y="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5" name="Argentina" descr="{&quot;Key&quot;:&quot;argentina&quot;,&quot;Name&quot;:&quot;Argentin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4526D44D-D43A-3BF0-7AEB-7CEED4E3CF3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54437" y="5305426"/>
                  <a:ext cx="515937" cy="1246188"/>
                </a:xfrm>
                <a:custGeom>
                  <a:avLst/>
                  <a:gdLst>
                    <a:gd name="T0" fmla="*/ 273 w 325"/>
                    <a:gd name="T1" fmla="*/ 773 h 785"/>
                    <a:gd name="T2" fmla="*/ 217 w 325"/>
                    <a:gd name="T3" fmla="*/ 753 h 785"/>
                    <a:gd name="T4" fmla="*/ 190 w 325"/>
                    <a:gd name="T5" fmla="*/ 726 h 785"/>
                    <a:gd name="T6" fmla="*/ 230 w 325"/>
                    <a:gd name="T7" fmla="*/ 776 h 785"/>
                    <a:gd name="T8" fmla="*/ 253 w 325"/>
                    <a:gd name="T9" fmla="*/ 785 h 785"/>
                    <a:gd name="T10" fmla="*/ 269 w 325"/>
                    <a:gd name="T11" fmla="*/ 784 h 785"/>
                    <a:gd name="T12" fmla="*/ 53 w 325"/>
                    <a:gd name="T13" fmla="*/ 0 h 785"/>
                    <a:gd name="T14" fmla="*/ 42 w 325"/>
                    <a:gd name="T15" fmla="*/ 29 h 785"/>
                    <a:gd name="T16" fmla="*/ 17 w 325"/>
                    <a:gd name="T17" fmla="*/ 65 h 785"/>
                    <a:gd name="T18" fmla="*/ 20 w 325"/>
                    <a:gd name="T19" fmla="*/ 112 h 785"/>
                    <a:gd name="T20" fmla="*/ 15 w 325"/>
                    <a:gd name="T21" fmla="*/ 136 h 785"/>
                    <a:gd name="T22" fmla="*/ 2 w 325"/>
                    <a:gd name="T23" fmla="*/ 180 h 785"/>
                    <a:gd name="T24" fmla="*/ 0 w 325"/>
                    <a:gd name="T25" fmla="*/ 227 h 785"/>
                    <a:gd name="T26" fmla="*/ 24 w 325"/>
                    <a:gd name="T27" fmla="*/ 272 h 785"/>
                    <a:gd name="T28" fmla="*/ 23 w 325"/>
                    <a:gd name="T29" fmla="*/ 318 h 785"/>
                    <a:gd name="T30" fmla="*/ 18 w 325"/>
                    <a:gd name="T31" fmla="*/ 353 h 785"/>
                    <a:gd name="T32" fmla="*/ 35 w 325"/>
                    <a:gd name="T33" fmla="*/ 399 h 785"/>
                    <a:gd name="T34" fmla="*/ 27 w 325"/>
                    <a:gd name="T35" fmla="*/ 430 h 785"/>
                    <a:gd name="T36" fmla="*/ 42 w 325"/>
                    <a:gd name="T37" fmla="*/ 482 h 785"/>
                    <a:gd name="T38" fmla="*/ 49 w 325"/>
                    <a:gd name="T39" fmla="*/ 513 h 785"/>
                    <a:gd name="T40" fmla="*/ 59 w 325"/>
                    <a:gd name="T41" fmla="*/ 531 h 785"/>
                    <a:gd name="T42" fmla="*/ 74 w 325"/>
                    <a:gd name="T43" fmla="*/ 545 h 785"/>
                    <a:gd name="T44" fmla="*/ 74 w 325"/>
                    <a:gd name="T45" fmla="*/ 563 h 785"/>
                    <a:gd name="T46" fmla="*/ 76 w 325"/>
                    <a:gd name="T47" fmla="*/ 613 h 785"/>
                    <a:gd name="T48" fmla="*/ 81 w 325"/>
                    <a:gd name="T49" fmla="*/ 639 h 785"/>
                    <a:gd name="T50" fmla="*/ 83 w 325"/>
                    <a:gd name="T51" fmla="*/ 675 h 785"/>
                    <a:gd name="T52" fmla="*/ 105 w 325"/>
                    <a:gd name="T53" fmla="*/ 681 h 785"/>
                    <a:gd name="T54" fmla="*/ 124 w 325"/>
                    <a:gd name="T55" fmla="*/ 712 h 785"/>
                    <a:gd name="T56" fmla="*/ 187 w 325"/>
                    <a:gd name="T57" fmla="*/ 718 h 785"/>
                    <a:gd name="T58" fmla="*/ 177 w 325"/>
                    <a:gd name="T59" fmla="*/ 706 h 785"/>
                    <a:gd name="T60" fmla="*/ 165 w 325"/>
                    <a:gd name="T61" fmla="*/ 672 h 785"/>
                    <a:gd name="T62" fmla="*/ 180 w 325"/>
                    <a:gd name="T63" fmla="*/ 635 h 785"/>
                    <a:gd name="T64" fmla="*/ 197 w 325"/>
                    <a:gd name="T65" fmla="*/ 602 h 785"/>
                    <a:gd name="T66" fmla="*/ 154 w 325"/>
                    <a:gd name="T67" fmla="*/ 579 h 785"/>
                    <a:gd name="T68" fmla="*/ 164 w 325"/>
                    <a:gd name="T69" fmla="*/ 550 h 785"/>
                    <a:gd name="T70" fmla="*/ 183 w 325"/>
                    <a:gd name="T71" fmla="*/ 538 h 785"/>
                    <a:gd name="T72" fmla="*/ 190 w 325"/>
                    <a:gd name="T73" fmla="*/ 501 h 785"/>
                    <a:gd name="T74" fmla="*/ 195 w 325"/>
                    <a:gd name="T75" fmla="*/ 481 h 785"/>
                    <a:gd name="T76" fmla="*/ 172 w 325"/>
                    <a:gd name="T77" fmla="*/ 482 h 785"/>
                    <a:gd name="T78" fmla="*/ 168 w 325"/>
                    <a:gd name="T79" fmla="*/ 452 h 785"/>
                    <a:gd name="T80" fmla="*/ 208 w 325"/>
                    <a:gd name="T81" fmla="*/ 458 h 785"/>
                    <a:gd name="T82" fmla="*/ 210 w 325"/>
                    <a:gd name="T83" fmla="*/ 438 h 785"/>
                    <a:gd name="T84" fmla="*/ 203 w 325"/>
                    <a:gd name="T85" fmla="*/ 406 h 785"/>
                    <a:gd name="T86" fmla="*/ 262 w 325"/>
                    <a:gd name="T87" fmla="*/ 404 h 785"/>
                    <a:gd name="T88" fmla="*/ 301 w 325"/>
                    <a:gd name="T89" fmla="*/ 360 h 785"/>
                    <a:gd name="T90" fmla="*/ 285 w 325"/>
                    <a:gd name="T91" fmla="*/ 338 h 785"/>
                    <a:gd name="T92" fmla="*/ 255 w 325"/>
                    <a:gd name="T93" fmla="*/ 300 h 785"/>
                    <a:gd name="T94" fmla="*/ 253 w 325"/>
                    <a:gd name="T95" fmla="*/ 272 h 785"/>
                    <a:gd name="T96" fmla="*/ 252 w 325"/>
                    <a:gd name="T97" fmla="*/ 243 h 785"/>
                    <a:gd name="T98" fmla="*/ 255 w 325"/>
                    <a:gd name="T99" fmla="*/ 200 h 785"/>
                    <a:gd name="T100" fmla="*/ 297 w 325"/>
                    <a:gd name="T101" fmla="*/ 144 h 785"/>
                    <a:gd name="T102" fmla="*/ 325 w 325"/>
                    <a:gd name="T103" fmla="*/ 122 h 785"/>
                    <a:gd name="T104" fmla="*/ 311 w 325"/>
                    <a:gd name="T105" fmla="*/ 89 h 785"/>
                    <a:gd name="T106" fmla="*/ 301 w 325"/>
                    <a:gd name="T107" fmla="*/ 114 h 785"/>
                    <a:gd name="T108" fmla="*/ 269 w 325"/>
                    <a:gd name="T109" fmla="*/ 137 h 785"/>
                    <a:gd name="T110" fmla="*/ 224 w 325"/>
                    <a:gd name="T111" fmla="*/ 127 h 785"/>
                    <a:gd name="T112" fmla="*/ 236 w 325"/>
                    <a:gd name="T113" fmla="*/ 80 h 785"/>
                    <a:gd name="T114" fmla="*/ 187 w 325"/>
                    <a:gd name="T115" fmla="*/ 53 h 785"/>
                    <a:gd name="T116" fmla="*/ 128 w 325"/>
                    <a:gd name="T117" fmla="*/ 11 h 785"/>
                    <a:gd name="T118" fmla="*/ 101 w 325"/>
                    <a:gd name="T119" fmla="*/ 4 h 785"/>
                    <a:gd name="T120" fmla="*/ 81 w 325"/>
                    <a:gd name="T121" fmla="*/ 6 h 7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325" h="785">
                      <a:moveTo>
                        <a:pt x="269" y="784"/>
                      </a:moveTo>
                      <a:lnTo>
                        <a:pt x="273" y="773"/>
                      </a:lnTo>
                      <a:lnTo>
                        <a:pt x="246" y="767"/>
                      </a:lnTo>
                      <a:lnTo>
                        <a:pt x="217" y="753"/>
                      </a:lnTo>
                      <a:lnTo>
                        <a:pt x="201" y="736"/>
                      </a:lnTo>
                      <a:lnTo>
                        <a:pt x="190" y="726"/>
                      </a:lnTo>
                      <a:lnTo>
                        <a:pt x="211" y="776"/>
                      </a:lnTo>
                      <a:lnTo>
                        <a:pt x="230" y="776"/>
                      </a:lnTo>
                      <a:lnTo>
                        <a:pt x="241" y="777"/>
                      </a:lnTo>
                      <a:lnTo>
                        <a:pt x="253" y="785"/>
                      </a:lnTo>
                      <a:lnTo>
                        <a:pt x="269" y="784"/>
                      </a:lnTo>
                      <a:lnTo>
                        <a:pt x="269" y="784"/>
                      </a:lnTo>
                      <a:close/>
                      <a:moveTo>
                        <a:pt x="81" y="6"/>
                      </a:moveTo>
                      <a:lnTo>
                        <a:pt x="53" y="0"/>
                      </a:lnTo>
                      <a:lnTo>
                        <a:pt x="38" y="22"/>
                      </a:lnTo>
                      <a:lnTo>
                        <a:pt x="42" y="29"/>
                      </a:lnTo>
                      <a:lnTo>
                        <a:pt x="37" y="53"/>
                      </a:lnTo>
                      <a:lnTo>
                        <a:pt x="17" y="65"/>
                      </a:lnTo>
                      <a:lnTo>
                        <a:pt x="22" y="104"/>
                      </a:lnTo>
                      <a:lnTo>
                        <a:pt x="20" y="112"/>
                      </a:lnTo>
                      <a:lnTo>
                        <a:pt x="27" y="121"/>
                      </a:lnTo>
                      <a:lnTo>
                        <a:pt x="15" y="136"/>
                      </a:lnTo>
                      <a:lnTo>
                        <a:pt x="5" y="158"/>
                      </a:lnTo>
                      <a:lnTo>
                        <a:pt x="2" y="180"/>
                      </a:lnTo>
                      <a:lnTo>
                        <a:pt x="8" y="203"/>
                      </a:lnTo>
                      <a:lnTo>
                        <a:pt x="0" y="227"/>
                      </a:lnTo>
                      <a:lnTo>
                        <a:pt x="19" y="268"/>
                      </a:lnTo>
                      <a:lnTo>
                        <a:pt x="24" y="272"/>
                      </a:lnTo>
                      <a:lnTo>
                        <a:pt x="29" y="295"/>
                      </a:lnTo>
                      <a:lnTo>
                        <a:pt x="23" y="318"/>
                      </a:lnTo>
                      <a:lnTo>
                        <a:pt x="29" y="338"/>
                      </a:lnTo>
                      <a:lnTo>
                        <a:pt x="18" y="353"/>
                      </a:lnTo>
                      <a:lnTo>
                        <a:pt x="23" y="376"/>
                      </a:lnTo>
                      <a:lnTo>
                        <a:pt x="35" y="399"/>
                      </a:lnTo>
                      <a:lnTo>
                        <a:pt x="26" y="409"/>
                      </a:lnTo>
                      <a:lnTo>
                        <a:pt x="27" y="430"/>
                      </a:lnTo>
                      <a:lnTo>
                        <a:pt x="30" y="453"/>
                      </a:lnTo>
                      <a:lnTo>
                        <a:pt x="42" y="482"/>
                      </a:lnTo>
                      <a:lnTo>
                        <a:pt x="36" y="486"/>
                      </a:lnTo>
                      <a:lnTo>
                        <a:pt x="49" y="513"/>
                      </a:lnTo>
                      <a:lnTo>
                        <a:pt x="62" y="521"/>
                      </a:lnTo>
                      <a:lnTo>
                        <a:pt x="59" y="531"/>
                      </a:lnTo>
                      <a:lnTo>
                        <a:pt x="69" y="536"/>
                      </a:lnTo>
                      <a:lnTo>
                        <a:pt x="74" y="545"/>
                      </a:lnTo>
                      <a:lnTo>
                        <a:pt x="67" y="549"/>
                      </a:lnTo>
                      <a:lnTo>
                        <a:pt x="74" y="563"/>
                      </a:lnTo>
                      <a:lnTo>
                        <a:pt x="78" y="593"/>
                      </a:lnTo>
                      <a:lnTo>
                        <a:pt x="76" y="613"/>
                      </a:lnTo>
                      <a:lnTo>
                        <a:pt x="82" y="625"/>
                      </a:lnTo>
                      <a:lnTo>
                        <a:pt x="81" y="639"/>
                      </a:lnTo>
                      <a:lnTo>
                        <a:pt x="72" y="649"/>
                      </a:lnTo>
                      <a:lnTo>
                        <a:pt x="83" y="675"/>
                      </a:lnTo>
                      <a:lnTo>
                        <a:pt x="92" y="682"/>
                      </a:lnTo>
                      <a:lnTo>
                        <a:pt x="105" y="681"/>
                      </a:lnTo>
                      <a:lnTo>
                        <a:pt x="111" y="698"/>
                      </a:lnTo>
                      <a:lnTo>
                        <a:pt x="124" y="712"/>
                      </a:lnTo>
                      <a:lnTo>
                        <a:pt x="169" y="715"/>
                      </a:lnTo>
                      <a:lnTo>
                        <a:pt x="187" y="718"/>
                      </a:lnTo>
                      <a:lnTo>
                        <a:pt x="195" y="719"/>
                      </a:lnTo>
                      <a:lnTo>
                        <a:pt x="177" y="706"/>
                      </a:lnTo>
                      <a:lnTo>
                        <a:pt x="162" y="682"/>
                      </a:lnTo>
                      <a:lnTo>
                        <a:pt x="165" y="672"/>
                      </a:lnTo>
                      <a:lnTo>
                        <a:pt x="178" y="662"/>
                      </a:lnTo>
                      <a:lnTo>
                        <a:pt x="180" y="635"/>
                      </a:lnTo>
                      <a:lnTo>
                        <a:pt x="198" y="622"/>
                      </a:lnTo>
                      <a:lnTo>
                        <a:pt x="197" y="602"/>
                      </a:lnTo>
                      <a:lnTo>
                        <a:pt x="178" y="596"/>
                      </a:lnTo>
                      <a:lnTo>
                        <a:pt x="154" y="579"/>
                      </a:lnTo>
                      <a:lnTo>
                        <a:pt x="154" y="563"/>
                      </a:lnTo>
                      <a:lnTo>
                        <a:pt x="164" y="550"/>
                      </a:lnTo>
                      <a:lnTo>
                        <a:pt x="182" y="550"/>
                      </a:lnTo>
                      <a:lnTo>
                        <a:pt x="183" y="538"/>
                      </a:lnTo>
                      <a:lnTo>
                        <a:pt x="178" y="515"/>
                      </a:lnTo>
                      <a:lnTo>
                        <a:pt x="190" y="501"/>
                      </a:lnTo>
                      <a:lnTo>
                        <a:pt x="204" y="493"/>
                      </a:lnTo>
                      <a:lnTo>
                        <a:pt x="195" y="481"/>
                      </a:lnTo>
                      <a:lnTo>
                        <a:pt x="187" y="489"/>
                      </a:lnTo>
                      <a:lnTo>
                        <a:pt x="172" y="482"/>
                      </a:lnTo>
                      <a:lnTo>
                        <a:pt x="162" y="459"/>
                      </a:lnTo>
                      <a:lnTo>
                        <a:pt x="168" y="452"/>
                      </a:lnTo>
                      <a:lnTo>
                        <a:pt x="190" y="462"/>
                      </a:lnTo>
                      <a:lnTo>
                        <a:pt x="208" y="458"/>
                      </a:lnTo>
                      <a:lnTo>
                        <a:pt x="218" y="450"/>
                      </a:lnTo>
                      <a:lnTo>
                        <a:pt x="210" y="438"/>
                      </a:lnTo>
                      <a:lnTo>
                        <a:pt x="210" y="421"/>
                      </a:lnTo>
                      <a:lnTo>
                        <a:pt x="203" y="406"/>
                      </a:lnTo>
                      <a:lnTo>
                        <a:pt x="224" y="409"/>
                      </a:lnTo>
                      <a:lnTo>
                        <a:pt x="262" y="404"/>
                      </a:lnTo>
                      <a:lnTo>
                        <a:pt x="289" y="391"/>
                      </a:lnTo>
                      <a:lnTo>
                        <a:pt x="301" y="360"/>
                      </a:lnTo>
                      <a:lnTo>
                        <a:pt x="300" y="348"/>
                      </a:lnTo>
                      <a:lnTo>
                        <a:pt x="285" y="338"/>
                      </a:lnTo>
                      <a:lnTo>
                        <a:pt x="285" y="321"/>
                      </a:lnTo>
                      <a:lnTo>
                        <a:pt x="255" y="300"/>
                      </a:lnTo>
                      <a:lnTo>
                        <a:pt x="254" y="288"/>
                      </a:lnTo>
                      <a:lnTo>
                        <a:pt x="253" y="272"/>
                      </a:lnTo>
                      <a:lnTo>
                        <a:pt x="256" y="267"/>
                      </a:lnTo>
                      <a:lnTo>
                        <a:pt x="252" y="243"/>
                      </a:lnTo>
                      <a:lnTo>
                        <a:pt x="253" y="219"/>
                      </a:lnTo>
                      <a:lnTo>
                        <a:pt x="255" y="200"/>
                      </a:lnTo>
                      <a:lnTo>
                        <a:pt x="277" y="168"/>
                      </a:lnTo>
                      <a:lnTo>
                        <a:pt x="297" y="144"/>
                      </a:lnTo>
                      <a:lnTo>
                        <a:pt x="309" y="135"/>
                      </a:lnTo>
                      <a:lnTo>
                        <a:pt x="325" y="122"/>
                      </a:lnTo>
                      <a:lnTo>
                        <a:pt x="323" y="103"/>
                      </a:lnTo>
                      <a:lnTo>
                        <a:pt x="311" y="89"/>
                      </a:lnTo>
                      <a:lnTo>
                        <a:pt x="302" y="94"/>
                      </a:lnTo>
                      <a:lnTo>
                        <a:pt x="301" y="114"/>
                      </a:lnTo>
                      <a:lnTo>
                        <a:pt x="285" y="133"/>
                      </a:lnTo>
                      <a:lnTo>
                        <a:pt x="269" y="137"/>
                      </a:lnTo>
                      <a:lnTo>
                        <a:pt x="246" y="133"/>
                      </a:lnTo>
                      <a:lnTo>
                        <a:pt x="224" y="127"/>
                      </a:lnTo>
                      <a:lnTo>
                        <a:pt x="240" y="90"/>
                      </a:lnTo>
                      <a:lnTo>
                        <a:pt x="236" y="80"/>
                      </a:lnTo>
                      <a:lnTo>
                        <a:pt x="214" y="71"/>
                      </a:lnTo>
                      <a:lnTo>
                        <a:pt x="187" y="53"/>
                      </a:lnTo>
                      <a:lnTo>
                        <a:pt x="170" y="49"/>
                      </a:lnTo>
                      <a:lnTo>
                        <a:pt x="128" y="11"/>
                      </a:lnTo>
                      <a:lnTo>
                        <a:pt x="124" y="6"/>
                      </a:lnTo>
                      <a:lnTo>
                        <a:pt x="101" y="4"/>
                      </a:lnTo>
                      <a:lnTo>
                        <a:pt x="94" y="24"/>
                      </a:lnTo>
                      <a:lnTo>
                        <a:pt x="81" y="6"/>
                      </a:lnTo>
                      <a:lnTo>
                        <a:pt x="81" y="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6" name="Armenia" descr="{&quot;Key&quot;:&quot;armenia&quot;,&quot;Name&quot;:&quot;Armen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4DAED6B2-5975-6B21-4B21-AB243E0B17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32662" y="2925763"/>
                  <a:ext cx="104775" cy="93663"/>
                </a:xfrm>
                <a:custGeom>
                  <a:avLst/>
                  <a:gdLst>
                    <a:gd name="T0" fmla="*/ 66 w 66"/>
                    <a:gd name="T1" fmla="*/ 58 h 59"/>
                    <a:gd name="T2" fmla="*/ 62 w 66"/>
                    <a:gd name="T3" fmla="*/ 42 h 59"/>
                    <a:gd name="T4" fmla="*/ 53 w 66"/>
                    <a:gd name="T5" fmla="*/ 37 h 59"/>
                    <a:gd name="T6" fmla="*/ 44 w 66"/>
                    <a:gd name="T7" fmla="*/ 32 h 59"/>
                    <a:gd name="T8" fmla="*/ 47 w 66"/>
                    <a:gd name="T9" fmla="*/ 24 h 59"/>
                    <a:gd name="T10" fmla="*/ 36 w 66"/>
                    <a:gd name="T11" fmla="*/ 16 h 59"/>
                    <a:gd name="T12" fmla="*/ 39 w 66"/>
                    <a:gd name="T13" fmla="*/ 10 h 59"/>
                    <a:gd name="T14" fmla="*/ 31 w 66"/>
                    <a:gd name="T15" fmla="*/ 6 h 59"/>
                    <a:gd name="T16" fmla="*/ 25 w 66"/>
                    <a:gd name="T17" fmla="*/ 0 h 59"/>
                    <a:gd name="T18" fmla="*/ 0 w 66"/>
                    <a:gd name="T19" fmla="*/ 4 h 59"/>
                    <a:gd name="T20" fmla="*/ 5 w 66"/>
                    <a:gd name="T21" fmla="*/ 11 h 59"/>
                    <a:gd name="T22" fmla="*/ 5 w 66"/>
                    <a:gd name="T23" fmla="*/ 23 h 59"/>
                    <a:gd name="T24" fmla="*/ 20 w 66"/>
                    <a:gd name="T25" fmla="*/ 29 h 59"/>
                    <a:gd name="T26" fmla="*/ 29 w 66"/>
                    <a:gd name="T27" fmla="*/ 35 h 59"/>
                    <a:gd name="T28" fmla="*/ 33 w 66"/>
                    <a:gd name="T29" fmla="*/ 35 h 59"/>
                    <a:gd name="T30" fmla="*/ 40 w 66"/>
                    <a:gd name="T31" fmla="*/ 41 h 59"/>
                    <a:gd name="T32" fmla="*/ 48 w 66"/>
                    <a:gd name="T33" fmla="*/ 41 h 59"/>
                    <a:gd name="T34" fmla="*/ 49 w 66"/>
                    <a:gd name="T35" fmla="*/ 45 h 59"/>
                    <a:gd name="T36" fmla="*/ 60 w 66"/>
                    <a:gd name="T37" fmla="*/ 59 h 59"/>
                    <a:gd name="T38" fmla="*/ 66 w 66"/>
                    <a:gd name="T39" fmla="*/ 58 h 59"/>
                    <a:gd name="T40" fmla="*/ 66 w 66"/>
                    <a:gd name="T41" fmla="*/ 58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66" h="59">
                      <a:moveTo>
                        <a:pt x="66" y="58"/>
                      </a:moveTo>
                      <a:lnTo>
                        <a:pt x="62" y="42"/>
                      </a:lnTo>
                      <a:lnTo>
                        <a:pt x="53" y="37"/>
                      </a:lnTo>
                      <a:lnTo>
                        <a:pt x="44" y="32"/>
                      </a:lnTo>
                      <a:lnTo>
                        <a:pt x="47" y="24"/>
                      </a:lnTo>
                      <a:lnTo>
                        <a:pt x="36" y="16"/>
                      </a:lnTo>
                      <a:lnTo>
                        <a:pt x="39" y="10"/>
                      </a:lnTo>
                      <a:lnTo>
                        <a:pt x="31" y="6"/>
                      </a:lnTo>
                      <a:lnTo>
                        <a:pt x="25" y="0"/>
                      </a:lnTo>
                      <a:lnTo>
                        <a:pt x="0" y="4"/>
                      </a:lnTo>
                      <a:lnTo>
                        <a:pt x="5" y="11"/>
                      </a:lnTo>
                      <a:lnTo>
                        <a:pt x="5" y="23"/>
                      </a:lnTo>
                      <a:lnTo>
                        <a:pt x="20" y="29"/>
                      </a:lnTo>
                      <a:lnTo>
                        <a:pt x="29" y="35"/>
                      </a:lnTo>
                      <a:lnTo>
                        <a:pt x="33" y="35"/>
                      </a:lnTo>
                      <a:lnTo>
                        <a:pt x="40" y="41"/>
                      </a:lnTo>
                      <a:lnTo>
                        <a:pt x="48" y="41"/>
                      </a:lnTo>
                      <a:lnTo>
                        <a:pt x="49" y="45"/>
                      </a:lnTo>
                      <a:lnTo>
                        <a:pt x="60" y="59"/>
                      </a:lnTo>
                      <a:lnTo>
                        <a:pt x="66" y="58"/>
                      </a:lnTo>
                      <a:lnTo>
                        <a:pt x="66" y="5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7" name="Australia" descr="{&quot;Key&quot;:&quot;australia&quot;,&quot;Name&quot;:&quot;Austral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460DCBBF-E436-330B-B91E-CCE1FEA6B0D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625012" y="4884738"/>
                  <a:ext cx="1328737" cy="1243013"/>
                </a:xfrm>
                <a:custGeom>
                  <a:avLst/>
                  <a:gdLst>
                    <a:gd name="T0" fmla="*/ 498 w 837"/>
                    <a:gd name="T1" fmla="*/ 746 h 783"/>
                    <a:gd name="T2" fmla="*/ 503 w 837"/>
                    <a:gd name="T3" fmla="*/ 783 h 783"/>
                    <a:gd name="T4" fmla="*/ 556 w 837"/>
                    <a:gd name="T5" fmla="*/ 747 h 783"/>
                    <a:gd name="T6" fmla="*/ 531 w 837"/>
                    <a:gd name="T7" fmla="*/ 726 h 783"/>
                    <a:gd name="T8" fmla="*/ 707 w 837"/>
                    <a:gd name="T9" fmla="*/ 66 h 783"/>
                    <a:gd name="T10" fmla="*/ 697 w 837"/>
                    <a:gd name="T11" fmla="*/ 26 h 783"/>
                    <a:gd name="T12" fmla="*/ 683 w 837"/>
                    <a:gd name="T13" fmla="*/ 16 h 783"/>
                    <a:gd name="T14" fmla="*/ 669 w 837"/>
                    <a:gd name="T15" fmla="*/ 54 h 783"/>
                    <a:gd name="T16" fmla="*/ 661 w 837"/>
                    <a:gd name="T17" fmla="*/ 105 h 783"/>
                    <a:gd name="T18" fmla="*/ 634 w 837"/>
                    <a:gd name="T19" fmla="*/ 160 h 783"/>
                    <a:gd name="T20" fmla="*/ 589 w 837"/>
                    <a:gd name="T21" fmla="*/ 146 h 783"/>
                    <a:gd name="T22" fmla="*/ 547 w 837"/>
                    <a:gd name="T23" fmla="*/ 116 h 783"/>
                    <a:gd name="T24" fmla="*/ 549 w 837"/>
                    <a:gd name="T25" fmla="*/ 73 h 783"/>
                    <a:gd name="T26" fmla="*/ 573 w 837"/>
                    <a:gd name="T27" fmla="*/ 40 h 783"/>
                    <a:gd name="T28" fmla="*/ 538 w 837"/>
                    <a:gd name="T29" fmla="*/ 38 h 783"/>
                    <a:gd name="T30" fmla="*/ 493 w 837"/>
                    <a:gd name="T31" fmla="*/ 17 h 783"/>
                    <a:gd name="T32" fmla="*/ 482 w 837"/>
                    <a:gd name="T33" fmla="*/ 35 h 783"/>
                    <a:gd name="T34" fmla="*/ 429 w 837"/>
                    <a:gd name="T35" fmla="*/ 58 h 783"/>
                    <a:gd name="T36" fmla="*/ 411 w 837"/>
                    <a:gd name="T37" fmla="*/ 103 h 783"/>
                    <a:gd name="T38" fmla="*/ 362 w 837"/>
                    <a:gd name="T39" fmla="*/ 75 h 783"/>
                    <a:gd name="T40" fmla="*/ 332 w 837"/>
                    <a:gd name="T41" fmla="*/ 85 h 783"/>
                    <a:gd name="T42" fmla="*/ 300 w 837"/>
                    <a:gd name="T43" fmla="*/ 117 h 783"/>
                    <a:gd name="T44" fmla="*/ 283 w 837"/>
                    <a:gd name="T45" fmla="*/ 153 h 783"/>
                    <a:gd name="T46" fmla="*/ 248 w 837"/>
                    <a:gd name="T47" fmla="*/ 170 h 783"/>
                    <a:gd name="T48" fmla="*/ 210 w 837"/>
                    <a:gd name="T49" fmla="*/ 215 h 783"/>
                    <a:gd name="T50" fmla="*/ 166 w 837"/>
                    <a:gd name="T51" fmla="*/ 228 h 783"/>
                    <a:gd name="T52" fmla="*/ 121 w 837"/>
                    <a:gd name="T53" fmla="*/ 239 h 783"/>
                    <a:gd name="T54" fmla="*/ 62 w 837"/>
                    <a:gd name="T55" fmla="*/ 282 h 783"/>
                    <a:gd name="T56" fmla="*/ 47 w 837"/>
                    <a:gd name="T57" fmla="*/ 307 h 783"/>
                    <a:gd name="T58" fmla="*/ 39 w 837"/>
                    <a:gd name="T59" fmla="*/ 341 h 783"/>
                    <a:gd name="T60" fmla="*/ 31 w 837"/>
                    <a:gd name="T61" fmla="*/ 356 h 783"/>
                    <a:gd name="T62" fmla="*/ 33 w 837"/>
                    <a:gd name="T63" fmla="*/ 396 h 783"/>
                    <a:gd name="T64" fmla="*/ 39 w 837"/>
                    <a:gd name="T65" fmla="*/ 447 h 783"/>
                    <a:gd name="T66" fmla="*/ 33 w 837"/>
                    <a:gd name="T67" fmla="*/ 512 h 783"/>
                    <a:gd name="T68" fmla="*/ 6 w 837"/>
                    <a:gd name="T69" fmla="*/ 546 h 783"/>
                    <a:gd name="T70" fmla="*/ 38 w 837"/>
                    <a:gd name="T71" fmla="*/ 579 h 783"/>
                    <a:gd name="T72" fmla="*/ 82 w 837"/>
                    <a:gd name="T73" fmla="*/ 567 h 783"/>
                    <a:gd name="T74" fmla="*/ 144 w 837"/>
                    <a:gd name="T75" fmla="*/ 555 h 783"/>
                    <a:gd name="T76" fmla="*/ 194 w 837"/>
                    <a:gd name="T77" fmla="*/ 530 h 783"/>
                    <a:gd name="T78" fmla="*/ 284 w 837"/>
                    <a:gd name="T79" fmla="*/ 506 h 783"/>
                    <a:gd name="T80" fmla="*/ 379 w 837"/>
                    <a:gd name="T81" fmla="*/ 507 h 783"/>
                    <a:gd name="T82" fmla="*/ 405 w 837"/>
                    <a:gd name="T83" fmla="*/ 553 h 783"/>
                    <a:gd name="T84" fmla="*/ 441 w 837"/>
                    <a:gd name="T85" fmla="*/ 549 h 783"/>
                    <a:gd name="T86" fmla="*/ 438 w 837"/>
                    <a:gd name="T87" fmla="*/ 572 h 783"/>
                    <a:gd name="T88" fmla="*/ 456 w 837"/>
                    <a:gd name="T89" fmla="*/ 582 h 783"/>
                    <a:gd name="T90" fmla="*/ 464 w 837"/>
                    <a:gd name="T91" fmla="*/ 618 h 783"/>
                    <a:gd name="T92" fmla="*/ 489 w 837"/>
                    <a:gd name="T93" fmla="*/ 660 h 783"/>
                    <a:gd name="T94" fmla="*/ 551 w 837"/>
                    <a:gd name="T95" fmla="*/ 648 h 783"/>
                    <a:gd name="T96" fmla="*/ 579 w 837"/>
                    <a:gd name="T97" fmla="*/ 666 h 783"/>
                    <a:gd name="T98" fmla="*/ 655 w 837"/>
                    <a:gd name="T99" fmla="*/ 637 h 783"/>
                    <a:gd name="T100" fmla="*/ 697 w 837"/>
                    <a:gd name="T101" fmla="*/ 583 h 783"/>
                    <a:gd name="T102" fmla="*/ 762 w 837"/>
                    <a:gd name="T103" fmla="*/ 520 h 783"/>
                    <a:gd name="T104" fmla="*/ 813 w 837"/>
                    <a:gd name="T105" fmla="*/ 447 h 783"/>
                    <a:gd name="T106" fmla="*/ 833 w 837"/>
                    <a:gd name="T107" fmla="*/ 380 h 783"/>
                    <a:gd name="T108" fmla="*/ 820 w 837"/>
                    <a:gd name="T109" fmla="*/ 319 h 783"/>
                    <a:gd name="T110" fmla="*/ 799 w 837"/>
                    <a:gd name="T111" fmla="*/ 273 h 783"/>
                    <a:gd name="T112" fmla="*/ 784 w 837"/>
                    <a:gd name="T113" fmla="*/ 232 h 783"/>
                    <a:gd name="T114" fmla="*/ 737 w 837"/>
                    <a:gd name="T115" fmla="*/ 181 h 783"/>
                    <a:gd name="T116" fmla="*/ 735 w 837"/>
                    <a:gd name="T117" fmla="*/ 134 h 783"/>
                    <a:gd name="T118" fmla="*/ 725 w 837"/>
                    <a:gd name="T119" fmla="*/ 83 h 7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837" h="783">
                      <a:moveTo>
                        <a:pt x="518" y="717"/>
                      </a:moveTo>
                      <a:lnTo>
                        <a:pt x="507" y="716"/>
                      </a:lnTo>
                      <a:lnTo>
                        <a:pt x="500" y="727"/>
                      </a:lnTo>
                      <a:lnTo>
                        <a:pt x="498" y="746"/>
                      </a:lnTo>
                      <a:lnTo>
                        <a:pt x="489" y="761"/>
                      </a:lnTo>
                      <a:lnTo>
                        <a:pt x="488" y="781"/>
                      </a:lnTo>
                      <a:lnTo>
                        <a:pt x="499" y="782"/>
                      </a:lnTo>
                      <a:lnTo>
                        <a:pt x="503" y="783"/>
                      </a:lnTo>
                      <a:lnTo>
                        <a:pt x="527" y="767"/>
                      </a:lnTo>
                      <a:lnTo>
                        <a:pt x="529" y="773"/>
                      </a:lnTo>
                      <a:lnTo>
                        <a:pt x="544" y="755"/>
                      </a:lnTo>
                      <a:lnTo>
                        <a:pt x="556" y="747"/>
                      </a:lnTo>
                      <a:lnTo>
                        <a:pt x="573" y="719"/>
                      </a:lnTo>
                      <a:lnTo>
                        <a:pt x="562" y="717"/>
                      </a:lnTo>
                      <a:lnTo>
                        <a:pt x="545" y="722"/>
                      </a:lnTo>
                      <a:lnTo>
                        <a:pt x="531" y="726"/>
                      </a:lnTo>
                      <a:lnTo>
                        <a:pt x="518" y="717"/>
                      </a:lnTo>
                      <a:lnTo>
                        <a:pt x="518" y="717"/>
                      </a:lnTo>
                      <a:close/>
                      <a:moveTo>
                        <a:pt x="705" y="74"/>
                      </a:moveTo>
                      <a:lnTo>
                        <a:pt x="707" y="66"/>
                      </a:lnTo>
                      <a:lnTo>
                        <a:pt x="708" y="52"/>
                      </a:lnTo>
                      <a:lnTo>
                        <a:pt x="701" y="40"/>
                      </a:lnTo>
                      <a:lnTo>
                        <a:pt x="702" y="30"/>
                      </a:lnTo>
                      <a:lnTo>
                        <a:pt x="697" y="26"/>
                      </a:lnTo>
                      <a:lnTo>
                        <a:pt x="698" y="12"/>
                      </a:lnTo>
                      <a:lnTo>
                        <a:pt x="693" y="0"/>
                      </a:lnTo>
                      <a:lnTo>
                        <a:pt x="685" y="10"/>
                      </a:lnTo>
                      <a:lnTo>
                        <a:pt x="683" y="16"/>
                      </a:lnTo>
                      <a:lnTo>
                        <a:pt x="677" y="29"/>
                      </a:lnTo>
                      <a:lnTo>
                        <a:pt x="671" y="41"/>
                      </a:lnTo>
                      <a:lnTo>
                        <a:pt x="672" y="50"/>
                      </a:lnTo>
                      <a:lnTo>
                        <a:pt x="669" y="54"/>
                      </a:lnTo>
                      <a:lnTo>
                        <a:pt x="663" y="72"/>
                      </a:lnTo>
                      <a:lnTo>
                        <a:pt x="663" y="86"/>
                      </a:lnTo>
                      <a:lnTo>
                        <a:pt x="660" y="93"/>
                      </a:lnTo>
                      <a:lnTo>
                        <a:pt x="661" y="105"/>
                      </a:lnTo>
                      <a:lnTo>
                        <a:pt x="652" y="124"/>
                      </a:lnTo>
                      <a:lnTo>
                        <a:pt x="647" y="137"/>
                      </a:lnTo>
                      <a:lnTo>
                        <a:pt x="641" y="147"/>
                      </a:lnTo>
                      <a:lnTo>
                        <a:pt x="634" y="160"/>
                      </a:lnTo>
                      <a:lnTo>
                        <a:pt x="619" y="167"/>
                      </a:lnTo>
                      <a:lnTo>
                        <a:pt x="601" y="160"/>
                      </a:lnTo>
                      <a:lnTo>
                        <a:pt x="599" y="153"/>
                      </a:lnTo>
                      <a:lnTo>
                        <a:pt x="589" y="146"/>
                      </a:lnTo>
                      <a:lnTo>
                        <a:pt x="584" y="146"/>
                      </a:lnTo>
                      <a:lnTo>
                        <a:pt x="572" y="132"/>
                      </a:lnTo>
                      <a:lnTo>
                        <a:pt x="562" y="124"/>
                      </a:lnTo>
                      <a:lnTo>
                        <a:pt x="547" y="116"/>
                      </a:lnTo>
                      <a:lnTo>
                        <a:pt x="532" y="103"/>
                      </a:lnTo>
                      <a:lnTo>
                        <a:pt x="532" y="96"/>
                      </a:lnTo>
                      <a:lnTo>
                        <a:pt x="542" y="85"/>
                      </a:lnTo>
                      <a:lnTo>
                        <a:pt x="549" y="73"/>
                      </a:lnTo>
                      <a:lnTo>
                        <a:pt x="548" y="64"/>
                      </a:lnTo>
                      <a:lnTo>
                        <a:pt x="556" y="63"/>
                      </a:lnTo>
                      <a:lnTo>
                        <a:pt x="565" y="54"/>
                      </a:lnTo>
                      <a:lnTo>
                        <a:pt x="573" y="40"/>
                      </a:lnTo>
                      <a:lnTo>
                        <a:pt x="564" y="28"/>
                      </a:lnTo>
                      <a:lnTo>
                        <a:pt x="559" y="33"/>
                      </a:lnTo>
                      <a:lnTo>
                        <a:pt x="551" y="31"/>
                      </a:lnTo>
                      <a:lnTo>
                        <a:pt x="538" y="38"/>
                      </a:lnTo>
                      <a:lnTo>
                        <a:pt x="526" y="30"/>
                      </a:lnTo>
                      <a:lnTo>
                        <a:pt x="519" y="33"/>
                      </a:lnTo>
                      <a:lnTo>
                        <a:pt x="503" y="27"/>
                      </a:lnTo>
                      <a:lnTo>
                        <a:pt x="493" y="17"/>
                      </a:lnTo>
                      <a:lnTo>
                        <a:pt x="480" y="12"/>
                      </a:lnTo>
                      <a:lnTo>
                        <a:pt x="468" y="15"/>
                      </a:lnTo>
                      <a:lnTo>
                        <a:pt x="483" y="23"/>
                      </a:lnTo>
                      <a:lnTo>
                        <a:pt x="482" y="35"/>
                      </a:lnTo>
                      <a:lnTo>
                        <a:pt x="463" y="40"/>
                      </a:lnTo>
                      <a:lnTo>
                        <a:pt x="453" y="37"/>
                      </a:lnTo>
                      <a:lnTo>
                        <a:pt x="440" y="45"/>
                      </a:lnTo>
                      <a:lnTo>
                        <a:pt x="429" y="58"/>
                      </a:lnTo>
                      <a:lnTo>
                        <a:pt x="432" y="64"/>
                      </a:lnTo>
                      <a:lnTo>
                        <a:pt x="421" y="70"/>
                      </a:lnTo>
                      <a:lnTo>
                        <a:pt x="408" y="90"/>
                      </a:lnTo>
                      <a:lnTo>
                        <a:pt x="411" y="103"/>
                      </a:lnTo>
                      <a:lnTo>
                        <a:pt x="398" y="100"/>
                      </a:lnTo>
                      <a:lnTo>
                        <a:pt x="385" y="100"/>
                      </a:lnTo>
                      <a:lnTo>
                        <a:pt x="376" y="86"/>
                      </a:lnTo>
                      <a:lnTo>
                        <a:pt x="362" y="75"/>
                      </a:lnTo>
                      <a:lnTo>
                        <a:pt x="351" y="79"/>
                      </a:lnTo>
                      <a:lnTo>
                        <a:pt x="342" y="82"/>
                      </a:lnTo>
                      <a:lnTo>
                        <a:pt x="340" y="88"/>
                      </a:lnTo>
                      <a:lnTo>
                        <a:pt x="332" y="85"/>
                      </a:lnTo>
                      <a:lnTo>
                        <a:pt x="331" y="92"/>
                      </a:lnTo>
                      <a:lnTo>
                        <a:pt x="320" y="96"/>
                      </a:lnTo>
                      <a:lnTo>
                        <a:pt x="313" y="105"/>
                      </a:lnTo>
                      <a:lnTo>
                        <a:pt x="300" y="117"/>
                      </a:lnTo>
                      <a:lnTo>
                        <a:pt x="294" y="135"/>
                      </a:lnTo>
                      <a:lnTo>
                        <a:pt x="286" y="130"/>
                      </a:lnTo>
                      <a:lnTo>
                        <a:pt x="278" y="141"/>
                      </a:lnTo>
                      <a:lnTo>
                        <a:pt x="283" y="153"/>
                      </a:lnTo>
                      <a:lnTo>
                        <a:pt x="274" y="157"/>
                      </a:lnTo>
                      <a:lnTo>
                        <a:pt x="268" y="137"/>
                      </a:lnTo>
                      <a:lnTo>
                        <a:pt x="250" y="157"/>
                      </a:lnTo>
                      <a:lnTo>
                        <a:pt x="248" y="170"/>
                      </a:lnTo>
                      <a:lnTo>
                        <a:pt x="245" y="180"/>
                      </a:lnTo>
                      <a:lnTo>
                        <a:pt x="231" y="192"/>
                      </a:lnTo>
                      <a:lnTo>
                        <a:pt x="223" y="204"/>
                      </a:lnTo>
                      <a:lnTo>
                        <a:pt x="210" y="215"/>
                      </a:lnTo>
                      <a:lnTo>
                        <a:pt x="187" y="222"/>
                      </a:lnTo>
                      <a:lnTo>
                        <a:pt x="176" y="221"/>
                      </a:lnTo>
                      <a:lnTo>
                        <a:pt x="170" y="223"/>
                      </a:lnTo>
                      <a:lnTo>
                        <a:pt x="166" y="228"/>
                      </a:lnTo>
                      <a:lnTo>
                        <a:pt x="153" y="231"/>
                      </a:lnTo>
                      <a:lnTo>
                        <a:pt x="136" y="240"/>
                      </a:lnTo>
                      <a:lnTo>
                        <a:pt x="130" y="237"/>
                      </a:lnTo>
                      <a:lnTo>
                        <a:pt x="121" y="239"/>
                      </a:lnTo>
                      <a:lnTo>
                        <a:pt x="103" y="248"/>
                      </a:lnTo>
                      <a:lnTo>
                        <a:pt x="92" y="258"/>
                      </a:lnTo>
                      <a:lnTo>
                        <a:pt x="73" y="265"/>
                      </a:lnTo>
                      <a:lnTo>
                        <a:pt x="62" y="282"/>
                      </a:lnTo>
                      <a:lnTo>
                        <a:pt x="64" y="264"/>
                      </a:lnTo>
                      <a:lnTo>
                        <a:pt x="52" y="281"/>
                      </a:lnTo>
                      <a:lnTo>
                        <a:pt x="52" y="295"/>
                      </a:lnTo>
                      <a:lnTo>
                        <a:pt x="47" y="307"/>
                      </a:lnTo>
                      <a:lnTo>
                        <a:pt x="41" y="312"/>
                      </a:lnTo>
                      <a:lnTo>
                        <a:pt x="36" y="326"/>
                      </a:lnTo>
                      <a:lnTo>
                        <a:pt x="39" y="334"/>
                      </a:lnTo>
                      <a:lnTo>
                        <a:pt x="39" y="341"/>
                      </a:lnTo>
                      <a:lnTo>
                        <a:pt x="46" y="360"/>
                      </a:lnTo>
                      <a:lnTo>
                        <a:pt x="43" y="372"/>
                      </a:lnTo>
                      <a:lnTo>
                        <a:pt x="39" y="363"/>
                      </a:lnTo>
                      <a:lnTo>
                        <a:pt x="31" y="356"/>
                      </a:lnTo>
                      <a:lnTo>
                        <a:pt x="32" y="378"/>
                      </a:lnTo>
                      <a:lnTo>
                        <a:pt x="26" y="367"/>
                      </a:lnTo>
                      <a:lnTo>
                        <a:pt x="26" y="378"/>
                      </a:lnTo>
                      <a:lnTo>
                        <a:pt x="33" y="396"/>
                      </a:lnTo>
                      <a:lnTo>
                        <a:pt x="31" y="415"/>
                      </a:lnTo>
                      <a:lnTo>
                        <a:pt x="38" y="424"/>
                      </a:lnTo>
                      <a:lnTo>
                        <a:pt x="36" y="432"/>
                      </a:lnTo>
                      <a:lnTo>
                        <a:pt x="39" y="447"/>
                      </a:lnTo>
                      <a:lnTo>
                        <a:pt x="34" y="461"/>
                      </a:lnTo>
                      <a:lnTo>
                        <a:pt x="33" y="474"/>
                      </a:lnTo>
                      <a:lnTo>
                        <a:pt x="36" y="498"/>
                      </a:lnTo>
                      <a:lnTo>
                        <a:pt x="33" y="512"/>
                      </a:lnTo>
                      <a:lnTo>
                        <a:pt x="25" y="529"/>
                      </a:lnTo>
                      <a:lnTo>
                        <a:pt x="23" y="537"/>
                      </a:lnTo>
                      <a:lnTo>
                        <a:pt x="17" y="543"/>
                      </a:lnTo>
                      <a:lnTo>
                        <a:pt x="6" y="546"/>
                      </a:lnTo>
                      <a:lnTo>
                        <a:pt x="0" y="560"/>
                      </a:lnTo>
                      <a:lnTo>
                        <a:pt x="10" y="564"/>
                      </a:lnTo>
                      <a:lnTo>
                        <a:pt x="25" y="579"/>
                      </a:lnTo>
                      <a:lnTo>
                        <a:pt x="38" y="579"/>
                      </a:lnTo>
                      <a:lnTo>
                        <a:pt x="53" y="580"/>
                      </a:lnTo>
                      <a:lnTo>
                        <a:pt x="65" y="573"/>
                      </a:lnTo>
                      <a:lnTo>
                        <a:pt x="77" y="566"/>
                      </a:lnTo>
                      <a:lnTo>
                        <a:pt x="82" y="567"/>
                      </a:lnTo>
                      <a:lnTo>
                        <a:pt x="99" y="554"/>
                      </a:lnTo>
                      <a:lnTo>
                        <a:pt x="113" y="553"/>
                      </a:lnTo>
                      <a:lnTo>
                        <a:pt x="129" y="550"/>
                      </a:lnTo>
                      <a:lnTo>
                        <a:pt x="144" y="555"/>
                      </a:lnTo>
                      <a:lnTo>
                        <a:pt x="158" y="553"/>
                      </a:lnTo>
                      <a:lnTo>
                        <a:pt x="175" y="552"/>
                      </a:lnTo>
                      <a:lnTo>
                        <a:pt x="186" y="542"/>
                      </a:lnTo>
                      <a:lnTo>
                        <a:pt x="194" y="530"/>
                      </a:lnTo>
                      <a:lnTo>
                        <a:pt x="214" y="524"/>
                      </a:lnTo>
                      <a:lnTo>
                        <a:pt x="240" y="512"/>
                      </a:lnTo>
                      <a:lnTo>
                        <a:pt x="259" y="514"/>
                      </a:lnTo>
                      <a:lnTo>
                        <a:pt x="284" y="506"/>
                      </a:lnTo>
                      <a:lnTo>
                        <a:pt x="314" y="497"/>
                      </a:lnTo>
                      <a:lnTo>
                        <a:pt x="350" y="495"/>
                      </a:lnTo>
                      <a:lnTo>
                        <a:pt x="365" y="506"/>
                      </a:lnTo>
                      <a:lnTo>
                        <a:pt x="379" y="507"/>
                      </a:lnTo>
                      <a:lnTo>
                        <a:pt x="399" y="521"/>
                      </a:lnTo>
                      <a:lnTo>
                        <a:pt x="392" y="527"/>
                      </a:lnTo>
                      <a:lnTo>
                        <a:pt x="400" y="536"/>
                      </a:lnTo>
                      <a:lnTo>
                        <a:pt x="405" y="553"/>
                      </a:lnTo>
                      <a:lnTo>
                        <a:pt x="398" y="566"/>
                      </a:lnTo>
                      <a:lnTo>
                        <a:pt x="409" y="575"/>
                      </a:lnTo>
                      <a:lnTo>
                        <a:pt x="425" y="557"/>
                      </a:lnTo>
                      <a:lnTo>
                        <a:pt x="441" y="549"/>
                      </a:lnTo>
                      <a:lnTo>
                        <a:pt x="466" y="529"/>
                      </a:lnTo>
                      <a:lnTo>
                        <a:pt x="461" y="546"/>
                      </a:lnTo>
                      <a:lnTo>
                        <a:pt x="447" y="558"/>
                      </a:lnTo>
                      <a:lnTo>
                        <a:pt x="438" y="572"/>
                      </a:lnTo>
                      <a:lnTo>
                        <a:pt x="422" y="585"/>
                      </a:lnTo>
                      <a:lnTo>
                        <a:pt x="441" y="580"/>
                      </a:lnTo>
                      <a:lnTo>
                        <a:pt x="459" y="564"/>
                      </a:lnTo>
                      <a:lnTo>
                        <a:pt x="456" y="582"/>
                      </a:lnTo>
                      <a:lnTo>
                        <a:pt x="444" y="593"/>
                      </a:lnTo>
                      <a:lnTo>
                        <a:pt x="461" y="596"/>
                      </a:lnTo>
                      <a:lnTo>
                        <a:pt x="466" y="606"/>
                      </a:lnTo>
                      <a:lnTo>
                        <a:pt x="464" y="618"/>
                      </a:lnTo>
                      <a:lnTo>
                        <a:pt x="459" y="637"/>
                      </a:lnTo>
                      <a:lnTo>
                        <a:pt x="464" y="652"/>
                      </a:lnTo>
                      <a:lnTo>
                        <a:pt x="479" y="659"/>
                      </a:lnTo>
                      <a:lnTo>
                        <a:pt x="489" y="660"/>
                      </a:lnTo>
                      <a:lnTo>
                        <a:pt x="499" y="664"/>
                      </a:lnTo>
                      <a:lnTo>
                        <a:pt x="512" y="671"/>
                      </a:lnTo>
                      <a:lnTo>
                        <a:pt x="538" y="653"/>
                      </a:lnTo>
                      <a:lnTo>
                        <a:pt x="551" y="648"/>
                      </a:lnTo>
                      <a:lnTo>
                        <a:pt x="542" y="661"/>
                      </a:lnTo>
                      <a:lnTo>
                        <a:pt x="551" y="665"/>
                      </a:lnTo>
                      <a:lnTo>
                        <a:pt x="561" y="676"/>
                      </a:lnTo>
                      <a:lnTo>
                        <a:pt x="579" y="666"/>
                      </a:lnTo>
                      <a:lnTo>
                        <a:pt x="593" y="657"/>
                      </a:lnTo>
                      <a:lnTo>
                        <a:pt x="616" y="646"/>
                      </a:lnTo>
                      <a:lnTo>
                        <a:pt x="639" y="646"/>
                      </a:lnTo>
                      <a:lnTo>
                        <a:pt x="655" y="637"/>
                      </a:lnTo>
                      <a:lnTo>
                        <a:pt x="658" y="630"/>
                      </a:lnTo>
                      <a:lnTo>
                        <a:pt x="669" y="613"/>
                      </a:lnTo>
                      <a:lnTo>
                        <a:pt x="684" y="595"/>
                      </a:lnTo>
                      <a:lnTo>
                        <a:pt x="697" y="583"/>
                      </a:lnTo>
                      <a:lnTo>
                        <a:pt x="714" y="562"/>
                      </a:lnTo>
                      <a:lnTo>
                        <a:pt x="726" y="550"/>
                      </a:lnTo>
                      <a:lnTo>
                        <a:pt x="742" y="532"/>
                      </a:lnTo>
                      <a:lnTo>
                        <a:pt x="762" y="520"/>
                      </a:lnTo>
                      <a:lnTo>
                        <a:pt x="781" y="499"/>
                      </a:lnTo>
                      <a:lnTo>
                        <a:pt x="793" y="482"/>
                      </a:lnTo>
                      <a:lnTo>
                        <a:pt x="798" y="468"/>
                      </a:lnTo>
                      <a:lnTo>
                        <a:pt x="813" y="447"/>
                      </a:lnTo>
                      <a:lnTo>
                        <a:pt x="820" y="436"/>
                      </a:lnTo>
                      <a:lnTo>
                        <a:pt x="829" y="415"/>
                      </a:lnTo>
                      <a:lnTo>
                        <a:pt x="827" y="394"/>
                      </a:lnTo>
                      <a:lnTo>
                        <a:pt x="833" y="380"/>
                      </a:lnTo>
                      <a:lnTo>
                        <a:pt x="837" y="366"/>
                      </a:lnTo>
                      <a:lnTo>
                        <a:pt x="837" y="348"/>
                      </a:lnTo>
                      <a:lnTo>
                        <a:pt x="827" y="328"/>
                      </a:lnTo>
                      <a:lnTo>
                        <a:pt x="820" y="319"/>
                      </a:lnTo>
                      <a:lnTo>
                        <a:pt x="809" y="305"/>
                      </a:lnTo>
                      <a:lnTo>
                        <a:pt x="812" y="279"/>
                      </a:lnTo>
                      <a:lnTo>
                        <a:pt x="806" y="283"/>
                      </a:lnTo>
                      <a:lnTo>
                        <a:pt x="799" y="273"/>
                      </a:lnTo>
                      <a:lnTo>
                        <a:pt x="790" y="278"/>
                      </a:lnTo>
                      <a:lnTo>
                        <a:pt x="788" y="252"/>
                      </a:lnTo>
                      <a:lnTo>
                        <a:pt x="780" y="237"/>
                      </a:lnTo>
                      <a:lnTo>
                        <a:pt x="784" y="232"/>
                      </a:lnTo>
                      <a:lnTo>
                        <a:pt x="772" y="221"/>
                      </a:lnTo>
                      <a:lnTo>
                        <a:pt x="760" y="209"/>
                      </a:lnTo>
                      <a:lnTo>
                        <a:pt x="741" y="197"/>
                      </a:lnTo>
                      <a:lnTo>
                        <a:pt x="737" y="181"/>
                      </a:lnTo>
                      <a:lnTo>
                        <a:pt x="742" y="169"/>
                      </a:lnTo>
                      <a:lnTo>
                        <a:pt x="741" y="149"/>
                      </a:lnTo>
                      <a:lnTo>
                        <a:pt x="736" y="146"/>
                      </a:lnTo>
                      <a:lnTo>
                        <a:pt x="735" y="134"/>
                      </a:lnTo>
                      <a:lnTo>
                        <a:pt x="734" y="113"/>
                      </a:lnTo>
                      <a:lnTo>
                        <a:pt x="738" y="103"/>
                      </a:lnTo>
                      <a:lnTo>
                        <a:pt x="729" y="94"/>
                      </a:lnTo>
                      <a:lnTo>
                        <a:pt x="725" y="83"/>
                      </a:lnTo>
                      <a:lnTo>
                        <a:pt x="710" y="93"/>
                      </a:lnTo>
                      <a:lnTo>
                        <a:pt x="705" y="74"/>
                      </a:lnTo>
                      <a:lnTo>
                        <a:pt x="705" y="7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8" name="Austria" descr="{&quot;Key&quot;:&quot;austria&quot;,&quot;Name&quot;:&quot;Austr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AC24B39-3873-F3D6-B570-E285477C45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80150" y="2640013"/>
                  <a:ext cx="217487" cy="95250"/>
                </a:xfrm>
                <a:custGeom>
                  <a:avLst/>
                  <a:gdLst>
                    <a:gd name="T0" fmla="*/ 136 w 137"/>
                    <a:gd name="T1" fmla="*/ 10 h 60"/>
                    <a:gd name="T2" fmla="*/ 128 w 137"/>
                    <a:gd name="T3" fmla="*/ 5 h 60"/>
                    <a:gd name="T4" fmla="*/ 119 w 137"/>
                    <a:gd name="T5" fmla="*/ 6 h 60"/>
                    <a:gd name="T6" fmla="*/ 104 w 137"/>
                    <a:gd name="T7" fmla="*/ 0 h 60"/>
                    <a:gd name="T8" fmla="*/ 98 w 137"/>
                    <a:gd name="T9" fmla="*/ 2 h 60"/>
                    <a:gd name="T10" fmla="*/ 88 w 137"/>
                    <a:gd name="T11" fmla="*/ 11 h 60"/>
                    <a:gd name="T12" fmla="*/ 74 w 137"/>
                    <a:gd name="T13" fmla="*/ 4 h 60"/>
                    <a:gd name="T14" fmla="*/ 68 w 137"/>
                    <a:gd name="T15" fmla="*/ 14 h 60"/>
                    <a:gd name="T16" fmla="*/ 62 w 137"/>
                    <a:gd name="T17" fmla="*/ 18 h 60"/>
                    <a:gd name="T18" fmla="*/ 65 w 137"/>
                    <a:gd name="T19" fmla="*/ 32 h 60"/>
                    <a:gd name="T20" fmla="*/ 64 w 137"/>
                    <a:gd name="T21" fmla="*/ 36 h 60"/>
                    <a:gd name="T22" fmla="*/ 58 w 137"/>
                    <a:gd name="T23" fmla="*/ 32 h 60"/>
                    <a:gd name="T24" fmla="*/ 49 w 137"/>
                    <a:gd name="T25" fmla="*/ 31 h 60"/>
                    <a:gd name="T26" fmla="*/ 36 w 137"/>
                    <a:gd name="T27" fmla="*/ 35 h 60"/>
                    <a:gd name="T28" fmla="*/ 20 w 137"/>
                    <a:gd name="T29" fmla="*/ 34 h 60"/>
                    <a:gd name="T30" fmla="*/ 18 w 137"/>
                    <a:gd name="T31" fmla="*/ 40 h 60"/>
                    <a:gd name="T32" fmla="*/ 7 w 137"/>
                    <a:gd name="T33" fmla="*/ 33 h 60"/>
                    <a:gd name="T34" fmla="*/ 2 w 137"/>
                    <a:gd name="T35" fmla="*/ 34 h 60"/>
                    <a:gd name="T36" fmla="*/ 3 w 137"/>
                    <a:gd name="T37" fmla="*/ 39 h 60"/>
                    <a:gd name="T38" fmla="*/ 0 w 137"/>
                    <a:gd name="T39" fmla="*/ 45 h 60"/>
                    <a:gd name="T40" fmla="*/ 8 w 137"/>
                    <a:gd name="T41" fmla="*/ 49 h 60"/>
                    <a:gd name="T42" fmla="*/ 19 w 137"/>
                    <a:gd name="T43" fmla="*/ 49 h 60"/>
                    <a:gd name="T44" fmla="*/ 30 w 137"/>
                    <a:gd name="T45" fmla="*/ 53 h 60"/>
                    <a:gd name="T46" fmla="*/ 32 w 137"/>
                    <a:gd name="T47" fmla="*/ 48 h 60"/>
                    <a:gd name="T48" fmla="*/ 49 w 137"/>
                    <a:gd name="T49" fmla="*/ 45 h 60"/>
                    <a:gd name="T50" fmla="*/ 55 w 137"/>
                    <a:gd name="T51" fmla="*/ 53 h 60"/>
                    <a:gd name="T52" fmla="*/ 81 w 137"/>
                    <a:gd name="T53" fmla="*/ 59 h 60"/>
                    <a:gd name="T54" fmla="*/ 97 w 137"/>
                    <a:gd name="T55" fmla="*/ 60 h 60"/>
                    <a:gd name="T56" fmla="*/ 106 w 137"/>
                    <a:gd name="T57" fmla="*/ 55 h 60"/>
                    <a:gd name="T58" fmla="*/ 122 w 137"/>
                    <a:gd name="T59" fmla="*/ 55 h 60"/>
                    <a:gd name="T60" fmla="*/ 126 w 137"/>
                    <a:gd name="T61" fmla="*/ 50 h 60"/>
                    <a:gd name="T62" fmla="*/ 131 w 137"/>
                    <a:gd name="T63" fmla="*/ 35 h 60"/>
                    <a:gd name="T64" fmla="*/ 126 w 137"/>
                    <a:gd name="T65" fmla="*/ 31 h 60"/>
                    <a:gd name="T66" fmla="*/ 137 w 137"/>
                    <a:gd name="T67" fmla="*/ 31 h 60"/>
                    <a:gd name="T68" fmla="*/ 137 w 137"/>
                    <a:gd name="T69" fmla="*/ 21 h 60"/>
                    <a:gd name="T70" fmla="*/ 135 w 137"/>
                    <a:gd name="T71" fmla="*/ 13 h 60"/>
                    <a:gd name="T72" fmla="*/ 136 w 137"/>
                    <a:gd name="T73" fmla="*/ 10 h 60"/>
                    <a:gd name="T74" fmla="*/ 136 w 137"/>
                    <a:gd name="T75" fmla="*/ 1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37" h="60">
                      <a:moveTo>
                        <a:pt x="136" y="10"/>
                      </a:moveTo>
                      <a:lnTo>
                        <a:pt x="128" y="5"/>
                      </a:lnTo>
                      <a:lnTo>
                        <a:pt x="119" y="6"/>
                      </a:lnTo>
                      <a:lnTo>
                        <a:pt x="104" y="0"/>
                      </a:lnTo>
                      <a:lnTo>
                        <a:pt x="98" y="2"/>
                      </a:lnTo>
                      <a:lnTo>
                        <a:pt x="88" y="11"/>
                      </a:lnTo>
                      <a:lnTo>
                        <a:pt x="74" y="4"/>
                      </a:lnTo>
                      <a:lnTo>
                        <a:pt x="68" y="14"/>
                      </a:lnTo>
                      <a:lnTo>
                        <a:pt x="62" y="18"/>
                      </a:lnTo>
                      <a:lnTo>
                        <a:pt x="65" y="32"/>
                      </a:lnTo>
                      <a:lnTo>
                        <a:pt x="64" y="36"/>
                      </a:lnTo>
                      <a:lnTo>
                        <a:pt x="58" y="32"/>
                      </a:lnTo>
                      <a:lnTo>
                        <a:pt x="49" y="31"/>
                      </a:lnTo>
                      <a:lnTo>
                        <a:pt x="36" y="35"/>
                      </a:lnTo>
                      <a:lnTo>
                        <a:pt x="20" y="34"/>
                      </a:lnTo>
                      <a:lnTo>
                        <a:pt x="18" y="40"/>
                      </a:lnTo>
                      <a:lnTo>
                        <a:pt x="7" y="33"/>
                      </a:lnTo>
                      <a:lnTo>
                        <a:pt x="2" y="34"/>
                      </a:lnTo>
                      <a:lnTo>
                        <a:pt x="3" y="39"/>
                      </a:lnTo>
                      <a:lnTo>
                        <a:pt x="0" y="45"/>
                      </a:lnTo>
                      <a:lnTo>
                        <a:pt x="8" y="49"/>
                      </a:lnTo>
                      <a:lnTo>
                        <a:pt x="19" y="49"/>
                      </a:lnTo>
                      <a:lnTo>
                        <a:pt x="30" y="53"/>
                      </a:lnTo>
                      <a:lnTo>
                        <a:pt x="32" y="48"/>
                      </a:lnTo>
                      <a:lnTo>
                        <a:pt x="49" y="45"/>
                      </a:lnTo>
                      <a:lnTo>
                        <a:pt x="55" y="53"/>
                      </a:lnTo>
                      <a:lnTo>
                        <a:pt x="81" y="59"/>
                      </a:lnTo>
                      <a:lnTo>
                        <a:pt x="97" y="60"/>
                      </a:lnTo>
                      <a:lnTo>
                        <a:pt x="106" y="55"/>
                      </a:lnTo>
                      <a:lnTo>
                        <a:pt x="122" y="55"/>
                      </a:lnTo>
                      <a:lnTo>
                        <a:pt x="126" y="50"/>
                      </a:lnTo>
                      <a:lnTo>
                        <a:pt x="131" y="35"/>
                      </a:lnTo>
                      <a:lnTo>
                        <a:pt x="126" y="31"/>
                      </a:lnTo>
                      <a:lnTo>
                        <a:pt x="137" y="31"/>
                      </a:lnTo>
                      <a:lnTo>
                        <a:pt x="137" y="21"/>
                      </a:lnTo>
                      <a:lnTo>
                        <a:pt x="135" y="13"/>
                      </a:lnTo>
                      <a:lnTo>
                        <a:pt x="136" y="10"/>
                      </a:lnTo>
                      <a:lnTo>
                        <a:pt x="136" y="1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39" name="Azerbaijan" descr="{&quot;Key&quot;:&quot;azerbaijan&quot;,&quot;Name&quot;:&quot;Azerbaij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494A56DC-FF58-FB70-F01F-67976DFAFE0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72350" y="2901951"/>
                  <a:ext cx="174625" cy="134938"/>
                </a:xfrm>
                <a:custGeom>
                  <a:avLst/>
                  <a:gdLst>
                    <a:gd name="T0" fmla="*/ 8 w 110"/>
                    <a:gd name="T1" fmla="*/ 50 h 85"/>
                    <a:gd name="T2" fmla="*/ 4 w 110"/>
                    <a:gd name="T3" fmla="*/ 50 h 85"/>
                    <a:gd name="T4" fmla="*/ 8 w 110"/>
                    <a:gd name="T5" fmla="*/ 60 h 85"/>
                    <a:gd name="T6" fmla="*/ 21 w 110"/>
                    <a:gd name="T7" fmla="*/ 71 h 85"/>
                    <a:gd name="T8" fmla="*/ 35 w 110"/>
                    <a:gd name="T9" fmla="*/ 74 h 85"/>
                    <a:gd name="T10" fmla="*/ 24 w 110"/>
                    <a:gd name="T11" fmla="*/ 60 h 85"/>
                    <a:gd name="T12" fmla="*/ 23 w 110"/>
                    <a:gd name="T13" fmla="*/ 56 h 85"/>
                    <a:gd name="T14" fmla="*/ 15 w 110"/>
                    <a:gd name="T15" fmla="*/ 56 h 85"/>
                    <a:gd name="T16" fmla="*/ 8 w 110"/>
                    <a:gd name="T17" fmla="*/ 50 h 85"/>
                    <a:gd name="T18" fmla="*/ 8 w 110"/>
                    <a:gd name="T19" fmla="*/ 50 h 85"/>
                    <a:gd name="T20" fmla="*/ 47 w 110"/>
                    <a:gd name="T21" fmla="*/ 15 h 85"/>
                    <a:gd name="T22" fmla="*/ 31 w 110"/>
                    <a:gd name="T23" fmla="*/ 1 h 85"/>
                    <a:gd name="T24" fmla="*/ 25 w 110"/>
                    <a:gd name="T25" fmla="*/ 0 h 85"/>
                    <a:gd name="T26" fmla="*/ 21 w 110"/>
                    <a:gd name="T27" fmla="*/ 4 h 85"/>
                    <a:gd name="T28" fmla="*/ 33 w 110"/>
                    <a:gd name="T29" fmla="*/ 17 h 85"/>
                    <a:gd name="T30" fmla="*/ 31 w 110"/>
                    <a:gd name="T31" fmla="*/ 19 h 85"/>
                    <a:gd name="T32" fmla="*/ 21 w 110"/>
                    <a:gd name="T33" fmla="*/ 18 h 85"/>
                    <a:gd name="T34" fmla="*/ 5 w 110"/>
                    <a:gd name="T35" fmla="*/ 11 h 85"/>
                    <a:gd name="T36" fmla="*/ 0 w 110"/>
                    <a:gd name="T37" fmla="*/ 15 h 85"/>
                    <a:gd name="T38" fmla="*/ 6 w 110"/>
                    <a:gd name="T39" fmla="*/ 21 h 85"/>
                    <a:gd name="T40" fmla="*/ 14 w 110"/>
                    <a:gd name="T41" fmla="*/ 25 h 85"/>
                    <a:gd name="T42" fmla="*/ 11 w 110"/>
                    <a:gd name="T43" fmla="*/ 31 h 85"/>
                    <a:gd name="T44" fmla="*/ 22 w 110"/>
                    <a:gd name="T45" fmla="*/ 39 h 85"/>
                    <a:gd name="T46" fmla="*/ 19 w 110"/>
                    <a:gd name="T47" fmla="*/ 47 h 85"/>
                    <a:gd name="T48" fmla="*/ 28 w 110"/>
                    <a:gd name="T49" fmla="*/ 52 h 85"/>
                    <a:gd name="T50" fmla="*/ 37 w 110"/>
                    <a:gd name="T51" fmla="*/ 57 h 85"/>
                    <a:gd name="T52" fmla="*/ 41 w 110"/>
                    <a:gd name="T53" fmla="*/ 73 h 85"/>
                    <a:gd name="T54" fmla="*/ 61 w 110"/>
                    <a:gd name="T55" fmla="*/ 56 h 85"/>
                    <a:gd name="T56" fmla="*/ 68 w 110"/>
                    <a:gd name="T57" fmla="*/ 54 h 85"/>
                    <a:gd name="T58" fmla="*/ 75 w 110"/>
                    <a:gd name="T59" fmla="*/ 61 h 85"/>
                    <a:gd name="T60" fmla="*/ 71 w 110"/>
                    <a:gd name="T61" fmla="*/ 73 h 85"/>
                    <a:gd name="T62" fmla="*/ 85 w 110"/>
                    <a:gd name="T63" fmla="*/ 85 h 85"/>
                    <a:gd name="T64" fmla="*/ 90 w 110"/>
                    <a:gd name="T65" fmla="*/ 84 h 85"/>
                    <a:gd name="T66" fmla="*/ 87 w 110"/>
                    <a:gd name="T67" fmla="*/ 72 h 85"/>
                    <a:gd name="T68" fmla="*/ 93 w 110"/>
                    <a:gd name="T69" fmla="*/ 66 h 85"/>
                    <a:gd name="T70" fmla="*/ 94 w 110"/>
                    <a:gd name="T71" fmla="*/ 58 h 85"/>
                    <a:gd name="T72" fmla="*/ 94 w 110"/>
                    <a:gd name="T73" fmla="*/ 39 h 85"/>
                    <a:gd name="T74" fmla="*/ 110 w 110"/>
                    <a:gd name="T75" fmla="*/ 37 h 85"/>
                    <a:gd name="T76" fmla="*/ 103 w 110"/>
                    <a:gd name="T77" fmla="*/ 32 h 85"/>
                    <a:gd name="T78" fmla="*/ 93 w 110"/>
                    <a:gd name="T79" fmla="*/ 31 h 85"/>
                    <a:gd name="T80" fmla="*/ 80 w 110"/>
                    <a:gd name="T81" fmla="*/ 14 h 85"/>
                    <a:gd name="T82" fmla="*/ 67 w 110"/>
                    <a:gd name="T83" fmla="*/ 2 h 85"/>
                    <a:gd name="T84" fmla="*/ 67 w 110"/>
                    <a:gd name="T85" fmla="*/ 2 h 85"/>
                    <a:gd name="T86" fmla="*/ 58 w 110"/>
                    <a:gd name="T87" fmla="*/ 11 h 85"/>
                    <a:gd name="T88" fmla="*/ 56 w 110"/>
                    <a:gd name="T89" fmla="*/ 17 h 85"/>
                    <a:gd name="T90" fmla="*/ 47 w 110"/>
                    <a:gd name="T91" fmla="*/ 15 h 85"/>
                    <a:gd name="T92" fmla="*/ 47 w 110"/>
                    <a:gd name="T93" fmla="*/ 15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110" h="85">
                      <a:moveTo>
                        <a:pt x="8" y="50"/>
                      </a:moveTo>
                      <a:lnTo>
                        <a:pt x="4" y="50"/>
                      </a:lnTo>
                      <a:lnTo>
                        <a:pt x="8" y="60"/>
                      </a:lnTo>
                      <a:lnTo>
                        <a:pt x="21" y="71"/>
                      </a:lnTo>
                      <a:lnTo>
                        <a:pt x="35" y="74"/>
                      </a:lnTo>
                      <a:lnTo>
                        <a:pt x="24" y="60"/>
                      </a:lnTo>
                      <a:lnTo>
                        <a:pt x="23" y="56"/>
                      </a:lnTo>
                      <a:lnTo>
                        <a:pt x="15" y="56"/>
                      </a:lnTo>
                      <a:lnTo>
                        <a:pt x="8" y="50"/>
                      </a:lnTo>
                      <a:lnTo>
                        <a:pt x="8" y="50"/>
                      </a:lnTo>
                      <a:close/>
                      <a:moveTo>
                        <a:pt x="47" y="15"/>
                      </a:moveTo>
                      <a:lnTo>
                        <a:pt x="31" y="1"/>
                      </a:lnTo>
                      <a:lnTo>
                        <a:pt x="25" y="0"/>
                      </a:lnTo>
                      <a:lnTo>
                        <a:pt x="21" y="4"/>
                      </a:lnTo>
                      <a:lnTo>
                        <a:pt x="33" y="17"/>
                      </a:lnTo>
                      <a:lnTo>
                        <a:pt x="31" y="19"/>
                      </a:lnTo>
                      <a:lnTo>
                        <a:pt x="21" y="18"/>
                      </a:lnTo>
                      <a:lnTo>
                        <a:pt x="5" y="11"/>
                      </a:lnTo>
                      <a:lnTo>
                        <a:pt x="0" y="15"/>
                      </a:lnTo>
                      <a:lnTo>
                        <a:pt x="6" y="21"/>
                      </a:lnTo>
                      <a:lnTo>
                        <a:pt x="14" y="25"/>
                      </a:lnTo>
                      <a:lnTo>
                        <a:pt x="11" y="31"/>
                      </a:lnTo>
                      <a:lnTo>
                        <a:pt x="22" y="39"/>
                      </a:lnTo>
                      <a:lnTo>
                        <a:pt x="19" y="47"/>
                      </a:lnTo>
                      <a:lnTo>
                        <a:pt x="28" y="52"/>
                      </a:lnTo>
                      <a:lnTo>
                        <a:pt x="37" y="57"/>
                      </a:lnTo>
                      <a:lnTo>
                        <a:pt x="41" y="73"/>
                      </a:lnTo>
                      <a:lnTo>
                        <a:pt x="61" y="56"/>
                      </a:lnTo>
                      <a:lnTo>
                        <a:pt x="68" y="54"/>
                      </a:lnTo>
                      <a:lnTo>
                        <a:pt x="75" y="61"/>
                      </a:lnTo>
                      <a:lnTo>
                        <a:pt x="71" y="73"/>
                      </a:lnTo>
                      <a:lnTo>
                        <a:pt x="85" y="85"/>
                      </a:lnTo>
                      <a:lnTo>
                        <a:pt x="90" y="84"/>
                      </a:lnTo>
                      <a:lnTo>
                        <a:pt x="87" y="72"/>
                      </a:lnTo>
                      <a:lnTo>
                        <a:pt x="93" y="66"/>
                      </a:lnTo>
                      <a:lnTo>
                        <a:pt x="94" y="58"/>
                      </a:lnTo>
                      <a:lnTo>
                        <a:pt x="94" y="39"/>
                      </a:lnTo>
                      <a:lnTo>
                        <a:pt x="110" y="37"/>
                      </a:lnTo>
                      <a:lnTo>
                        <a:pt x="103" y="32"/>
                      </a:lnTo>
                      <a:lnTo>
                        <a:pt x="93" y="31"/>
                      </a:lnTo>
                      <a:lnTo>
                        <a:pt x="80" y="14"/>
                      </a:lnTo>
                      <a:lnTo>
                        <a:pt x="67" y="2"/>
                      </a:lnTo>
                      <a:lnTo>
                        <a:pt x="67" y="2"/>
                      </a:lnTo>
                      <a:lnTo>
                        <a:pt x="58" y="11"/>
                      </a:lnTo>
                      <a:lnTo>
                        <a:pt x="56" y="17"/>
                      </a:lnTo>
                      <a:lnTo>
                        <a:pt x="47" y="15"/>
                      </a:lnTo>
                      <a:lnTo>
                        <a:pt x="47" y="1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0" name="Burundi" descr="{&quot;Key&quot;:&quot;burundi&quot;,&quot;Name&quot;:&quot;Burundi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CC139AD-4ABC-7050-13AD-12377BCC08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537" y="4570413"/>
                  <a:ext cx="58737" cy="80963"/>
                </a:xfrm>
                <a:custGeom>
                  <a:avLst/>
                  <a:gdLst>
                    <a:gd name="T0" fmla="*/ 32 w 37"/>
                    <a:gd name="T1" fmla="*/ 12 h 51"/>
                    <a:gd name="T2" fmla="*/ 31 w 37"/>
                    <a:gd name="T3" fmla="*/ 2 h 51"/>
                    <a:gd name="T4" fmla="*/ 31 w 37"/>
                    <a:gd name="T5" fmla="*/ 2 h 51"/>
                    <a:gd name="T6" fmla="*/ 20 w 37"/>
                    <a:gd name="T7" fmla="*/ 0 h 51"/>
                    <a:gd name="T8" fmla="*/ 13 w 37"/>
                    <a:gd name="T9" fmla="*/ 14 h 51"/>
                    <a:gd name="T10" fmla="*/ 0 w 37"/>
                    <a:gd name="T11" fmla="*/ 13 h 51"/>
                    <a:gd name="T12" fmla="*/ 5 w 37"/>
                    <a:gd name="T13" fmla="*/ 23 h 51"/>
                    <a:gd name="T14" fmla="*/ 6 w 37"/>
                    <a:gd name="T15" fmla="*/ 27 h 51"/>
                    <a:gd name="T16" fmla="*/ 13 w 37"/>
                    <a:gd name="T17" fmla="*/ 50 h 51"/>
                    <a:gd name="T18" fmla="*/ 12 w 37"/>
                    <a:gd name="T19" fmla="*/ 51 h 51"/>
                    <a:gd name="T20" fmla="*/ 15 w 37"/>
                    <a:gd name="T21" fmla="*/ 51 h 51"/>
                    <a:gd name="T22" fmla="*/ 23 w 37"/>
                    <a:gd name="T23" fmla="*/ 42 h 51"/>
                    <a:gd name="T24" fmla="*/ 31 w 37"/>
                    <a:gd name="T25" fmla="*/ 30 h 51"/>
                    <a:gd name="T26" fmla="*/ 37 w 37"/>
                    <a:gd name="T27" fmla="*/ 25 h 51"/>
                    <a:gd name="T28" fmla="*/ 37 w 37"/>
                    <a:gd name="T29" fmla="*/ 17 h 51"/>
                    <a:gd name="T30" fmla="*/ 32 w 37"/>
                    <a:gd name="T31" fmla="*/ 12 h 51"/>
                    <a:gd name="T32" fmla="*/ 32 w 37"/>
                    <a:gd name="T33" fmla="*/ 12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7" h="51">
                      <a:moveTo>
                        <a:pt x="32" y="12"/>
                      </a:moveTo>
                      <a:lnTo>
                        <a:pt x="31" y="2"/>
                      </a:lnTo>
                      <a:lnTo>
                        <a:pt x="31" y="2"/>
                      </a:lnTo>
                      <a:lnTo>
                        <a:pt x="20" y="0"/>
                      </a:lnTo>
                      <a:lnTo>
                        <a:pt x="13" y="14"/>
                      </a:lnTo>
                      <a:lnTo>
                        <a:pt x="0" y="13"/>
                      </a:lnTo>
                      <a:lnTo>
                        <a:pt x="5" y="23"/>
                      </a:lnTo>
                      <a:lnTo>
                        <a:pt x="6" y="27"/>
                      </a:lnTo>
                      <a:lnTo>
                        <a:pt x="13" y="50"/>
                      </a:lnTo>
                      <a:lnTo>
                        <a:pt x="12" y="51"/>
                      </a:lnTo>
                      <a:lnTo>
                        <a:pt x="15" y="51"/>
                      </a:lnTo>
                      <a:lnTo>
                        <a:pt x="23" y="42"/>
                      </a:lnTo>
                      <a:lnTo>
                        <a:pt x="31" y="30"/>
                      </a:lnTo>
                      <a:lnTo>
                        <a:pt x="37" y="25"/>
                      </a:lnTo>
                      <a:lnTo>
                        <a:pt x="37" y="17"/>
                      </a:lnTo>
                      <a:lnTo>
                        <a:pt x="32" y="12"/>
                      </a:lnTo>
                      <a:lnTo>
                        <a:pt x="32" y="1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1" name="Belgium" descr="{&quot;Key&quot;:&quot;belgium&quot;,&quot;Name&quot;:&quot;Belgium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B17B46A-1EB0-7B7B-B5E2-0F95413A5D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73775" y="2551113"/>
                  <a:ext cx="104775" cy="71438"/>
                </a:xfrm>
                <a:custGeom>
                  <a:avLst/>
                  <a:gdLst>
                    <a:gd name="T0" fmla="*/ 44 w 66"/>
                    <a:gd name="T1" fmla="*/ 0 h 45"/>
                    <a:gd name="T2" fmla="*/ 27 w 66"/>
                    <a:gd name="T3" fmla="*/ 4 h 45"/>
                    <a:gd name="T4" fmla="*/ 14 w 66"/>
                    <a:gd name="T5" fmla="*/ 3 h 45"/>
                    <a:gd name="T6" fmla="*/ 14 w 66"/>
                    <a:gd name="T7" fmla="*/ 3 h 45"/>
                    <a:gd name="T8" fmla="*/ 0 w 66"/>
                    <a:gd name="T9" fmla="*/ 7 h 45"/>
                    <a:gd name="T10" fmla="*/ 2 w 66"/>
                    <a:gd name="T11" fmla="*/ 16 h 45"/>
                    <a:gd name="T12" fmla="*/ 10 w 66"/>
                    <a:gd name="T13" fmla="*/ 16 h 45"/>
                    <a:gd name="T14" fmla="*/ 20 w 66"/>
                    <a:gd name="T15" fmla="*/ 25 h 45"/>
                    <a:gd name="T16" fmla="*/ 32 w 66"/>
                    <a:gd name="T17" fmla="*/ 35 h 45"/>
                    <a:gd name="T18" fmla="*/ 41 w 66"/>
                    <a:gd name="T19" fmla="*/ 34 h 45"/>
                    <a:gd name="T20" fmla="*/ 58 w 66"/>
                    <a:gd name="T21" fmla="*/ 45 h 45"/>
                    <a:gd name="T22" fmla="*/ 60 w 66"/>
                    <a:gd name="T23" fmla="*/ 32 h 45"/>
                    <a:gd name="T24" fmla="*/ 65 w 66"/>
                    <a:gd name="T25" fmla="*/ 31 h 45"/>
                    <a:gd name="T26" fmla="*/ 66 w 66"/>
                    <a:gd name="T27" fmla="*/ 15 h 45"/>
                    <a:gd name="T28" fmla="*/ 55 w 66"/>
                    <a:gd name="T29" fmla="*/ 10 h 45"/>
                    <a:gd name="T30" fmla="*/ 44 w 66"/>
                    <a:gd name="T31" fmla="*/ 0 h 45"/>
                    <a:gd name="T32" fmla="*/ 44 w 66"/>
                    <a:gd name="T33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6" h="45">
                      <a:moveTo>
                        <a:pt x="44" y="0"/>
                      </a:moveTo>
                      <a:lnTo>
                        <a:pt x="27" y="4"/>
                      </a:lnTo>
                      <a:lnTo>
                        <a:pt x="14" y="3"/>
                      </a:lnTo>
                      <a:lnTo>
                        <a:pt x="14" y="3"/>
                      </a:lnTo>
                      <a:lnTo>
                        <a:pt x="0" y="7"/>
                      </a:lnTo>
                      <a:lnTo>
                        <a:pt x="2" y="16"/>
                      </a:lnTo>
                      <a:lnTo>
                        <a:pt x="10" y="16"/>
                      </a:lnTo>
                      <a:lnTo>
                        <a:pt x="20" y="25"/>
                      </a:lnTo>
                      <a:lnTo>
                        <a:pt x="32" y="35"/>
                      </a:lnTo>
                      <a:lnTo>
                        <a:pt x="41" y="34"/>
                      </a:lnTo>
                      <a:lnTo>
                        <a:pt x="58" y="45"/>
                      </a:lnTo>
                      <a:lnTo>
                        <a:pt x="60" y="32"/>
                      </a:lnTo>
                      <a:lnTo>
                        <a:pt x="65" y="31"/>
                      </a:lnTo>
                      <a:lnTo>
                        <a:pt x="66" y="15"/>
                      </a:lnTo>
                      <a:lnTo>
                        <a:pt x="55" y="10"/>
                      </a:lnTo>
                      <a:lnTo>
                        <a:pt x="44" y="0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2" name="Benin" descr="{&quot;Key&quot;:&quot;benin&quot;,&quot;Name&quot;:&quot;Beni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648C3E3F-AB99-A858-3749-5A664DC686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26150" y="4021138"/>
                  <a:ext cx="101600" cy="230188"/>
                </a:xfrm>
                <a:custGeom>
                  <a:avLst/>
                  <a:gdLst>
                    <a:gd name="T0" fmla="*/ 60 w 64"/>
                    <a:gd name="T1" fmla="*/ 14 h 145"/>
                    <a:gd name="T2" fmla="*/ 43 w 64"/>
                    <a:gd name="T3" fmla="*/ 0 h 145"/>
                    <a:gd name="T4" fmla="*/ 36 w 64"/>
                    <a:gd name="T5" fmla="*/ 0 h 145"/>
                    <a:gd name="T6" fmla="*/ 29 w 64"/>
                    <a:gd name="T7" fmla="*/ 7 h 145"/>
                    <a:gd name="T8" fmla="*/ 25 w 64"/>
                    <a:gd name="T9" fmla="*/ 14 h 145"/>
                    <a:gd name="T10" fmla="*/ 14 w 64"/>
                    <a:gd name="T11" fmla="*/ 17 h 145"/>
                    <a:gd name="T12" fmla="*/ 10 w 64"/>
                    <a:gd name="T13" fmla="*/ 27 h 145"/>
                    <a:gd name="T14" fmla="*/ 3 w 64"/>
                    <a:gd name="T15" fmla="*/ 30 h 145"/>
                    <a:gd name="T16" fmla="*/ 0 w 64"/>
                    <a:gd name="T17" fmla="*/ 42 h 145"/>
                    <a:gd name="T18" fmla="*/ 7 w 64"/>
                    <a:gd name="T19" fmla="*/ 49 h 145"/>
                    <a:gd name="T20" fmla="*/ 14 w 64"/>
                    <a:gd name="T21" fmla="*/ 58 h 145"/>
                    <a:gd name="T22" fmla="*/ 15 w 64"/>
                    <a:gd name="T23" fmla="*/ 69 h 145"/>
                    <a:gd name="T24" fmla="*/ 19 w 64"/>
                    <a:gd name="T25" fmla="*/ 74 h 145"/>
                    <a:gd name="T26" fmla="*/ 18 w 64"/>
                    <a:gd name="T27" fmla="*/ 129 h 145"/>
                    <a:gd name="T28" fmla="*/ 24 w 64"/>
                    <a:gd name="T29" fmla="*/ 145 h 145"/>
                    <a:gd name="T30" fmla="*/ 40 w 64"/>
                    <a:gd name="T31" fmla="*/ 142 h 145"/>
                    <a:gd name="T32" fmla="*/ 41 w 64"/>
                    <a:gd name="T33" fmla="*/ 104 h 145"/>
                    <a:gd name="T34" fmla="*/ 41 w 64"/>
                    <a:gd name="T35" fmla="*/ 89 h 145"/>
                    <a:gd name="T36" fmla="*/ 45 w 64"/>
                    <a:gd name="T37" fmla="*/ 74 h 145"/>
                    <a:gd name="T38" fmla="*/ 52 w 64"/>
                    <a:gd name="T39" fmla="*/ 66 h 145"/>
                    <a:gd name="T40" fmla="*/ 62 w 64"/>
                    <a:gd name="T41" fmla="*/ 51 h 145"/>
                    <a:gd name="T42" fmla="*/ 59 w 64"/>
                    <a:gd name="T43" fmla="*/ 46 h 145"/>
                    <a:gd name="T44" fmla="*/ 64 w 64"/>
                    <a:gd name="T45" fmla="*/ 36 h 145"/>
                    <a:gd name="T46" fmla="*/ 59 w 64"/>
                    <a:gd name="T47" fmla="*/ 21 h 145"/>
                    <a:gd name="T48" fmla="*/ 60 w 64"/>
                    <a:gd name="T49" fmla="*/ 14 h 145"/>
                    <a:gd name="T50" fmla="*/ 60 w 64"/>
                    <a:gd name="T51" fmla="*/ 14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64" h="145">
                      <a:moveTo>
                        <a:pt x="60" y="14"/>
                      </a:moveTo>
                      <a:lnTo>
                        <a:pt x="43" y="0"/>
                      </a:lnTo>
                      <a:lnTo>
                        <a:pt x="36" y="0"/>
                      </a:lnTo>
                      <a:lnTo>
                        <a:pt x="29" y="7"/>
                      </a:lnTo>
                      <a:lnTo>
                        <a:pt x="25" y="14"/>
                      </a:lnTo>
                      <a:lnTo>
                        <a:pt x="14" y="17"/>
                      </a:lnTo>
                      <a:lnTo>
                        <a:pt x="10" y="27"/>
                      </a:lnTo>
                      <a:lnTo>
                        <a:pt x="3" y="30"/>
                      </a:lnTo>
                      <a:lnTo>
                        <a:pt x="0" y="42"/>
                      </a:lnTo>
                      <a:lnTo>
                        <a:pt x="7" y="49"/>
                      </a:lnTo>
                      <a:lnTo>
                        <a:pt x="14" y="58"/>
                      </a:lnTo>
                      <a:lnTo>
                        <a:pt x="15" y="69"/>
                      </a:lnTo>
                      <a:lnTo>
                        <a:pt x="19" y="74"/>
                      </a:lnTo>
                      <a:lnTo>
                        <a:pt x="18" y="129"/>
                      </a:lnTo>
                      <a:lnTo>
                        <a:pt x="24" y="145"/>
                      </a:lnTo>
                      <a:lnTo>
                        <a:pt x="40" y="142"/>
                      </a:lnTo>
                      <a:lnTo>
                        <a:pt x="41" y="104"/>
                      </a:lnTo>
                      <a:lnTo>
                        <a:pt x="41" y="89"/>
                      </a:lnTo>
                      <a:lnTo>
                        <a:pt x="45" y="74"/>
                      </a:lnTo>
                      <a:lnTo>
                        <a:pt x="52" y="66"/>
                      </a:lnTo>
                      <a:lnTo>
                        <a:pt x="62" y="51"/>
                      </a:lnTo>
                      <a:lnTo>
                        <a:pt x="59" y="46"/>
                      </a:lnTo>
                      <a:lnTo>
                        <a:pt x="64" y="36"/>
                      </a:lnTo>
                      <a:lnTo>
                        <a:pt x="59" y="21"/>
                      </a:lnTo>
                      <a:lnTo>
                        <a:pt x="60" y="14"/>
                      </a:lnTo>
                      <a:lnTo>
                        <a:pt x="60" y="1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3" name="Burkina Faso" descr="{&quot;Key&quot;:&quot;burkina faso&quot;,&quot;Name&quot;:&quot;Burkina Faso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E09B66B-2DAB-1B6A-F5AB-8BDAE40B53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19775" y="3913188"/>
                  <a:ext cx="252412" cy="207963"/>
                </a:xfrm>
                <a:custGeom>
                  <a:avLst/>
                  <a:gdLst>
                    <a:gd name="T0" fmla="*/ 122 w 159"/>
                    <a:gd name="T1" fmla="*/ 5 h 131"/>
                    <a:gd name="T2" fmla="*/ 109 w 159"/>
                    <a:gd name="T3" fmla="*/ 5 h 131"/>
                    <a:gd name="T4" fmla="*/ 103 w 159"/>
                    <a:gd name="T5" fmla="*/ 0 h 131"/>
                    <a:gd name="T6" fmla="*/ 92 w 159"/>
                    <a:gd name="T7" fmla="*/ 4 h 131"/>
                    <a:gd name="T8" fmla="*/ 72 w 159"/>
                    <a:gd name="T9" fmla="*/ 13 h 131"/>
                    <a:gd name="T10" fmla="*/ 69 w 159"/>
                    <a:gd name="T11" fmla="*/ 20 h 131"/>
                    <a:gd name="T12" fmla="*/ 53 w 159"/>
                    <a:gd name="T13" fmla="*/ 32 h 131"/>
                    <a:gd name="T14" fmla="*/ 50 w 159"/>
                    <a:gd name="T15" fmla="*/ 37 h 131"/>
                    <a:gd name="T16" fmla="*/ 41 w 159"/>
                    <a:gd name="T17" fmla="*/ 42 h 131"/>
                    <a:gd name="T18" fmla="*/ 31 w 159"/>
                    <a:gd name="T19" fmla="*/ 39 h 131"/>
                    <a:gd name="T20" fmla="*/ 25 w 159"/>
                    <a:gd name="T21" fmla="*/ 45 h 131"/>
                    <a:gd name="T22" fmla="*/ 22 w 159"/>
                    <a:gd name="T23" fmla="*/ 61 h 131"/>
                    <a:gd name="T24" fmla="*/ 5 w 159"/>
                    <a:gd name="T25" fmla="*/ 80 h 131"/>
                    <a:gd name="T26" fmla="*/ 6 w 159"/>
                    <a:gd name="T27" fmla="*/ 89 h 131"/>
                    <a:gd name="T28" fmla="*/ 0 w 159"/>
                    <a:gd name="T29" fmla="*/ 99 h 131"/>
                    <a:gd name="T30" fmla="*/ 1 w 159"/>
                    <a:gd name="T31" fmla="*/ 113 h 131"/>
                    <a:gd name="T32" fmla="*/ 11 w 159"/>
                    <a:gd name="T33" fmla="*/ 117 h 131"/>
                    <a:gd name="T34" fmla="*/ 15 w 159"/>
                    <a:gd name="T35" fmla="*/ 126 h 131"/>
                    <a:gd name="T36" fmla="*/ 24 w 159"/>
                    <a:gd name="T37" fmla="*/ 131 h 131"/>
                    <a:gd name="T38" fmla="*/ 31 w 159"/>
                    <a:gd name="T39" fmla="*/ 125 h 131"/>
                    <a:gd name="T40" fmla="*/ 41 w 159"/>
                    <a:gd name="T41" fmla="*/ 124 h 131"/>
                    <a:gd name="T42" fmla="*/ 56 w 159"/>
                    <a:gd name="T43" fmla="*/ 130 h 131"/>
                    <a:gd name="T44" fmla="*/ 52 w 159"/>
                    <a:gd name="T45" fmla="*/ 112 h 131"/>
                    <a:gd name="T46" fmla="*/ 53 w 159"/>
                    <a:gd name="T47" fmla="*/ 99 h 131"/>
                    <a:gd name="T48" fmla="*/ 89 w 159"/>
                    <a:gd name="T49" fmla="*/ 97 h 131"/>
                    <a:gd name="T50" fmla="*/ 99 w 159"/>
                    <a:gd name="T51" fmla="*/ 99 h 131"/>
                    <a:gd name="T52" fmla="*/ 105 w 159"/>
                    <a:gd name="T53" fmla="*/ 95 h 131"/>
                    <a:gd name="T54" fmla="*/ 114 w 159"/>
                    <a:gd name="T55" fmla="*/ 97 h 131"/>
                    <a:gd name="T56" fmla="*/ 133 w 159"/>
                    <a:gd name="T57" fmla="*/ 98 h 131"/>
                    <a:gd name="T58" fmla="*/ 140 w 159"/>
                    <a:gd name="T59" fmla="*/ 95 h 131"/>
                    <a:gd name="T60" fmla="*/ 144 w 159"/>
                    <a:gd name="T61" fmla="*/ 85 h 131"/>
                    <a:gd name="T62" fmla="*/ 155 w 159"/>
                    <a:gd name="T63" fmla="*/ 82 h 131"/>
                    <a:gd name="T64" fmla="*/ 159 w 159"/>
                    <a:gd name="T65" fmla="*/ 75 h 131"/>
                    <a:gd name="T66" fmla="*/ 159 w 159"/>
                    <a:gd name="T67" fmla="*/ 59 h 131"/>
                    <a:gd name="T68" fmla="*/ 136 w 159"/>
                    <a:gd name="T69" fmla="*/ 54 h 131"/>
                    <a:gd name="T70" fmla="*/ 135 w 159"/>
                    <a:gd name="T71" fmla="*/ 42 h 131"/>
                    <a:gd name="T72" fmla="*/ 123 w 159"/>
                    <a:gd name="T73" fmla="*/ 27 h 131"/>
                    <a:gd name="T74" fmla="*/ 120 w 159"/>
                    <a:gd name="T75" fmla="*/ 16 h 131"/>
                    <a:gd name="T76" fmla="*/ 122 w 159"/>
                    <a:gd name="T77" fmla="*/ 5 h 131"/>
                    <a:gd name="T78" fmla="*/ 122 w 159"/>
                    <a:gd name="T79" fmla="*/ 5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59" h="131">
                      <a:moveTo>
                        <a:pt x="122" y="5"/>
                      </a:moveTo>
                      <a:lnTo>
                        <a:pt x="109" y="5"/>
                      </a:lnTo>
                      <a:lnTo>
                        <a:pt x="103" y="0"/>
                      </a:lnTo>
                      <a:lnTo>
                        <a:pt x="92" y="4"/>
                      </a:lnTo>
                      <a:lnTo>
                        <a:pt x="72" y="13"/>
                      </a:lnTo>
                      <a:lnTo>
                        <a:pt x="69" y="20"/>
                      </a:lnTo>
                      <a:lnTo>
                        <a:pt x="53" y="32"/>
                      </a:lnTo>
                      <a:lnTo>
                        <a:pt x="50" y="37"/>
                      </a:lnTo>
                      <a:lnTo>
                        <a:pt x="41" y="42"/>
                      </a:lnTo>
                      <a:lnTo>
                        <a:pt x="31" y="39"/>
                      </a:lnTo>
                      <a:lnTo>
                        <a:pt x="25" y="45"/>
                      </a:lnTo>
                      <a:lnTo>
                        <a:pt x="22" y="61"/>
                      </a:lnTo>
                      <a:lnTo>
                        <a:pt x="5" y="80"/>
                      </a:lnTo>
                      <a:lnTo>
                        <a:pt x="6" y="89"/>
                      </a:lnTo>
                      <a:lnTo>
                        <a:pt x="0" y="99"/>
                      </a:lnTo>
                      <a:lnTo>
                        <a:pt x="1" y="113"/>
                      </a:lnTo>
                      <a:lnTo>
                        <a:pt x="11" y="117"/>
                      </a:lnTo>
                      <a:lnTo>
                        <a:pt x="15" y="126"/>
                      </a:lnTo>
                      <a:lnTo>
                        <a:pt x="24" y="131"/>
                      </a:lnTo>
                      <a:lnTo>
                        <a:pt x="31" y="125"/>
                      </a:lnTo>
                      <a:lnTo>
                        <a:pt x="41" y="124"/>
                      </a:lnTo>
                      <a:lnTo>
                        <a:pt x="56" y="130"/>
                      </a:lnTo>
                      <a:lnTo>
                        <a:pt x="52" y="112"/>
                      </a:lnTo>
                      <a:lnTo>
                        <a:pt x="53" y="99"/>
                      </a:lnTo>
                      <a:lnTo>
                        <a:pt x="89" y="97"/>
                      </a:lnTo>
                      <a:lnTo>
                        <a:pt x="99" y="99"/>
                      </a:lnTo>
                      <a:lnTo>
                        <a:pt x="105" y="95"/>
                      </a:lnTo>
                      <a:lnTo>
                        <a:pt x="114" y="97"/>
                      </a:lnTo>
                      <a:lnTo>
                        <a:pt x="133" y="98"/>
                      </a:lnTo>
                      <a:lnTo>
                        <a:pt x="140" y="95"/>
                      </a:lnTo>
                      <a:lnTo>
                        <a:pt x="144" y="85"/>
                      </a:lnTo>
                      <a:lnTo>
                        <a:pt x="155" y="82"/>
                      </a:lnTo>
                      <a:lnTo>
                        <a:pt x="159" y="75"/>
                      </a:lnTo>
                      <a:lnTo>
                        <a:pt x="159" y="59"/>
                      </a:lnTo>
                      <a:lnTo>
                        <a:pt x="136" y="54"/>
                      </a:lnTo>
                      <a:lnTo>
                        <a:pt x="135" y="42"/>
                      </a:lnTo>
                      <a:lnTo>
                        <a:pt x="123" y="27"/>
                      </a:lnTo>
                      <a:lnTo>
                        <a:pt x="120" y="16"/>
                      </a:lnTo>
                      <a:lnTo>
                        <a:pt x="122" y="5"/>
                      </a:lnTo>
                      <a:lnTo>
                        <a:pt x="122" y="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4" name="Bulgaria" descr="{&quot;Key&quot;:&quot;bulgaria&quot;,&quot;Name&quot;:&quot;Bulgar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4768032-1FC5-F03E-DD5F-5FAA20BC67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73850" y="2816226"/>
                  <a:ext cx="185737" cy="109538"/>
                </a:xfrm>
                <a:custGeom>
                  <a:avLst/>
                  <a:gdLst>
                    <a:gd name="T0" fmla="*/ 117 w 117"/>
                    <a:gd name="T1" fmla="*/ 12 h 69"/>
                    <a:gd name="T2" fmla="*/ 106 w 117"/>
                    <a:gd name="T3" fmla="*/ 9 h 69"/>
                    <a:gd name="T4" fmla="*/ 91 w 117"/>
                    <a:gd name="T5" fmla="*/ 2 h 69"/>
                    <a:gd name="T6" fmla="*/ 69 w 117"/>
                    <a:gd name="T7" fmla="*/ 6 h 69"/>
                    <a:gd name="T8" fmla="*/ 61 w 117"/>
                    <a:gd name="T9" fmla="*/ 13 h 69"/>
                    <a:gd name="T10" fmla="*/ 33 w 117"/>
                    <a:gd name="T11" fmla="*/ 11 h 69"/>
                    <a:gd name="T12" fmla="*/ 18 w 117"/>
                    <a:gd name="T13" fmla="*/ 7 h 69"/>
                    <a:gd name="T14" fmla="*/ 11 w 117"/>
                    <a:gd name="T15" fmla="*/ 9 h 69"/>
                    <a:gd name="T16" fmla="*/ 4 w 117"/>
                    <a:gd name="T17" fmla="*/ 0 h 69"/>
                    <a:gd name="T18" fmla="*/ 0 w 117"/>
                    <a:gd name="T19" fmla="*/ 6 h 69"/>
                    <a:gd name="T20" fmla="*/ 3 w 117"/>
                    <a:gd name="T21" fmla="*/ 14 h 69"/>
                    <a:gd name="T22" fmla="*/ 13 w 117"/>
                    <a:gd name="T23" fmla="*/ 23 h 69"/>
                    <a:gd name="T24" fmla="*/ 7 w 117"/>
                    <a:gd name="T25" fmla="*/ 31 h 69"/>
                    <a:gd name="T26" fmla="*/ 4 w 117"/>
                    <a:gd name="T27" fmla="*/ 38 h 69"/>
                    <a:gd name="T28" fmla="*/ 7 w 117"/>
                    <a:gd name="T29" fmla="*/ 41 h 69"/>
                    <a:gd name="T30" fmla="*/ 4 w 117"/>
                    <a:gd name="T31" fmla="*/ 44 h 69"/>
                    <a:gd name="T32" fmla="*/ 14 w 117"/>
                    <a:gd name="T33" fmla="*/ 51 h 69"/>
                    <a:gd name="T34" fmla="*/ 17 w 117"/>
                    <a:gd name="T35" fmla="*/ 67 h 69"/>
                    <a:gd name="T36" fmla="*/ 31 w 117"/>
                    <a:gd name="T37" fmla="*/ 67 h 69"/>
                    <a:gd name="T38" fmla="*/ 46 w 117"/>
                    <a:gd name="T39" fmla="*/ 62 h 69"/>
                    <a:gd name="T40" fmla="*/ 61 w 117"/>
                    <a:gd name="T41" fmla="*/ 69 h 69"/>
                    <a:gd name="T42" fmla="*/ 78 w 117"/>
                    <a:gd name="T43" fmla="*/ 67 h 69"/>
                    <a:gd name="T44" fmla="*/ 77 w 117"/>
                    <a:gd name="T45" fmla="*/ 56 h 69"/>
                    <a:gd name="T46" fmla="*/ 96 w 117"/>
                    <a:gd name="T47" fmla="*/ 48 h 69"/>
                    <a:gd name="T48" fmla="*/ 112 w 117"/>
                    <a:gd name="T49" fmla="*/ 51 h 69"/>
                    <a:gd name="T50" fmla="*/ 104 w 117"/>
                    <a:gd name="T51" fmla="*/ 38 h 69"/>
                    <a:gd name="T52" fmla="*/ 110 w 117"/>
                    <a:gd name="T53" fmla="*/ 21 h 69"/>
                    <a:gd name="T54" fmla="*/ 117 w 117"/>
                    <a:gd name="T55" fmla="*/ 12 h 69"/>
                    <a:gd name="T56" fmla="*/ 117 w 117"/>
                    <a:gd name="T57" fmla="*/ 12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17" h="69">
                      <a:moveTo>
                        <a:pt x="117" y="12"/>
                      </a:moveTo>
                      <a:lnTo>
                        <a:pt x="106" y="9"/>
                      </a:lnTo>
                      <a:lnTo>
                        <a:pt x="91" y="2"/>
                      </a:lnTo>
                      <a:lnTo>
                        <a:pt x="69" y="6"/>
                      </a:lnTo>
                      <a:lnTo>
                        <a:pt x="61" y="13"/>
                      </a:lnTo>
                      <a:lnTo>
                        <a:pt x="33" y="11"/>
                      </a:lnTo>
                      <a:lnTo>
                        <a:pt x="18" y="7"/>
                      </a:lnTo>
                      <a:lnTo>
                        <a:pt x="11" y="9"/>
                      </a:lnTo>
                      <a:lnTo>
                        <a:pt x="4" y="0"/>
                      </a:lnTo>
                      <a:lnTo>
                        <a:pt x="0" y="6"/>
                      </a:lnTo>
                      <a:lnTo>
                        <a:pt x="3" y="14"/>
                      </a:lnTo>
                      <a:lnTo>
                        <a:pt x="13" y="23"/>
                      </a:lnTo>
                      <a:lnTo>
                        <a:pt x="7" y="31"/>
                      </a:lnTo>
                      <a:lnTo>
                        <a:pt x="4" y="38"/>
                      </a:lnTo>
                      <a:lnTo>
                        <a:pt x="7" y="41"/>
                      </a:lnTo>
                      <a:lnTo>
                        <a:pt x="4" y="44"/>
                      </a:lnTo>
                      <a:lnTo>
                        <a:pt x="14" y="51"/>
                      </a:lnTo>
                      <a:lnTo>
                        <a:pt x="17" y="67"/>
                      </a:lnTo>
                      <a:lnTo>
                        <a:pt x="31" y="67"/>
                      </a:lnTo>
                      <a:lnTo>
                        <a:pt x="46" y="62"/>
                      </a:lnTo>
                      <a:lnTo>
                        <a:pt x="61" y="69"/>
                      </a:lnTo>
                      <a:lnTo>
                        <a:pt x="78" y="67"/>
                      </a:lnTo>
                      <a:lnTo>
                        <a:pt x="77" y="56"/>
                      </a:lnTo>
                      <a:lnTo>
                        <a:pt x="96" y="48"/>
                      </a:lnTo>
                      <a:lnTo>
                        <a:pt x="112" y="51"/>
                      </a:lnTo>
                      <a:lnTo>
                        <a:pt x="104" y="38"/>
                      </a:lnTo>
                      <a:lnTo>
                        <a:pt x="110" y="21"/>
                      </a:lnTo>
                      <a:lnTo>
                        <a:pt x="117" y="12"/>
                      </a:lnTo>
                      <a:lnTo>
                        <a:pt x="117" y="1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5" name="Bosnia and Herzegovina" descr="{&quot;Key&quot;:&quot;bosnia and herzegovina&quot;,&quot;Name&quot;:&quot;Bosnia and Herzegovin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980B6C9-7A8D-D11D-DBBE-6F05D15146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70650" y="2781301"/>
                  <a:ext cx="119062" cy="92075"/>
                </a:xfrm>
                <a:custGeom>
                  <a:avLst/>
                  <a:gdLst>
                    <a:gd name="T0" fmla="*/ 24 w 75"/>
                    <a:gd name="T1" fmla="*/ 0 h 58"/>
                    <a:gd name="T2" fmla="*/ 15 w 75"/>
                    <a:gd name="T3" fmla="*/ 0 h 58"/>
                    <a:gd name="T4" fmla="*/ 12 w 75"/>
                    <a:gd name="T5" fmla="*/ 4 h 58"/>
                    <a:gd name="T6" fmla="*/ 4 w 75"/>
                    <a:gd name="T7" fmla="*/ 0 h 58"/>
                    <a:gd name="T8" fmla="*/ 0 w 75"/>
                    <a:gd name="T9" fmla="*/ 9 h 58"/>
                    <a:gd name="T10" fmla="*/ 11 w 75"/>
                    <a:gd name="T11" fmla="*/ 19 h 58"/>
                    <a:gd name="T12" fmla="*/ 15 w 75"/>
                    <a:gd name="T13" fmla="*/ 27 h 58"/>
                    <a:gd name="T14" fmla="*/ 25 w 75"/>
                    <a:gd name="T15" fmla="*/ 35 h 58"/>
                    <a:gd name="T16" fmla="*/ 32 w 75"/>
                    <a:gd name="T17" fmla="*/ 41 h 58"/>
                    <a:gd name="T18" fmla="*/ 41 w 75"/>
                    <a:gd name="T19" fmla="*/ 50 h 58"/>
                    <a:gd name="T20" fmla="*/ 58 w 75"/>
                    <a:gd name="T21" fmla="*/ 58 h 58"/>
                    <a:gd name="T22" fmla="*/ 60 w 75"/>
                    <a:gd name="T23" fmla="*/ 46 h 58"/>
                    <a:gd name="T24" fmla="*/ 66 w 75"/>
                    <a:gd name="T25" fmla="*/ 41 h 58"/>
                    <a:gd name="T26" fmla="*/ 69 w 75"/>
                    <a:gd name="T27" fmla="*/ 39 h 58"/>
                    <a:gd name="T28" fmla="*/ 73 w 75"/>
                    <a:gd name="T29" fmla="*/ 37 h 58"/>
                    <a:gd name="T30" fmla="*/ 75 w 75"/>
                    <a:gd name="T31" fmla="*/ 27 h 58"/>
                    <a:gd name="T32" fmla="*/ 65 w 75"/>
                    <a:gd name="T33" fmla="*/ 18 h 58"/>
                    <a:gd name="T34" fmla="*/ 69 w 75"/>
                    <a:gd name="T35" fmla="*/ 8 h 58"/>
                    <a:gd name="T36" fmla="*/ 62 w 75"/>
                    <a:gd name="T37" fmla="*/ 8 h 58"/>
                    <a:gd name="T38" fmla="*/ 62 w 75"/>
                    <a:gd name="T39" fmla="*/ 8 h 58"/>
                    <a:gd name="T40" fmla="*/ 53 w 75"/>
                    <a:gd name="T41" fmla="*/ 2 h 58"/>
                    <a:gd name="T42" fmla="*/ 40 w 75"/>
                    <a:gd name="T43" fmla="*/ 3 h 58"/>
                    <a:gd name="T44" fmla="*/ 24 w 75"/>
                    <a:gd name="T45" fmla="*/ 0 h 58"/>
                    <a:gd name="T46" fmla="*/ 24 w 75"/>
                    <a:gd name="T47" fmla="*/ 0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75" h="58">
                      <a:moveTo>
                        <a:pt x="24" y="0"/>
                      </a:moveTo>
                      <a:lnTo>
                        <a:pt x="15" y="0"/>
                      </a:lnTo>
                      <a:lnTo>
                        <a:pt x="12" y="4"/>
                      </a:lnTo>
                      <a:lnTo>
                        <a:pt x="4" y="0"/>
                      </a:lnTo>
                      <a:lnTo>
                        <a:pt x="0" y="9"/>
                      </a:lnTo>
                      <a:lnTo>
                        <a:pt x="11" y="19"/>
                      </a:lnTo>
                      <a:lnTo>
                        <a:pt x="15" y="27"/>
                      </a:lnTo>
                      <a:lnTo>
                        <a:pt x="25" y="35"/>
                      </a:lnTo>
                      <a:lnTo>
                        <a:pt x="32" y="41"/>
                      </a:lnTo>
                      <a:lnTo>
                        <a:pt x="41" y="50"/>
                      </a:lnTo>
                      <a:lnTo>
                        <a:pt x="58" y="58"/>
                      </a:lnTo>
                      <a:lnTo>
                        <a:pt x="60" y="46"/>
                      </a:lnTo>
                      <a:lnTo>
                        <a:pt x="66" y="41"/>
                      </a:lnTo>
                      <a:lnTo>
                        <a:pt x="69" y="39"/>
                      </a:lnTo>
                      <a:lnTo>
                        <a:pt x="73" y="37"/>
                      </a:lnTo>
                      <a:lnTo>
                        <a:pt x="75" y="27"/>
                      </a:lnTo>
                      <a:lnTo>
                        <a:pt x="65" y="18"/>
                      </a:lnTo>
                      <a:lnTo>
                        <a:pt x="69" y="8"/>
                      </a:lnTo>
                      <a:lnTo>
                        <a:pt x="62" y="8"/>
                      </a:lnTo>
                      <a:lnTo>
                        <a:pt x="62" y="8"/>
                      </a:lnTo>
                      <a:lnTo>
                        <a:pt x="53" y="2"/>
                      </a:lnTo>
                      <a:lnTo>
                        <a:pt x="40" y="3"/>
                      </a:lnTo>
                      <a:lnTo>
                        <a:pt x="24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6" name="Belarus" descr="{&quot;Key&quot;:&quot;belarus&quot;,&quot;Name&quot;:&quot;Belaru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3A4C8BB2-40D9-D22E-549F-83A037FA6A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59562" y="2382838"/>
                  <a:ext cx="263525" cy="174625"/>
                </a:xfrm>
                <a:custGeom>
                  <a:avLst/>
                  <a:gdLst>
                    <a:gd name="T0" fmla="*/ 93 w 166"/>
                    <a:gd name="T1" fmla="*/ 6 h 110"/>
                    <a:gd name="T2" fmla="*/ 74 w 166"/>
                    <a:gd name="T3" fmla="*/ 0 h 110"/>
                    <a:gd name="T4" fmla="*/ 57 w 166"/>
                    <a:gd name="T5" fmla="*/ 9 h 110"/>
                    <a:gd name="T6" fmla="*/ 48 w 166"/>
                    <a:gd name="T7" fmla="*/ 12 h 110"/>
                    <a:gd name="T8" fmla="*/ 50 w 166"/>
                    <a:gd name="T9" fmla="*/ 22 h 110"/>
                    <a:gd name="T10" fmla="*/ 37 w 166"/>
                    <a:gd name="T11" fmla="*/ 29 h 110"/>
                    <a:gd name="T12" fmla="*/ 35 w 166"/>
                    <a:gd name="T13" fmla="*/ 42 h 110"/>
                    <a:gd name="T14" fmla="*/ 18 w 166"/>
                    <a:gd name="T15" fmla="*/ 51 h 110"/>
                    <a:gd name="T16" fmla="*/ 1 w 166"/>
                    <a:gd name="T17" fmla="*/ 51 h 110"/>
                    <a:gd name="T18" fmla="*/ 3 w 166"/>
                    <a:gd name="T19" fmla="*/ 60 h 110"/>
                    <a:gd name="T20" fmla="*/ 9 w 166"/>
                    <a:gd name="T21" fmla="*/ 69 h 110"/>
                    <a:gd name="T22" fmla="*/ 10 w 166"/>
                    <a:gd name="T23" fmla="*/ 78 h 110"/>
                    <a:gd name="T24" fmla="*/ 0 w 166"/>
                    <a:gd name="T25" fmla="*/ 82 h 110"/>
                    <a:gd name="T26" fmla="*/ 7 w 166"/>
                    <a:gd name="T27" fmla="*/ 94 h 110"/>
                    <a:gd name="T28" fmla="*/ 9 w 166"/>
                    <a:gd name="T29" fmla="*/ 103 h 110"/>
                    <a:gd name="T30" fmla="*/ 18 w 166"/>
                    <a:gd name="T31" fmla="*/ 102 h 110"/>
                    <a:gd name="T32" fmla="*/ 26 w 166"/>
                    <a:gd name="T33" fmla="*/ 96 h 110"/>
                    <a:gd name="T34" fmla="*/ 40 w 166"/>
                    <a:gd name="T35" fmla="*/ 96 h 110"/>
                    <a:gd name="T36" fmla="*/ 59 w 166"/>
                    <a:gd name="T37" fmla="*/ 97 h 110"/>
                    <a:gd name="T38" fmla="*/ 79 w 166"/>
                    <a:gd name="T39" fmla="*/ 103 h 110"/>
                    <a:gd name="T40" fmla="*/ 94 w 166"/>
                    <a:gd name="T41" fmla="*/ 103 h 110"/>
                    <a:gd name="T42" fmla="*/ 102 w 166"/>
                    <a:gd name="T43" fmla="*/ 107 h 110"/>
                    <a:gd name="T44" fmla="*/ 107 w 166"/>
                    <a:gd name="T45" fmla="*/ 103 h 110"/>
                    <a:gd name="T46" fmla="*/ 113 w 166"/>
                    <a:gd name="T47" fmla="*/ 109 h 110"/>
                    <a:gd name="T48" fmla="*/ 129 w 166"/>
                    <a:gd name="T49" fmla="*/ 107 h 110"/>
                    <a:gd name="T50" fmla="*/ 136 w 166"/>
                    <a:gd name="T51" fmla="*/ 110 h 110"/>
                    <a:gd name="T52" fmla="*/ 135 w 166"/>
                    <a:gd name="T53" fmla="*/ 97 h 110"/>
                    <a:gd name="T54" fmla="*/ 140 w 166"/>
                    <a:gd name="T55" fmla="*/ 93 h 110"/>
                    <a:gd name="T56" fmla="*/ 156 w 166"/>
                    <a:gd name="T57" fmla="*/ 92 h 110"/>
                    <a:gd name="T58" fmla="*/ 156 w 166"/>
                    <a:gd name="T59" fmla="*/ 92 h 110"/>
                    <a:gd name="T60" fmla="*/ 148 w 166"/>
                    <a:gd name="T61" fmla="*/ 77 h 110"/>
                    <a:gd name="T62" fmla="*/ 143 w 166"/>
                    <a:gd name="T63" fmla="*/ 69 h 110"/>
                    <a:gd name="T64" fmla="*/ 146 w 166"/>
                    <a:gd name="T65" fmla="*/ 68 h 110"/>
                    <a:gd name="T66" fmla="*/ 160 w 166"/>
                    <a:gd name="T67" fmla="*/ 68 h 110"/>
                    <a:gd name="T68" fmla="*/ 166 w 166"/>
                    <a:gd name="T69" fmla="*/ 63 h 110"/>
                    <a:gd name="T70" fmla="*/ 160 w 166"/>
                    <a:gd name="T71" fmla="*/ 57 h 110"/>
                    <a:gd name="T72" fmla="*/ 147 w 166"/>
                    <a:gd name="T73" fmla="*/ 53 h 110"/>
                    <a:gd name="T74" fmla="*/ 148 w 166"/>
                    <a:gd name="T75" fmla="*/ 49 h 110"/>
                    <a:gd name="T76" fmla="*/ 139 w 166"/>
                    <a:gd name="T77" fmla="*/ 45 h 110"/>
                    <a:gd name="T78" fmla="*/ 125 w 166"/>
                    <a:gd name="T79" fmla="*/ 30 h 110"/>
                    <a:gd name="T80" fmla="*/ 128 w 166"/>
                    <a:gd name="T81" fmla="*/ 25 h 110"/>
                    <a:gd name="T82" fmla="*/ 124 w 166"/>
                    <a:gd name="T83" fmla="*/ 13 h 110"/>
                    <a:gd name="T84" fmla="*/ 105 w 166"/>
                    <a:gd name="T85" fmla="*/ 8 h 110"/>
                    <a:gd name="T86" fmla="*/ 97 w 166"/>
                    <a:gd name="T87" fmla="*/ 11 h 110"/>
                    <a:gd name="T88" fmla="*/ 93 w 166"/>
                    <a:gd name="T89" fmla="*/ 6 h 110"/>
                    <a:gd name="T90" fmla="*/ 93 w 166"/>
                    <a:gd name="T91" fmla="*/ 6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66" h="110">
                      <a:moveTo>
                        <a:pt x="93" y="6"/>
                      </a:moveTo>
                      <a:lnTo>
                        <a:pt x="74" y="0"/>
                      </a:lnTo>
                      <a:lnTo>
                        <a:pt x="57" y="9"/>
                      </a:lnTo>
                      <a:lnTo>
                        <a:pt x="48" y="12"/>
                      </a:lnTo>
                      <a:lnTo>
                        <a:pt x="50" y="22"/>
                      </a:lnTo>
                      <a:lnTo>
                        <a:pt x="37" y="29"/>
                      </a:lnTo>
                      <a:lnTo>
                        <a:pt x="35" y="42"/>
                      </a:lnTo>
                      <a:lnTo>
                        <a:pt x="18" y="51"/>
                      </a:lnTo>
                      <a:lnTo>
                        <a:pt x="1" y="51"/>
                      </a:lnTo>
                      <a:lnTo>
                        <a:pt x="3" y="60"/>
                      </a:lnTo>
                      <a:lnTo>
                        <a:pt x="9" y="69"/>
                      </a:lnTo>
                      <a:lnTo>
                        <a:pt x="10" y="78"/>
                      </a:lnTo>
                      <a:lnTo>
                        <a:pt x="0" y="82"/>
                      </a:lnTo>
                      <a:lnTo>
                        <a:pt x="7" y="94"/>
                      </a:lnTo>
                      <a:lnTo>
                        <a:pt x="9" y="103"/>
                      </a:lnTo>
                      <a:lnTo>
                        <a:pt x="18" y="102"/>
                      </a:lnTo>
                      <a:lnTo>
                        <a:pt x="26" y="96"/>
                      </a:lnTo>
                      <a:lnTo>
                        <a:pt x="40" y="96"/>
                      </a:lnTo>
                      <a:lnTo>
                        <a:pt x="59" y="97"/>
                      </a:lnTo>
                      <a:lnTo>
                        <a:pt x="79" y="103"/>
                      </a:lnTo>
                      <a:lnTo>
                        <a:pt x="94" y="103"/>
                      </a:lnTo>
                      <a:lnTo>
                        <a:pt x="102" y="107"/>
                      </a:lnTo>
                      <a:lnTo>
                        <a:pt x="107" y="103"/>
                      </a:lnTo>
                      <a:lnTo>
                        <a:pt x="113" y="109"/>
                      </a:lnTo>
                      <a:lnTo>
                        <a:pt x="129" y="107"/>
                      </a:lnTo>
                      <a:lnTo>
                        <a:pt x="136" y="110"/>
                      </a:lnTo>
                      <a:lnTo>
                        <a:pt x="135" y="97"/>
                      </a:lnTo>
                      <a:lnTo>
                        <a:pt x="140" y="93"/>
                      </a:lnTo>
                      <a:lnTo>
                        <a:pt x="156" y="92"/>
                      </a:lnTo>
                      <a:lnTo>
                        <a:pt x="156" y="92"/>
                      </a:lnTo>
                      <a:lnTo>
                        <a:pt x="148" y="77"/>
                      </a:lnTo>
                      <a:lnTo>
                        <a:pt x="143" y="69"/>
                      </a:lnTo>
                      <a:lnTo>
                        <a:pt x="146" y="68"/>
                      </a:lnTo>
                      <a:lnTo>
                        <a:pt x="160" y="68"/>
                      </a:lnTo>
                      <a:lnTo>
                        <a:pt x="166" y="63"/>
                      </a:lnTo>
                      <a:lnTo>
                        <a:pt x="160" y="57"/>
                      </a:lnTo>
                      <a:lnTo>
                        <a:pt x="147" y="53"/>
                      </a:lnTo>
                      <a:lnTo>
                        <a:pt x="148" y="49"/>
                      </a:lnTo>
                      <a:lnTo>
                        <a:pt x="139" y="45"/>
                      </a:lnTo>
                      <a:lnTo>
                        <a:pt x="125" y="30"/>
                      </a:lnTo>
                      <a:lnTo>
                        <a:pt x="128" y="25"/>
                      </a:lnTo>
                      <a:lnTo>
                        <a:pt x="124" y="13"/>
                      </a:lnTo>
                      <a:lnTo>
                        <a:pt x="105" y="8"/>
                      </a:lnTo>
                      <a:lnTo>
                        <a:pt x="97" y="11"/>
                      </a:lnTo>
                      <a:lnTo>
                        <a:pt x="93" y="6"/>
                      </a:lnTo>
                      <a:lnTo>
                        <a:pt x="93" y="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7" name="Belize" descr="{&quot;Key&quot;:&quot;belize&quot;,&quot;Name&quot;:&quot;Beliz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2D21AEC-D4F5-760A-C46E-540140B2AE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62287" y="3786188"/>
                  <a:ext cx="47625" cy="96838"/>
                </a:xfrm>
                <a:custGeom>
                  <a:avLst/>
                  <a:gdLst>
                    <a:gd name="T0" fmla="*/ 6 w 30"/>
                    <a:gd name="T1" fmla="*/ 61 h 61"/>
                    <a:gd name="T2" fmla="*/ 11 w 30"/>
                    <a:gd name="T3" fmla="*/ 54 h 61"/>
                    <a:gd name="T4" fmla="*/ 15 w 30"/>
                    <a:gd name="T5" fmla="*/ 53 h 61"/>
                    <a:gd name="T6" fmla="*/ 20 w 30"/>
                    <a:gd name="T7" fmla="*/ 46 h 61"/>
                    <a:gd name="T8" fmla="*/ 23 w 30"/>
                    <a:gd name="T9" fmla="*/ 34 h 61"/>
                    <a:gd name="T10" fmla="*/ 22 w 30"/>
                    <a:gd name="T11" fmla="*/ 32 h 61"/>
                    <a:gd name="T12" fmla="*/ 25 w 30"/>
                    <a:gd name="T13" fmla="*/ 24 h 61"/>
                    <a:gd name="T14" fmla="*/ 24 w 30"/>
                    <a:gd name="T15" fmla="*/ 20 h 61"/>
                    <a:gd name="T16" fmla="*/ 29 w 30"/>
                    <a:gd name="T17" fmla="*/ 10 h 61"/>
                    <a:gd name="T18" fmla="*/ 30 w 30"/>
                    <a:gd name="T19" fmla="*/ 3 h 61"/>
                    <a:gd name="T20" fmla="*/ 26 w 30"/>
                    <a:gd name="T21" fmla="*/ 3 h 61"/>
                    <a:gd name="T22" fmla="*/ 26 w 30"/>
                    <a:gd name="T23" fmla="*/ 0 h 61"/>
                    <a:gd name="T24" fmla="*/ 22 w 30"/>
                    <a:gd name="T25" fmla="*/ 0 h 61"/>
                    <a:gd name="T26" fmla="*/ 13 w 30"/>
                    <a:gd name="T27" fmla="*/ 14 h 61"/>
                    <a:gd name="T28" fmla="*/ 9 w 30"/>
                    <a:gd name="T29" fmla="*/ 11 h 61"/>
                    <a:gd name="T30" fmla="*/ 7 w 30"/>
                    <a:gd name="T31" fmla="*/ 13 h 61"/>
                    <a:gd name="T32" fmla="*/ 7 w 30"/>
                    <a:gd name="T33" fmla="*/ 16 h 61"/>
                    <a:gd name="T34" fmla="*/ 4 w 30"/>
                    <a:gd name="T35" fmla="*/ 35 h 61"/>
                    <a:gd name="T36" fmla="*/ 0 w 30"/>
                    <a:gd name="T37" fmla="*/ 61 h 61"/>
                    <a:gd name="T38" fmla="*/ 6 w 30"/>
                    <a:gd name="T39" fmla="*/ 61 h 61"/>
                    <a:gd name="T40" fmla="*/ 6 w 30"/>
                    <a:gd name="T41" fmla="*/ 61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30" h="61">
                      <a:moveTo>
                        <a:pt x="6" y="61"/>
                      </a:moveTo>
                      <a:lnTo>
                        <a:pt x="11" y="54"/>
                      </a:lnTo>
                      <a:lnTo>
                        <a:pt x="15" y="53"/>
                      </a:lnTo>
                      <a:lnTo>
                        <a:pt x="20" y="46"/>
                      </a:lnTo>
                      <a:lnTo>
                        <a:pt x="23" y="34"/>
                      </a:lnTo>
                      <a:lnTo>
                        <a:pt x="22" y="32"/>
                      </a:lnTo>
                      <a:lnTo>
                        <a:pt x="25" y="24"/>
                      </a:lnTo>
                      <a:lnTo>
                        <a:pt x="24" y="20"/>
                      </a:lnTo>
                      <a:lnTo>
                        <a:pt x="29" y="10"/>
                      </a:lnTo>
                      <a:lnTo>
                        <a:pt x="30" y="3"/>
                      </a:lnTo>
                      <a:lnTo>
                        <a:pt x="26" y="3"/>
                      </a:lnTo>
                      <a:lnTo>
                        <a:pt x="26" y="0"/>
                      </a:lnTo>
                      <a:lnTo>
                        <a:pt x="22" y="0"/>
                      </a:lnTo>
                      <a:lnTo>
                        <a:pt x="13" y="14"/>
                      </a:lnTo>
                      <a:lnTo>
                        <a:pt x="9" y="11"/>
                      </a:lnTo>
                      <a:lnTo>
                        <a:pt x="7" y="13"/>
                      </a:lnTo>
                      <a:lnTo>
                        <a:pt x="7" y="16"/>
                      </a:lnTo>
                      <a:lnTo>
                        <a:pt x="4" y="35"/>
                      </a:lnTo>
                      <a:lnTo>
                        <a:pt x="0" y="61"/>
                      </a:lnTo>
                      <a:lnTo>
                        <a:pt x="6" y="61"/>
                      </a:lnTo>
                      <a:lnTo>
                        <a:pt x="6" y="6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8" name="Bolivia" descr="{&quot;Key&quot;:&quot;bolivia&quot;,&quot;Name&quot;:&quot;Boliv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6242D10-038F-9C3F-B805-355E8FD6BF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7287" y="4851401"/>
                  <a:ext cx="415925" cy="495300"/>
                </a:xfrm>
                <a:custGeom>
                  <a:avLst/>
                  <a:gdLst>
                    <a:gd name="T0" fmla="*/ 253 w 262"/>
                    <a:gd name="T1" fmla="*/ 247 h 312"/>
                    <a:gd name="T2" fmla="*/ 258 w 262"/>
                    <a:gd name="T3" fmla="*/ 243 h 312"/>
                    <a:gd name="T4" fmla="*/ 255 w 262"/>
                    <a:gd name="T5" fmla="*/ 229 h 312"/>
                    <a:gd name="T6" fmla="*/ 260 w 262"/>
                    <a:gd name="T7" fmla="*/ 218 h 312"/>
                    <a:gd name="T8" fmla="*/ 262 w 262"/>
                    <a:gd name="T9" fmla="*/ 200 h 312"/>
                    <a:gd name="T10" fmla="*/ 256 w 262"/>
                    <a:gd name="T11" fmla="*/ 185 h 312"/>
                    <a:gd name="T12" fmla="*/ 244 w 262"/>
                    <a:gd name="T13" fmla="*/ 178 h 312"/>
                    <a:gd name="T14" fmla="*/ 241 w 262"/>
                    <a:gd name="T15" fmla="*/ 169 h 312"/>
                    <a:gd name="T16" fmla="*/ 243 w 262"/>
                    <a:gd name="T17" fmla="*/ 156 h 312"/>
                    <a:gd name="T18" fmla="*/ 203 w 262"/>
                    <a:gd name="T19" fmla="*/ 154 h 312"/>
                    <a:gd name="T20" fmla="*/ 194 w 262"/>
                    <a:gd name="T21" fmla="*/ 127 h 312"/>
                    <a:gd name="T22" fmla="*/ 199 w 262"/>
                    <a:gd name="T23" fmla="*/ 126 h 312"/>
                    <a:gd name="T24" fmla="*/ 198 w 262"/>
                    <a:gd name="T25" fmla="*/ 116 h 312"/>
                    <a:gd name="T26" fmla="*/ 194 w 262"/>
                    <a:gd name="T27" fmla="*/ 109 h 312"/>
                    <a:gd name="T28" fmla="*/ 192 w 262"/>
                    <a:gd name="T29" fmla="*/ 95 h 312"/>
                    <a:gd name="T30" fmla="*/ 180 w 262"/>
                    <a:gd name="T31" fmla="*/ 89 h 312"/>
                    <a:gd name="T32" fmla="*/ 167 w 262"/>
                    <a:gd name="T33" fmla="*/ 89 h 312"/>
                    <a:gd name="T34" fmla="*/ 157 w 262"/>
                    <a:gd name="T35" fmla="*/ 81 h 312"/>
                    <a:gd name="T36" fmla="*/ 143 w 262"/>
                    <a:gd name="T37" fmla="*/ 77 h 312"/>
                    <a:gd name="T38" fmla="*/ 134 w 262"/>
                    <a:gd name="T39" fmla="*/ 68 h 312"/>
                    <a:gd name="T40" fmla="*/ 111 w 262"/>
                    <a:gd name="T41" fmla="*/ 64 h 312"/>
                    <a:gd name="T42" fmla="*/ 86 w 262"/>
                    <a:gd name="T43" fmla="*/ 43 h 312"/>
                    <a:gd name="T44" fmla="*/ 87 w 262"/>
                    <a:gd name="T45" fmla="*/ 27 h 312"/>
                    <a:gd name="T46" fmla="*/ 85 w 262"/>
                    <a:gd name="T47" fmla="*/ 18 h 312"/>
                    <a:gd name="T48" fmla="*/ 85 w 262"/>
                    <a:gd name="T49" fmla="*/ 0 h 312"/>
                    <a:gd name="T50" fmla="*/ 58 w 262"/>
                    <a:gd name="T51" fmla="*/ 5 h 312"/>
                    <a:gd name="T52" fmla="*/ 48 w 262"/>
                    <a:gd name="T53" fmla="*/ 13 h 312"/>
                    <a:gd name="T54" fmla="*/ 30 w 262"/>
                    <a:gd name="T55" fmla="*/ 22 h 312"/>
                    <a:gd name="T56" fmla="*/ 26 w 262"/>
                    <a:gd name="T57" fmla="*/ 30 h 312"/>
                    <a:gd name="T58" fmla="*/ 15 w 262"/>
                    <a:gd name="T59" fmla="*/ 31 h 312"/>
                    <a:gd name="T60" fmla="*/ 0 w 262"/>
                    <a:gd name="T61" fmla="*/ 28 h 312"/>
                    <a:gd name="T62" fmla="*/ 20 w 262"/>
                    <a:gd name="T63" fmla="*/ 66 h 312"/>
                    <a:gd name="T64" fmla="*/ 16 w 262"/>
                    <a:gd name="T65" fmla="*/ 75 h 312"/>
                    <a:gd name="T66" fmla="*/ 16 w 262"/>
                    <a:gd name="T67" fmla="*/ 91 h 312"/>
                    <a:gd name="T68" fmla="*/ 17 w 262"/>
                    <a:gd name="T69" fmla="*/ 111 h 312"/>
                    <a:gd name="T70" fmla="*/ 11 w 262"/>
                    <a:gd name="T71" fmla="*/ 123 h 312"/>
                    <a:gd name="T72" fmla="*/ 15 w 262"/>
                    <a:gd name="T73" fmla="*/ 132 h 312"/>
                    <a:gd name="T74" fmla="*/ 11 w 262"/>
                    <a:gd name="T75" fmla="*/ 140 h 312"/>
                    <a:gd name="T76" fmla="*/ 21 w 262"/>
                    <a:gd name="T77" fmla="*/ 160 h 312"/>
                    <a:gd name="T78" fmla="*/ 11 w 262"/>
                    <a:gd name="T79" fmla="*/ 186 h 312"/>
                    <a:gd name="T80" fmla="*/ 22 w 262"/>
                    <a:gd name="T81" fmla="*/ 202 h 312"/>
                    <a:gd name="T82" fmla="*/ 27 w 262"/>
                    <a:gd name="T83" fmla="*/ 219 h 312"/>
                    <a:gd name="T84" fmla="*/ 39 w 262"/>
                    <a:gd name="T85" fmla="*/ 229 h 312"/>
                    <a:gd name="T86" fmla="*/ 35 w 262"/>
                    <a:gd name="T87" fmla="*/ 252 h 312"/>
                    <a:gd name="T88" fmla="*/ 48 w 262"/>
                    <a:gd name="T89" fmla="*/ 279 h 312"/>
                    <a:gd name="T90" fmla="*/ 60 w 262"/>
                    <a:gd name="T91" fmla="*/ 312 h 312"/>
                    <a:gd name="T92" fmla="*/ 74 w 262"/>
                    <a:gd name="T93" fmla="*/ 308 h 312"/>
                    <a:gd name="T94" fmla="*/ 89 w 262"/>
                    <a:gd name="T95" fmla="*/ 286 h 312"/>
                    <a:gd name="T96" fmla="*/ 117 w 262"/>
                    <a:gd name="T97" fmla="*/ 292 h 312"/>
                    <a:gd name="T98" fmla="*/ 130 w 262"/>
                    <a:gd name="T99" fmla="*/ 310 h 312"/>
                    <a:gd name="T100" fmla="*/ 137 w 262"/>
                    <a:gd name="T101" fmla="*/ 290 h 312"/>
                    <a:gd name="T102" fmla="*/ 160 w 262"/>
                    <a:gd name="T103" fmla="*/ 292 h 312"/>
                    <a:gd name="T104" fmla="*/ 164 w 262"/>
                    <a:gd name="T105" fmla="*/ 297 h 312"/>
                    <a:gd name="T106" fmla="*/ 170 w 262"/>
                    <a:gd name="T107" fmla="*/ 268 h 312"/>
                    <a:gd name="T108" fmla="*/ 169 w 262"/>
                    <a:gd name="T109" fmla="*/ 256 h 312"/>
                    <a:gd name="T110" fmla="*/ 177 w 262"/>
                    <a:gd name="T111" fmla="*/ 234 h 312"/>
                    <a:gd name="T112" fmla="*/ 212 w 262"/>
                    <a:gd name="T113" fmla="*/ 228 h 312"/>
                    <a:gd name="T114" fmla="*/ 231 w 262"/>
                    <a:gd name="T115" fmla="*/ 228 h 312"/>
                    <a:gd name="T116" fmla="*/ 252 w 262"/>
                    <a:gd name="T117" fmla="*/ 240 h 312"/>
                    <a:gd name="T118" fmla="*/ 253 w 262"/>
                    <a:gd name="T119" fmla="*/ 247 h 312"/>
                    <a:gd name="T120" fmla="*/ 253 w 262"/>
                    <a:gd name="T121" fmla="*/ 247 h 3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62" h="312">
                      <a:moveTo>
                        <a:pt x="253" y="247"/>
                      </a:moveTo>
                      <a:lnTo>
                        <a:pt x="258" y="243"/>
                      </a:lnTo>
                      <a:lnTo>
                        <a:pt x="255" y="229"/>
                      </a:lnTo>
                      <a:lnTo>
                        <a:pt x="260" y="218"/>
                      </a:lnTo>
                      <a:lnTo>
                        <a:pt x="262" y="200"/>
                      </a:lnTo>
                      <a:lnTo>
                        <a:pt x="256" y="185"/>
                      </a:lnTo>
                      <a:lnTo>
                        <a:pt x="244" y="178"/>
                      </a:lnTo>
                      <a:lnTo>
                        <a:pt x="241" y="169"/>
                      </a:lnTo>
                      <a:lnTo>
                        <a:pt x="243" y="156"/>
                      </a:lnTo>
                      <a:lnTo>
                        <a:pt x="203" y="154"/>
                      </a:lnTo>
                      <a:lnTo>
                        <a:pt x="194" y="127"/>
                      </a:lnTo>
                      <a:lnTo>
                        <a:pt x="199" y="126"/>
                      </a:lnTo>
                      <a:lnTo>
                        <a:pt x="198" y="116"/>
                      </a:lnTo>
                      <a:lnTo>
                        <a:pt x="194" y="109"/>
                      </a:lnTo>
                      <a:lnTo>
                        <a:pt x="192" y="95"/>
                      </a:lnTo>
                      <a:lnTo>
                        <a:pt x="180" y="89"/>
                      </a:lnTo>
                      <a:lnTo>
                        <a:pt x="167" y="89"/>
                      </a:lnTo>
                      <a:lnTo>
                        <a:pt x="157" y="81"/>
                      </a:lnTo>
                      <a:lnTo>
                        <a:pt x="143" y="77"/>
                      </a:lnTo>
                      <a:lnTo>
                        <a:pt x="134" y="68"/>
                      </a:lnTo>
                      <a:lnTo>
                        <a:pt x="111" y="64"/>
                      </a:lnTo>
                      <a:lnTo>
                        <a:pt x="86" y="43"/>
                      </a:lnTo>
                      <a:lnTo>
                        <a:pt x="87" y="27"/>
                      </a:lnTo>
                      <a:lnTo>
                        <a:pt x="85" y="18"/>
                      </a:lnTo>
                      <a:lnTo>
                        <a:pt x="85" y="0"/>
                      </a:lnTo>
                      <a:lnTo>
                        <a:pt x="58" y="5"/>
                      </a:lnTo>
                      <a:lnTo>
                        <a:pt x="48" y="13"/>
                      </a:lnTo>
                      <a:lnTo>
                        <a:pt x="30" y="22"/>
                      </a:lnTo>
                      <a:lnTo>
                        <a:pt x="26" y="30"/>
                      </a:lnTo>
                      <a:lnTo>
                        <a:pt x="15" y="31"/>
                      </a:lnTo>
                      <a:lnTo>
                        <a:pt x="0" y="28"/>
                      </a:lnTo>
                      <a:lnTo>
                        <a:pt x="20" y="66"/>
                      </a:lnTo>
                      <a:lnTo>
                        <a:pt x="16" y="75"/>
                      </a:lnTo>
                      <a:lnTo>
                        <a:pt x="16" y="91"/>
                      </a:lnTo>
                      <a:lnTo>
                        <a:pt x="17" y="111"/>
                      </a:lnTo>
                      <a:lnTo>
                        <a:pt x="11" y="123"/>
                      </a:lnTo>
                      <a:lnTo>
                        <a:pt x="15" y="132"/>
                      </a:lnTo>
                      <a:lnTo>
                        <a:pt x="11" y="140"/>
                      </a:lnTo>
                      <a:lnTo>
                        <a:pt x="21" y="160"/>
                      </a:lnTo>
                      <a:lnTo>
                        <a:pt x="11" y="186"/>
                      </a:lnTo>
                      <a:lnTo>
                        <a:pt x="22" y="202"/>
                      </a:lnTo>
                      <a:lnTo>
                        <a:pt x="27" y="219"/>
                      </a:lnTo>
                      <a:lnTo>
                        <a:pt x="39" y="229"/>
                      </a:lnTo>
                      <a:lnTo>
                        <a:pt x="35" y="252"/>
                      </a:lnTo>
                      <a:lnTo>
                        <a:pt x="48" y="279"/>
                      </a:lnTo>
                      <a:lnTo>
                        <a:pt x="60" y="312"/>
                      </a:lnTo>
                      <a:lnTo>
                        <a:pt x="74" y="308"/>
                      </a:lnTo>
                      <a:lnTo>
                        <a:pt x="89" y="286"/>
                      </a:lnTo>
                      <a:lnTo>
                        <a:pt x="117" y="292"/>
                      </a:lnTo>
                      <a:lnTo>
                        <a:pt x="130" y="310"/>
                      </a:lnTo>
                      <a:lnTo>
                        <a:pt x="137" y="290"/>
                      </a:lnTo>
                      <a:lnTo>
                        <a:pt x="160" y="292"/>
                      </a:lnTo>
                      <a:lnTo>
                        <a:pt x="164" y="297"/>
                      </a:lnTo>
                      <a:lnTo>
                        <a:pt x="170" y="268"/>
                      </a:lnTo>
                      <a:lnTo>
                        <a:pt x="169" y="256"/>
                      </a:lnTo>
                      <a:lnTo>
                        <a:pt x="177" y="234"/>
                      </a:lnTo>
                      <a:lnTo>
                        <a:pt x="212" y="228"/>
                      </a:lnTo>
                      <a:lnTo>
                        <a:pt x="231" y="228"/>
                      </a:lnTo>
                      <a:lnTo>
                        <a:pt x="252" y="240"/>
                      </a:lnTo>
                      <a:lnTo>
                        <a:pt x="253" y="247"/>
                      </a:lnTo>
                      <a:lnTo>
                        <a:pt x="253" y="24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49" name="Brazil" descr="{&quot;Key&quot;:&quot;brazil&quot;,&quot;Name&quot;:&quot;Brazil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267A471-A4EF-DC07-6E84-E04C3C57E4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1712" y="4284663"/>
                  <a:ext cx="1304925" cy="1471613"/>
                </a:xfrm>
                <a:custGeom>
                  <a:avLst/>
                  <a:gdLst>
                    <a:gd name="T0" fmla="*/ 339 w 822"/>
                    <a:gd name="T1" fmla="*/ 85 h 927"/>
                    <a:gd name="T2" fmla="*/ 310 w 822"/>
                    <a:gd name="T3" fmla="*/ 94 h 927"/>
                    <a:gd name="T4" fmla="*/ 295 w 822"/>
                    <a:gd name="T5" fmla="*/ 39 h 927"/>
                    <a:gd name="T6" fmla="*/ 292 w 822"/>
                    <a:gd name="T7" fmla="*/ 6 h 927"/>
                    <a:gd name="T8" fmla="*/ 271 w 822"/>
                    <a:gd name="T9" fmla="*/ 17 h 927"/>
                    <a:gd name="T10" fmla="*/ 210 w 822"/>
                    <a:gd name="T11" fmla="*/ 29 h 927"/>
                    <a:gd name="T12" fmla="*/ 198 w 822"/>
                    <a:gd name="T13" fmla="*/ 51 h 927"/>
                    <a:gd name="T14" fmla="*/ 204 w 822"/>
                    <a:gd name="T15" fmla="*/ 80 h 927"/>
                    <a:gd name="T16" fmla="*/ 173 w 822"/>
                    <a:gd name="T17" fmla="*/ 106 h 927"/>
                    <a:gd name="T18" fmla="*/ 138 w 822"/>
                    <a:gd name="T19" fmla="*/ 84 h 927"/>
                    <a:gd name="T20" fmla="*/ 85 w 822"/>
                    <a:gd name="T21" fmla="*/ 99 h 927"/>
                    <a:gd name="T22" fmla="*/ 80 w 822"/>
                    <a:gd name="T23" fmla="*/ 112 h 927"/>
                    <a:gd name="T24" fmla="*/ 92 w 822"/>
                    <a:gd name="T25" fmla="*/ 162 h 927"/>
                    <a:gd name="T26" fmla="*/ 45 w 822"/>
                    <a:gd name="T27" fmla="*/ 235 h 927"/>
                    <a:gd name="T28" fmla="*/ 18 w 822"/>
                    <a:gd name="T29" fmla="*/ 282 h 927"/>
                    <a:gd name="T30" fmla="*/ 10 w 822"/>
                    <a:gd name="T31" fmla="*/ 325 h 927"/>
                    <a:gd name="T32" fmla="*/ 42 w 822"/>
                    <a:gd name="T33" fmla="*/ 363 h 927"/>
                    <a:gd name="T34" fmla="*/ 86 w 822"/>
                    <a:gd name="T35" fmla="*/ 390 h 927"/>
                    <a:gd name="T36" fmla="*/ 128 w 822"/>
                    <a:gd name="T37" fmla="*/ 379 h 927"/>
                    <a:gd name="T38" fmla="*/ 183 w 822"/>
                    <a:gd name="T39" fmla="*/ 375 h 927"/>
                    <a:gd name="T40" fmla="*/ 232 w 822"/>
                    <a:gd name="T41" fmla="*/ 425 h 927"/>
                    <a:gd name="T42" fmla="*/ 278 w 822"/>
                    <a:gd name="T43" fmla="*/ 446 h 927"/>
                    <a:gd name="T44" fmla="*/ 297 w 822"/>
                    <a:gd name="T45" fmla="*/ 483 h 927"/>
                    <a:gd name="T46" fmla="*/ 339 w 822"/>
                    <a:gd name="T47" fmla="*/ 526 h 927"/>
                    <a:gd name="T48" fmla="*/ 358 w 822"/>
                    <a:gd name="T49" fmla="*/ 575 h 927"/>
                    <a:gd name="T50" fmla="*/ 357 w 822"/>
                    <a:gd name="T51" fmla="*/ 617 h 927"/>
                    <a:gd name="T52" fmla="*/ 404 w 822"/>
                    <a:gd name="T53" fmla="*/ 657 h 927"/>
                    <a:gd name="T54" fmla="*/ 423 w 822"/>
                    <a:gd name="T55" fmla="*/ 696 h 927"/>
                    <a:gd name="T56" fmla="*/ 438 w 822"/>
                    <a:gd name="T57" fmla="*/ 723 h 927"/>
                    <a:gd name="T58" fmla="*/ 459 w 822"/>
                    <a:gd name="T59" fmla="*/ 765 h 927"/>
                    <a:gd name="T60" fmla="*/ 389 w 822"/>
                    <a:gd name="T61" fmla="*/ 843 h 927"/>
                    <a:gd name="T62" fmla="*/ 455 w 822"/>
                    <a:gd name="T63" fmla="*/ 873 h 927"/>
                    <a:gd name="T64" fmla="*/ 488 w 822"/>
                    <a:gd name="T65" fmla="*/ 927 h 927"/>
                    <a:gd name="T66" fmla="*/ 531 w 822"/>
                    <a:gd name="T67" fmla="*/ 861 h 927"/>
                    <a:gd name="T68" fmla="*/ 564 w 822"/>
                    <a:gd name="T69" fmla="*/ 770 h 927"/>
                    <a:gd name="T70" fmla="*/ 598 w 822"/>
                    <a:gd name="T71" fmla="*/ 698 h 927"/>
                    <a:gd name="T72" fmla="*/ 688 w 822"/>
                    <a:gd name="T73" fmla="*/ 671 h 927"/>
                    <a:gd name="T74" fmla="*/ 729 w 822"/>
                    <a:gd name="T75" fmla="*/ 591 h 927"/>
                    <a:gd name="T76" fmla="*/ 742 w 822"/>
                    <a:gd name="T77" fmla="*/ 497 h 927"/>
                    <a:gd name="T78" fmla="*/ 763 w 822"/>
                    <a:gd name="T79" fmla="*/ 414 h 927"/>
                    <a:gd name="T80" fmla="*/ 822 w 822"/>
                    <a:gd name="T81" fmla="*/ 300 h 927"/>
                    <a:gd name="T82" fmla="*/ 785 w 822"/>
                    <a:gd name="T83" fmla="*/ 247 h 927"/>
                    <a:gd name="T84" fmla="*/ 679 w 822"/>
                    <a:gd name="T85" fmla="*/ 194 h 927"/>
                    <a:gd name="T86" fmla="*/ 607 w 822"/>
                    <a:gd name="T87" fmla="*/ 162 h 927"/>
                    <a:gd name="T88" fmla="*/ 529 w 822"/>
                    <a:gd name="T89" fmla="*/ 131 h 927"/>
                    <a:gd name="T90" fmla="*/ 501 w 822"/>
                    <a:gd name="T91" fmla="*/ 83 h 927"/>
                    <a:gd name="T92" fmla="*/ 466 w 822"/>
                    <a:gd name="T93" fmla="*/ 26 h 927"/>
                    <a:gd name="T94" fmla="*/ 428 w 822"/>
                    <a:gd name="T95" fmla="*/ 76 h 927"/>
                    <a:gd name="T96" fmla="*/ 406 w 822"/>
                    <a:gd name="T97" fmla="*/ 70 h 927"/>
                    <a:gd name="T98" fmla="*/ 373 w 822"/>
                    <a:gd name="T99" fmla="*/ 72 h 927"/>
                    <a:gd name="T100" fmla="*/ 363 w 822"/>
                    <a:gd name="T101" fmla="*/ 80 h 9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822" h="927">
                      <a:moveTo>
                        <a:pt x="363" y="80"/>
                      </a:moveTo>
                      <a:lnTo>
                        <a:pt x="357" y="80"/>
                      </a:lnTo>
                      <a:lnTo>
                        <a:pt x="346" y="79"/>
                      </a:lnTo>
                      <a:lnTo>
                        <a:pt x="339" y="85"/>
                      </a:lnTo>
                      <a:lnTo>
                        <a:pt x="329" y="89"/>
                      </a:lnTo>
                      <a:lnTo>
                        <a:pt x="324" y="90"/>
                      </a:lnTo>
                      <a:lnTo>
                        <a:pt x="321" y="94"/>
                      </a:lnTo>
                      <a:lnTo>
                        <a:pt x="310" y="94"/>
                      </a:lnTo>
                      <a:lnTo>
                        <a:pt x="297" y="82"/>
                      </a:lnTo>
                      <a:lnTo>
                        <a:pt x="296" y="72"/>
                      </a:lnTo>
                      <a:lnTo>
                        <a:pt x="291" y="59"/>
                      </a:lnTo>
                      <a:lnTo>
                        <a:pt x="295" y="39"/>
                      </a:lnTo>
                      <a:lnTo>
                        <a:pt x="301" y="31"/>
                      </a:lnTo>
                      <a:lnTo>
                        <a:pt x="296" y="20"/>
                      </a:lnTo>
                      <a:lnTo>
                        <a:pt x="289" y="16"/>
                      </a:lnTo>
                      <a:lnTo>
                        <a:pt x="292" y="6"/>
                      </a:lnTo>
                      <a:lnTo>
                        <a:pt x="287" y="0"/>
                      </a:lnTo>
                      <a:lnTo>
                        <a:pt x="277" y="1"/>
                      </a:lnTo>
                      <a:lnTo>
                        <a:pt x="279" y="9"/>
                      </a:lnTo>
                      <a:lnTo>
                        <a:pt x="271" y="17"/>
                      </a:lnTo>
                      <a:lnTo>
                        <a:pt x="247" y="26"/>
                      </a:lnTo>
                      <a:lnTo>
                        <a:pt x="232" y="30"/>
                      </a:lnTo>
                      <a:lnTo>
                        <a:pt x="226" y="36"/>
                      </a:lnTo>
                      <a:lnTo>
                        <a:pt x="210" y="29"/>
                      </a:lnTo>
                      <a:lnTo>
                        <a:pt x="194" y="26"/>
                      </a:lnTo>
                      <a:lnTo>
                        <a:pt x="190" y="29"/>
                      </a:lnTo>
                      <a:lnTo>
                        <a:pt x="199" y="35"/>
                      </a:lnTo>
                      <a:lnTo>
                        <a:pt x="198" y="51"/>
                      </a:lnTo>
                      <a:lnTo>
                        <a:pt x="200" y="66"/>
                      </a:lnTo>
                      <a:lnTo>
                        <a:pt x="219" y="67"/>
                      </a:lnTo>
                      <a:lnTo>
                        <a:pt x="220" y="73"/>
                      </a:lnTo>
                      <a:lnTo>
                        <a:pt x="204" y="80"/>
                      </a:lnTo>
                      <a:lnTo>
                        <a:pt x="202" y="90"/>
                      </a:lnTo>
                      <a:lnTo>
                        <a:pt x="193" y="94"/>
                      </a:lnTo>
                      <a:lnTo>
                        <a:pt x="178" y="99"/>
                      </a:lnTo>
                      <a:lnTo>
                        <a:pt x="173" y="106"/>
                      </a:lnTo>
                      <a:lnTo>
                        <a:pt x="157" y="108"/>
                      </a:lnTo>
                      <a:lnTo>
                        <a:pt x="146" y="95"/>
                      </a:lnTo>
                      <a:lnTo>
                        <a:pt x="141" y="98"/>
                      </a:lnTo>
                      <a:lnTo>
                        <a:pt x="138" y="84"/>
                      </a:lnTo>
                      <a:lnTo>
                        <a:pt x="132" y="77"/>
                      </a:lnTo>
                      <a:lnTo>
                        <a:pt x="125" y="85"/>
                      </a:lnTo>
                      <a:lnTo>
                        <a:pt x="85" y="84"/>
                      </a:lnTo>
                      <a:lnTo>
                        <a:pt x="85" y="99"/>
                      </a:lnTo>
                      <a:lnTo>
                        <a:pt x="97" y="102"/>
                      </a:lnTo>
                      <a:lnTo>
                        <a:pt x="96" y="110"/>
                      </a:lnTo>
                      <a:lnTo>
                        <a:pt x="92" y="108"/>
                      </a:lnTo>
                      <a:lnTo>
                        <a:pt x="80" y="112"/>
                      </a:lnTo>
                      <a:lnTo>
                        <a:pt x="80" y="129"/>
                      </a:lnTo>
                      <a:lnTo>
                        <a:pt x="89" y="138"/>
                      </a:lnTo>
                      <a:lnTo>
                        <a:pt x="92" y="151"/>
                      </a:lnTo>
                      <a:lnTo>
                        <a:pt x="92" y="162"/>
                      </a:lnTo>
                      <a:lnTo>
                        <a:pt x="84" y="227"/>
                      </a:lnTo>
                      <a:lnTo>
                        <a:pt x="65" y="226"/>
                      </a:lnTo>
                      <a:lnTo>
                        <a:pt x="62" y="230"/>
                      </a:lnTo>
                      <a:lnTo>
                        <a:pt x="45" y="235"/>
                      </a:lnTo>
                      <a:lnTo>
                        <a:pt x="22" y="250"/>
                      </a:lnTo>
                      <a:lnTo>
                        <a:pt x="20" y="262"/>
                      </a:lnTo>
                      <a:lnTo>
                        <a:pt x="15" y="270"/>
                      </a:lnTo>
                      <a:lnTo>
                        <a:pt x="18" y="282"/>
                      </a:lnTo>
                      <a:lnTo>
                        <a:pt x="6" y="290"/>
                      </a:lnTo>
                      <a:lnTo>
                        <a:pt x="6" y="300"/>
                      </a:lnTo>
                      <a:lnTo>
                        <a:pt x="0" y="304"/>
                      </a:lnTo>
                      <a:lnTo>
                        <a:pt x="10" y="325"/>
                      </a:lnTo>
                      <a:lnTo>
                        <a:pt x="23" y="339"/>
                      </a:lnTo>
                      <a:lnTo>
                        <a:pt x="19" y="350"/>
                      </a:lnTo>
                      <a:lnTo>
                        <a:pt x="32" y="351"/>
                      </a:lnTo>
                      <a:lnTo>
                        <a:pt x="42" y="363"/>
                      </a:lnTo>
                      <a:lnTo>
                        <a:pt x="59" y="364"/>
                      </a:lnTo>
                      <a:lnTo>
                        <a:pt x="76" y="350"/>
                      </a:lnTo>
                      <a:lnTo>
                        <a:pt x="77" y="387"/>
                      </a:lnTo>
                      <a:lnTo>
                        <a:pt x="86" y="390"/>
                      </a:lnTo>
                      <a:lnTo>
                        <a:pt x="98" y="385"/>
                      </a:lnTo>
                      <a:lnTo>
                        <a:pt x="113" y="388"/>
                      </a:lnTo>
                      <a:lnTo>
                        <a:pt x="124" y="387"/>
                      </a:lnTo>
                      <a:lnTo>
                        <a:pt x="128" y="379"/>
                      </a:lnTo>
                      <a:lnTo>
                        <a:pt x="146" y="370"/>
                      </a:lnTo>
                      <a:lnTo>
                        <a:pt x="156" y="362"/>
                      </a:lnTo>
                      <a:lnTo>
                        <a:pt x="183" y="357"/>
                      </a:lnTo>
                      <a:lnTo>
                        <a:pt x="183" y="375"/>
                      </a:lnTo>
                      <a:lnTo>
                        <a:pt x="185" y="384"/>
                      </a:lnTo>
                      <a:lnTo>
                        <a:pt x="184" y="400"/>
                      </a:lnTo>
                      <a:lnTo>
                        <a:pt x="209" y="421"/>
                      </a:lnTo>
                      <a:lnTo>
                        <a:pt x="232" y="425"/>
                      </a:lnTo>
                      <a:lnTo>
                        <a:pt x="241" y="434"/>
                      </a:lnTo>
                      <a:lnTo>
                        <a:pt x="255" y="438"/>
                      </a:lnTo>
                      <a:lnTo>
                        <a:pt x="265" y="446"/>
                      </a:lnTo>
                      <a:lnTo>
                        <a:pt x="278" y="446"/>
                      </a:lnTo>
                      <a:lnTo>
                        <a:pt x="290" y="452"/>
                      </a:lnTo>
                      <a:lnTo>
                        <a:pt x="292" y="466"/>
                      </a:lnTo>
                      <a:lnTo>
                        <a:pt x="296" y="473"/>
                      </a:lnTo>
                      <a:lnTo>
                        <a:pt x="297" y="483"/>
                      </a:lnTo>
                      <a:lnTo>
                        <a:pt x="292" y="484"/>
                      </a:lnTo>
                      <a:lnTo>
                        <a:pt x="301" y="511"/>
                      </a:lnTo>
                      <a:lnTo>
                        <a:pt x="341" y="513"/>
                      </a:lnTo>
                      <a:lnTo>
                        <a:pt x="339" y="526"/>
                      </a:lnTo>
                      <a:lnTo>
                        <a:pt x="342" y="535"/>
                      </a:lnTo>
                      <a:lnTo>
                        <a:pt x="354" y="542"/>
                      </a:lnTo>
                      <a:lnTo>
                        <a:pt x="360" y="557"/>
                      </a:lnTo>
                      <a:lnTo>
                        <a:pt x="358" y="575"/>
                      </a:lnTo>
                      <a:lnTo>
                        <a:pt x="353" y="586"/>
                      </a:lnTo>
                      <a:lnTo>
                        <a:pt x="356" y="600"/>
                      </a:lnTo>
                      <a:lnTo>
                        <a:pt x="351" y="604"/>
                      </a:lnTo>
                      <a:lnTo>
                        <a:pt x="357" y="617"/>
                      </a:lnTo>
                      <a:lnTo>
                        <a:pt x="359" y="650"/>
                      </a:lnTo>
                      <a:lnTo>
                        <a:pt x="381" y="655"/>
                      </a:lnTo>
                      <a:lnTo>
                        <a:pt x="389" y="650"/>
                      </a:lnTo>
                      <a:lnTo>
                        <a:pt x="404" y="657"/>
                      </a:lnTo>
                      <a:lnTo>
                        <a:pt x="409" y="663"/>
                      </a:lnTo>
                      <a:lnTo>
                        <a:pt x="412" y="685"/>
                      </a:lnTo>
                      <a:lnTo>
                        <a:pt x="415" y="694"/>
                      </a:lnTo>
                      <a:lnTo>
                        <a:pt x="423" y="696"/>
                      </a:lnTo>
                      <a:lnTo>
                        <a:pt x="430" y="691"/>
                      </a:lnTo>
                      <a:lnTo>
                        <a:pt x="438" y="696"/>
                      </a:lnTo>
                      <a:lnTo>
                        <a:pt x="439" y="709"/>
                      </a:lnTo>
                      <a:lnTo>
                        <a:pt x="438" y="723"/>
                      </a:lnTo>
                      <a:lnTo>
                        <a:pt x="436" y="737"/>
                      </a:lnTo>
                      <a:lnTo>
                        <a:pt x="445" y="732"/>
                      </a:lnTo>
                      <a:lnTo>
                        <a:pt x="457" y="746"/>
                      </a:lnTo>
                      <a:lnTo>
                        <a:pt x="459" y="765"/>
                      </a:lnTo>
                      <a:lnTo>
                        <a:pt x="443" y="778"/>
                      </a:lnTo>
                      <a:lnTo>
                        <a:pt x="431" y="787"/>
                      </a:lnTo>
                      <a:lnTo>
                        <a:pt x="411" y="811"/>
                      </a:lnTo>
                      <a:lnTo>
                        <a:pt x="389" y="843"/>
                      </a:lnTo>
                      <a:lnTo>
                        <a:pt x="402" y="840"/>
                      </a:lnTo>
                      <a:lnTo>
                        <a:pt x="424" y="858"/>
                      </a:lnTo>
                      <a:lnTo>
                        <a:pt x="432" y="858"/>
                      </a:lnTo>
                      <a:lnTo>
                        <a:pt x="455" y="873"/>
                      </a:lnTo>
                      <a:lnTo>
                        <a:pt x="473" y="886"/>
                      </a:lnTo>
                      <a:lnTo>
                        <a:pt x="487" y="902"/>
                      </a:lnTo>
                      <a:lnTo>
                        <a:pt x="480" y="913"/>
                      </a:lnTo>
                      <a:lnTo>
                        <a:pt x="488" y="927"/>
                      </a:lnTo>
                      <a:lnTo>
                        <a:pt x="499" y="913"/>
                      </a:lnTo>
                      <a:lnTo>
                        <a:pt x="505" y="891"/>
                      </a:lnTo>
                      <a:lnTo>
                        <a:pt x="516" y="880"/>
                      </a:lnTo>
                      <a:lnTo>
                        <a:pt x="531" y="861"/>
                      </a:lnTo>
                      <a:lnTo>
                        <a:pt x="548" y="819"/>
                      </a:lnTo>
                      <a:lnTo>
                        <a:pt x="561" y="806"/>
                      </a:lnTo>
                      <a:lnTo>
                        <a:pt x="563" y="795"/>
                      </a:lnTo>
                      <a:lnTo>
                        <a:pt x="564" y="770"/>
                      </a:lnTo>
                      <a:lnTo>
                        <a:pt x="560" y="757"/>
                      </a:lnTo>
                      <a:lnTo>
                        <a:pt x="561" y="740"/>
                      </a:lnTo>
                      <a:lnTo>
                        <a:pt x="576" y="716"/>
                      </a:lnTo>
                      <a:lnTo>
                        <a:pt x="598" y="698"/>
                      </a:lnTo>
                      <a:lnTo>
                        <a:pt x="620" y="690"/>
                      </a:lnTo>
                      <a:lnTo>
                        <a:pt x="634" y="680"/>
                      </a:lnTo>
                      <a:lnTo>
                        <a:pt x="666" y="671"/>
                      </a:lnTo>
                      <a:lnTo>
                        <a:pt x="688" y="671"/>
                      </a:lnTo>
                      <a:lnTo>
                        <a:pt x="692" y="657"/>
                      </a:lnTo>
                      <a:lnTo>
                        <a:pt x="708" y="646"/>
                      </a:lnTo>
                      <a:lnTo>
                        <a:pt x="710" y="622"/>
                      </a:lnTo>
                      <a:lnTo>
                        <a:pt x="729" y="591"/>
                      </a:lnTo>
                      <a:lnTo>
                        <a:pt x="731" y="559"/>
                      </a:lnTo>
                      <a:lnTo>
                        <a:pt x="737" y="549"/>
                      </a:lnTo>
                      <a:lnTo>
                        <a:pt x="738" y="534"/>
                      </a:lnTo>
                      <a:lnTo>
                        <a:pt x="742" y="497"/>
                      </a:lnTo>
                      <a:lnTo>
                        <a:pt x="738" y="453"/>
                      </a:lnTo>
                      <a:lnTo>
                        <a:pt x="744" y="435"/>
                      </a:lnTo>
                      <a:lnTo>
                        <a:pt x="749" y="434"/>
                      </a:lnTo>
                      <a:lnTo>
                        <a:pt x="763" y="414"/>
                      </a:lnTo>
                      <a:lnTo>
                        <a:pt x="775" y="388"/>
                      </a:lnTo>
                      <a:lnTo>
                        <a:pt x="804" y="354"/>
                      </a:lnTo>
                      <a:lnTo>
                        <a:pt x="815" y="339"/>
                      </a:lnTo>
                      <a:lnTo>
                        <a:pt x="822" y="300"/>
                      </a:lnTo>
                      <a:lnTo>
                        <a:pt x="818" y="285"/>
                      </a:lnTo>
                      <a:lnTo>
                        <a:pt x="811" y="255"/>
                      </a:lnTo>
                      <a:lnTo>
                        <a:pt x="803" y="248"/>
                      </a:lnTo>
                      <a:lnTo>
                        <a:pt x="785" y="247"/>
                      </a:lnTo>
                      <a:lnTo>
                        <a:pt x="769" y="239"/>
                      </a:lnTo>
                      <a:lnTo>
                        <a:pt x="742" y="213"/>
                      </a:lnTo>
                      <a:lnTo>
                        <a:pt x="710" y="193"/>
                      </a:lnTo>
                      <a:lnTo>
                        <a:pt x="679" y="194"/>
                      </a:lnTo>
                      <a:lnTo>
                        <a:pt x="638" y="181"/>
                      </a:lnTo>
                      <a:lnTo>
                        <a:pt x="614" y="189"/>
                      </a:lnTo>
                      <a:lnTo>
                        <a:pt x="617" y="176"/>
                      </a:lnTo>
                      <a:lnTo>
                        <a:pt x="607" y="162"/>
                      </a:lnTo>
                      <a:lnTo>
                        <a:pt x="572" y="148"/>
                      </a:lnTo>
                      <a:lnTo>
                        <a:pt x="546" y="139"/>
                      </a:lnTo>
                      <a:lnTo>
                        <a:pt x="530" y="154"/>
                      </a:lnTo>
                      <a:lnTo>
                        <a:pt x="529" y="131"/>
                      </a:lnTo>
                      <a:lnTo>
                        <a:pt x="492" y="127"/>
                      </a:lnTo>
                      <a:lnTo>
                        <a:pt x="485" y="120"/>
                      </a:lnTo>
                      <a:lnTo>
                        <a:pt x="501" y="100"/>
                      </a:lnTo>
                      <a:lnTo>
                        <a:pt x="501" y="83"/>
                      </a:lnTo>
                      <a:lnTo>
                        <a:pt x="490" y="80"/>
                      </a:lnTo>
                      <a:lnTo>
                        <a:pt x="479" y="38"/>
                      </a:lnTo>
                      <a:lnTo>
                        <a:pt x="473" y="25"/>
                      </a:lnTo>
                      <a:lnTo>
                        <a:pt x="466" y="26"/>
                      </a:lnTo>
                      <a:lnTo>
                        <a:pt x="453" y="48"/>
                      </a:lnTo>
                      <a:lnTo>
                        <a:pt x="447" y="66"/>
                      </a:lnTo>
                      <a:lnTo>
                        <a:pt x="438" y="74"/>
                      </a:lnTo>
                      <a:lnTo>
                        <a:pt x="428" y="76"/>
                      </a:lnTo>
                      <a:lnTo>
                        <a:pt x="425" y="69"/>
                      </a:lnTo>
                      <a:lnTo>
                        <a:pt x="421" y="68"/>
                      </a:lnTo>
                      <a:lnTo>
                        <a:pt x="414" y="75"/>
                      </a:lnTo>
                      <a:lnTo>
                        <a:pt x="406" y="70"/>
                      </a:lnTo>
                      <a:lnTo>
                        <a:pt x="394" y="65"/>
                      </a:lnTo>
                      <a:lnTo>
                        <a:pt x="383" y="67"/>
                      </a:lnTo>
                      <a:lnTo>
                        <a:pt x="375" y="66"/>
                      </a:lnTo>
                      <a:lnTo>
                        <a:pt x="373" y="72"/>
                      </a:lnTo>
                      <a:lnTo>
                        <a:pt x="376" y="77"/>
                      </a:lnTo>
                      <a:lnTo>
                        <a:pt x="374" y="81"/>
                      </a:lnTo>
                      <a:lnTo>
                        <a:pt x="363" y="80"/>
                      </a:lnTo>
                      <a:lnTo>
                        <a:pt x="363" y="8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0" name="Brunei" descr="{&quot;Key&quot;:&quot;brunei&quot;,&quot;Name&quot;:&quot;Brunei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BCFAA0C6-8766-D288-4287-7CC3A03160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01225" y="4278313"/>
                  <a:ext cx="41275" cy="53975"/>
                </a:xfrm>
                <a:custGeom>
                  <a:avLst/>
                  <a:gdLst>
                    <a:gd name="T0" fmla="*/ 0 w 26"/>
                    <a:gd name="T1" fmla="*/ 22 h 34"/>
                    <a:gd name="T2" fmla="*/ 11 w 26"/>
                    <a:gd name="T3" fmla="*/ 34 h 34"/>
                    <a:gd name="T4" fmla="*/ 14 w 26"/>
                    <a:gd name="T5" fmla="*/ 26 h 34"/>
                    <a:gd name="T6" fmla="*/ 25 w 26"/>
                    <a:gd name="T7" fmla="*/ 27 h 34"/>
                    <a:gd name="T8" fmla="*/ 26 w 26"/>
                    <a:gd name="T9" fmla="*/ 11 h 34"/>
                    <a:gd name="T10" fmla="*/ 26 w 26"/>
                    <a:gd name="T11" fmla="*/ 0 h 34"/>
                    <a:gd name="T12" fmla="*/ 9 w 26"/>
                    <a:gd name="T13" fmla="*/ 13 h 34"/>
                    <a:gd name="T14" fmla="*/ 0 w 26"/>
                    <a:gd name="T15" fmla="*/ 22 h 34"/>
                    <a:gd name="T16" fmla="*/ 0 w 26"/>
                    <a:gd name="T17" fmla="*/ 22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34">
                      <a:moveTo>
                        <a:pt x="0" y="22"/>
                      </a:moveTo>
                      <a:lnTo>
                        <a:pt x="11" y="34"/>
                      </a:lnTo>
                      <a:lnTo>
                        <a:pt x="14" y="26"/>
                      </a:lnTo>
                      <a:lnTo>
                        <a:pt x="25" y="27"/>
                      </a:lnTo>
                      <a:lnTo>
                        <a:pt x="26" y="11"/>
                      </a:lnTo>
                      <a:lnTo>
                        <a:pt x="26" y="0"/>
                      </a:lnTo>
                      <a:lnTo>
                        <a:pt x="9" y="13"/>
                      </a:lnTo>
                      <a:lnTo>
                        <a:pt x="0" y="22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1" name="Bhutan" descr="{&quot;Key&quot;:&quot;bhutan&quot;,&quot;Name&quot;:&quot;Bhut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94A8B11C-5721-C3C7-972D-8F7BE92DAA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64600" y="3414713"/>
                  <a:ext cx="106362" cy="60325"/>
                </a:xfrm>
                <a:custGeom>
                  <a:avLst/>
                  <a:gdLst>
                    <a:gd name="T0" fmla="*/ 56 w 67"/>
                    <a:gd name="T1" fmla="*/ 13 h 38"/>
                    <a:gd name="T2" fmla="*/ 46 w 67"/>
                    <a:gd name="T3" fmla="*/ 7 h 38"/>
                    <a:gd name="T4" fmla="*/ 35 w 67"/>
                    <a:gd name="T5" fmla="*/ 6 h 38"/>
                    <a:gd name="T6" fmla="*/ 20 w 67"/>
                    <a:gd name="T7" fmla="*/ 0 h 38"/>
                    <a:gd name="T8" fmla="*/ 10 w 67"/>
                    <a:gd name="T9" fmla="*/ 7 h 38"/>
                    <a:gd name="T10" fmla="*/ 0 w 67"/>
                    <a:gd name="T11" fmla="*/ 24 h 38"/>
                    <a:gd name="T12" fmla="*/ 1 w 67"/>
                    <a:gd name="T13" fmla="*/ 29 h 38"/>
                    <a:gd name="T14" fmla="*/ 22 w 67"/>
                    <a:gd name="T15" fmla="*/ 38 h 38"/>
                    <a:gd name="T16" fmla="*/ 34 w 67"/>
                    <a:gd name="T17" fmla="*/ 35 h 38"/>
                    <a:gd name="T18" fmla="*/ 52 w 67"/>
                    <a:gd name="T19" fmla="*/ 36 h 38"/>
                    <a:gd name="T20" fmla="*/ 67 w 67"/>
                    <a:gd name="T21" fmla="*/ 36 h 38"/>
                    <a:gd name="T22" fmla="*/ 67 w 67"/>
                    <a:gd name="T23" fmla="*/ 21 h 38"/>
                    <a:gd name="T24" fmla="*/ 56 w 67"/>
                    <a:gd name="T25" fmla="*/ 13 h 38"/>
                    <a:gd name="T26" fmla="*/ 56 w 67"/>
                    <a:gd name="T27" fmla="*/ 13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7" h="38">
                      <a:moveTo>
                        <a:pt x="56" y="13"/>
                      </a:moveTo>
                      <a:lnTo>
                        <a:pt x="46" y="7"/>
                      </a:lnTo>
                      <a:lnTo>
                        <a:pt x="35" y="6"/>
                      </a:lnTo>
                      <a:lnTo>
                        <a:pt x="20" y="0"/>
                      </a:lnTo>
                      <a:lnTo>
                        <a:pt x="10" y="7"/>
                      </a:lnTo>
                      <a:lnTo>
                        <a:pt x="0" y="24"/>
                      </a:lnTo>
                      <a:lnTo>
                        <a:pt x="1" y="29"/>
                      </a:lnTo>
                      <a:lnTo>
                        <a:pt x="22" y="38"/>
                      </a:lnTo>
                      <a:lnTo>
                        <a:pt x="34" y="35"/>
                      </a:lnTo>
                      <a:lnTo>
                        <a:pt x="52" y="36"/>
                      </a:lnTo>
                      <a:lnTo>
                        <a:pt x="67" y="36"/>
                      </a:lnTo>
                      <a:lnTo>
                        <a:pt x="67" y="21"/>
                      </a:lnTo>
                      <a:lnTo>
                        <a:pt x="56" y="13"/>
                      </a:lnTo>
                      <a:lnTo>
                        <a:pt x="56" y="1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2" name="Bangladesh" descr="{&quot;Key&quot;:&quot;bangladesh&quot;,&quot;Name&quot;:&quot;Bangladesh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31690AB-5736-EE8B-194F-E2FA7C54F5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56662" y="3486151"/>
                  <a:ext cx="169862" cy="215900"/>
                </a:xfrm>
                <a:custGeom>
                  <a:avLst/>
                  <a:gdLst>
                    <a:gd name="T0" fmla="*/ 105 w 107"/>
                    <a:gd name="T1" fmla="*/ 105 h 136"/>
                    <a:gd name="T2" fmla="*/ 88 w 107"/>
                    <a:gd name="T3" fmla="*/ 66 h 136"/>
                    <a:gd name="T4" fmla="*/ 83 w 107"/>
                    <a:gd name="T5" fmla="*/ 67 h 136"/>
                    <a:gd name="T6" fmla="*/ 82 w 107"/>
                    <a:gd name="T7" fmla="*/ 82 h 136"/>
                    <a:gd name="T8" fmla="*/ 69 w 107"/>
                    <a:gd name="T9" fmla="*/ 69 h 136"/>
                    <a:gd name="T10" fmla="*/ 73 w 107"/>
                    <a:gd name="T11" fmla="*/ 56 h 136"/>
                    <a:gd name="T12" fmla="*/ 82 w 107"/>
                    <a:gd name="T13" fmla="*/ 54 h 136"/>
                    <a:gd name="T14" fmla="*/ 88 w 107"/>
                    <a:gd name="T15" fmla="*/ 34 h 136"/>
                    <a:gd name="T16" fmla="*/ 75 w 107"/>
                    <a:gd name="T17" fmla="*/ 31 h 136"/>
                    <a:gd name="T18" fmla="*/ 57 w 107"/>
                    <a:gd name="T19" fmla="*/ 31 h 136"/>
                    <a:gd name="T20" fmla="*/ 36 w 107"/>
                    <a:gd name="T21" fmla="*/ 28 h 136"/>
                    <a:gd name="T22" fmla="*/ 32 w 107"/>
                    <a:gd name="T23" fmla="*/ 11 h 136"/>
                    <a:gd name="T24" fmla="*/ 22 w 107"/>
                    <a:gd name="T25" fmla="*/ 9 h 136"/>
                    <a:gd name="T26" fmla="*/ 4 w 107"/>
                    <a:gd name="T27" fmla="*/ 0 h 136"/>
                    <a:gd name="T28" fmla="*/ 0 w 107"/>
                    <a:gd name="T29" fmla="*/ 16 h 136"/>
                    <a:gd name="T30" fmla="*/ 16 w 107"/>
                    <a:gd name="T31" fmla="*/ 28 h 136"/>
                    <a:gd name="T32" fmla="*/ 5 w 107"/>
                    <a:gd name="T33" fmla="*/ 37 h 136"/>
                    <a:gd name="T34" fmla="*/ 2 w 107"/>
                    <a:gd name="T35" fmla="*/ 46 h 136"/>
                    <a:gd name="T36" fmla="*/ 16 w 107"/>
                    <a:gd name="T37" fmla="*/ 52 h 136"/>
                    <a:gd name="T38" fmla="*/ 15 w 107"/>
                    <a:gd name="T39" fmla="*/ 66 h 136"/>
                    <a:gd name="T40" fmla="*/ 24 w 107"/>
                    <a:gd name="T41" fmla="*/ 84 h 136"/>
                    <a:gd name="T42" fmla="*/ 30 w 107"/>
                    <a:gd name="T43" fmla="*/ 104 h 136"/>
                    <a:gd name="T44" fmla="*/ 38 w 107"/>
                    <a:gd name="T45" fmla="*/ 106 h 136"/>
                    <a:gd name="T46" fmla="*/ 44 w 107"/>
                    <a:gd name="T47" fmla="*/ 108 h 136"/>
                    <a:gd name="T48" fmla="*/ 47 w 107"/>
                    <a:gd name="T49" fmla="*/ 105 h 136"/>
                    <a:gd name="T50" fmla="*/ 57 w 107"/>
                    <a:gd name="T51" fmla="*/ 109 h 136"/>
                    <a:gd name="T52" fmla="*/ 61 w 107"/>
                    <a:gd name="T53" fmla="*/ 96 h 136"/>
                    <a:gd name="T54" fmla="*/ 58 w 107"/>
                    <a:gd name="T55" fmla="*/ 86 h 136"/>
                    <a:gd name="T56" fmla="*/ 77 w 107"/>
                    <a:gd name="T57" fmla="*/ 87 h 136"/>
                    <a:gd name="T58" fmla="*/ 87 w 107"/>
                    <a:gd name="T59" fmla="*/ 101 h 136"/>
                    <a:gd name="T60" fmla="*/ 93 w 107"/>
                    <a:gd name="T61" fmla="*/ 112 h 136"/>
                    <a:gd name="T62" fmla="*/ 96 w 107"/>
                    <a:gd name="T63" fmla="*/ 124 h 136"/>
                    <a:gd name="T64" fmla="*/ 103 w 107"/>
                    <a:gd name="T65" fmla="*/ 136 h 136"/>
                    <a:gd name="T66" fmla="*/ 100 w 107"/>
                    <a:gd name="T67" fmla="*/ 118 h 136"/>
                    <a:gd name="T68" fmla="*/ 107 w 107"/>
                    <a:gd name="T69" fmla="*/ 121 h 136"/>
                    <a:gd name="T70" fmla="*/ 105 w 107"/>
                    <a:gd name="T71" fmla="*/ 105 h 136"/>
                    <a:gd name="T72" fmla="*/ 105 w 107"/>
                    <a:gd name="T73" fmla="*/ 105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07" h="136">
                      <a:moveTo>
                        <a:pt x="105" y="105"/>
                      </a:moveTo>
                      <a:lnTo>
                        <a:pt x="88" y="66"/>
                      </a:lnTo>
                      <a:lnTo>
                        <a:pt x="83" y="67"/>
                      </a:lnTo>
                      <a:lnTo>
                        <a:pt x="82" y="82"/>
                      </a:lnTo>
                      <a:lnTo>
                        <a:pt x="69" y="69"/>
                      </a:lnTo>
                      <a:lnTo>
                        <a:pt x="73" y="56"/>
                      </a:lnTo>
                      <a:lnTo>
                        <a:pt x="82" y="54"/>
                      </a:lnTo>
                      <a:lnTo>
                        <a:pt x="88" y="34"/>
                      </a:lnTo>
                      <a:lnTo>
                        <a:pt x="75" y="31"/>
                      </a:lnTo>
                      <a:lnTo>
                        <a:pt x="57" y="31"/>
                      </a:lnTo>
                      <a:lnTo>
                        <a:pt x="36" y="28"/>
                      </a:lnTo>
                      <a:lnTo>
                        <a:pt x="32" y="11"/>
                      </a:lnTo>
                      <a:lnTo>
                        <a:pt x="22" y="9"/>
                      </a:lnTo>
                      <a:lnTo>
                        <a:pt x="4" y="0"/>
                      </a:lnTo>
                      <a:lnTo>
                        <a:pt x="0" y="16"/>
                      </a:lnTo>
                      <a:lnTo>
                        <a:pt x="16" y="28"/>
                      </a:lnTo>
                      <a:lnTo>
                        <a:pt x="5" y="37"/>
                      </a:lnTo>
                      <a:lnTo>
                        <a:pt x="2" y="46"/>
                      </a:lnTo>
                      <a:lnTo>
                        <a:pt x="16" y="52"/>
                      </a:lnTo>
                      <a:lnTo>
                        <a:pt x="15" y="66"/>
                      </a:lnTo>
                      <a:lnTo>
                        <a:pt x="24" y="84"/>
                      </a:lnTo>
                      <a:lnTo>
                        <a:pt x="30" y="104"/>
                      </a:lnTo>
                      <a:lnTo>
                        <a:pt x="38" y="106"/>
                      </a:lnTo>
                      <a:lnTo>
                        <a:pt x="44" y="108"/>
                      </a:lnTo>
                      <a:lnTo>
                        <a:pt x="47" y="105"/>
                      </a:lnTo>
                      <a:lnTo>
                        <a:pt x="57" y="109"/>
                      </a:lnTo>
                      <a:lnTo>
                        <a:pt x="61" y="96"/>
                      </a:lnTo>
                      <a:lnTo>
                        <a:pt x="58" y="86"/>
                      </a:lnTo>
                      <a:lnTo>
                        <a:pt x="77" y="87"/>
                      </a:lnTo>
                      <a:lnTo>
                        <a:pt x="87" y="101"/>
                      </a:lnTo>
                      <a:lnTo>
                        <a:pt x="93" y="112"/>
                      </a:lnTo>
                      <a:lnTo>
                        <a:pt x="96" y="124"/>
                      </a:lnTo>
                      <a:lnTo>
                        <a:pt x="103" y="136"/>
                      </a:lnTo>
                      <a:lnTo>
                        <a:pt x="100" y="118"/>
                      </a:lnTo>
                      <a:lnTo>
                        <a:pt x="107" y="121"/>
                      </a:lnTo>
                      <a:lnTo>
                        <a:pt x="105" y="105"/>
                      </a:lnTo>
                      <a:lnTo>
                        <a:pt x="105" y="10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3" name="Botswana" descr="{&quot;Key&quot;:&quot;botswana&quot;,&quot;Name&quot;:&quot;Botswan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9574E291-DD62-D4B9-6142-1D6F2DF158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6862" y="5149851"/>
                  <a:ext cx="314325" cy="346075"/>
                </a:xfrm>
                <a:custGeom>
                  <a:avLst/>
                  <a:gdLst>
                    <a:gd name="T0" fmla="*/ 116 w 198"/>
                    <a:gd name="T1" fmla="*/ 1 h 218"/>
                    <a:gd name="T2" fmla="*/ 113 w 198"/>
                    <a:gd name="T3" fmla="*/ 0 h 218"/>
                    <a:gd name="T4" fmla="*/ 100 w 198"/>
                    <a:gd name="T5" fmla="*/ 5 h 218"/>
                    <a:gd name="T6" fmla="*/ 95 w 198"/>
                    <a:gd name="T7" fmla="*/ 5 h 218"/>
                    <a:gd name="T8" fmla="*/ 81 w 198"/>
                    <a:gd name="T9" fmla="*/ 14 h 218"/>
                    <a:gd name="T10" fmla="*/ 73 w 198"/>
                    <a:gd name="T11" fmla="*/ 5 h 218"/>
                    <a:gd name="T12" fmla="*/ 41 w 198"/>
                    <a:gd name="T13" fmla="*/ 13 h 218"/>
                    <a:gd name="T14" fmla="*/ 26 w 198"/>
                    <a:gd name="T15" fmla="*/ 14 h 218"/>
                    <a:gd name="T16" fmla="*/ 22 w 198"/>
                    <a:gd name="T17" fmla="*/ 98 h 218"/>
                    <a:gd name="T18" fmla="*/ 2 w 198"/>
                    <a:gd name="T19" fmla="*/ 99 h 218"/>
                    <a:gd name="T20" fmla="*/ 0 w 198"/>
                    <a:gd name="T21" fmla="*/ 169 h 218"/>
                    <a:gd name="T22" fmla="*/ 5 w 198"/>
                    <a:gd name="T23" fmla="*/ 172 h 218"/>
                    <a:gd name="T24" fmla="*/ 16 w 198"/>
                    <a:gd name="T25" fmla="*/ 195 h 218"/>
                    <a:gd name="T26" fmla="*/ 14 w 198"/>
                    <a:gd name="T27" fmla="*/ 209 h 218"/>
                    <a:gd name="T28" fmla="*/ 18 w 198"/>
                    <a:gd name="T29" fmla="*/ 218 h 218"/>
                    <a:gd name="T30" fmla="*/ 33 w 198"/>
                    <a:gd name="T31" fmla="*/ 215 h 218"/>
                    <a:gd name="T32" fmla="*/ 43 w 198"/>
                    <a:gd name="T33" fmla="*/ 205 h 218"/>
                    <a:gd name="T34" fmla="*/ 54 w 198"/>
                    <a:gd name="T35" fmla="*/ 197 h 218"/>
                    <a:gd name="T36" fmla="*/ 59 w 198"/>
                    <a:gd name="T37" fmla="*/ 186 h 218"/>
                    <a:gd name="T38" fmla="*/ 69 w 198"/>
                    <a:gd name="T39" fmla="*/ 181 h 218"/>
                    <a:gd name="T40" fmla="*/ 78 w 198"/>
                    <a:gd name="T41" fmla="*/ 183 h 218"/>
                    <a:gd name="T42" fmla="*/ 87 w 198"/>
                    <a:gd name="T43" fmla="*/ 190 h 218"/>
                    <a:gd name="T44" fmla="*/ 103 w 198"/>
                    <a:gd name="T45" fmla="*/ 191 h 218"/>
                    <a:gd name="T46" fmla="*/ 117 w 198"/>
                    <a:gd name="T47" fmla="*/ 185 h 218"/>
                    <a:gd name="T48" fmla="*/ 119 w 198"/>
                    <a:gd name="T49" fmla="*/ 178 h 218"/>
                    <a:gd name="T50" fmla="*/ 124 w 198"/>
                    <a:gd name="T51" fmla="*/ 167 h 218"/>
                    <a:gd name="T52" fmla="*/ 135 w 198"/>
                    <a:gd name="T53" fmla="*/ 165 h 218"/>
                    <a:gd name="T54" fmla="*/ 141 w 198"/>
                    <a:gd name="T55" fmla="*/ 156 h 218"/>
                    <a:gd name="T56" fmla="*/ 149 w 198"/>
                    <a:gd name="T57" fmla="*/ 140 h 218"/>
                    <a:gd name="T58" fmla="*/ 168 w 198"/>
                    <a:gd name="T59" fmla="*/ 123 h 218"/>
                    <a:gd name="T60" fmla="*/ 198 w 198"/>
                    <a:gd name="T61" fmla="*/ 105 h 218"/>
                    <a:gd name="T62" fmla="*/ 185 w 198"/>
                    <a:gd name="T63" fmla="*/ 94 h 218"/>
                    <a:gd name="T64" fmla="*/ 170 w 198"/>
                    <a:gd name="T65" fmla="*/ 91 h 218"/>
                    <a:gd name="T66" fmla="*/ 164 w 198"/>
                    <a:gd name="T67" fmla="*/ 75 h 218"/>
                    <a:gd name="T68" fmla="*/ 164 w 198"/>
                    <a:gd name="T69" fmla="*/ 67 h 218"/>
                    <a:gd name="T70" fmla="*/ 156 w 198"/>
                    <a:gd name="T71" fmla="*/ 65 h 218"/>
                    <a:gd name="T72" fmla="*/ 133 w 198"/>
                    <a:gd name="T73" fmla="*/ 39 h 218"/>
                    <a:gd name="T74" fmla="*/ 127 w 198"/>
                    <a:gd name="T75" fmla="*/ 25 h 218"/>
                    <a:gd name="T76" fmla="*/ 123 w 198"/>
                    <a:gd name="T77" fmla="*/ 20 h 218"/>
                    <a:gd name="T78" fmla="*/ 116 w 198"/>
                    <a:gd name="T79" fmla="*/ 1 h 218"/>
                    <a:gd name="T80" fmla="*/ 116 w 198"/>
                    <a:gd name="T81" fmla="*/ 1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98" h="218">
                      <a:moveTo>
                        <a:pt x="116" y="1"/>
                      </a:moveTo>
                      <a:lnTo>
                        <a:pt x="113" y="0"/>
                      </a:lnTo>
                      <a:lnTo>
                        <a:pt x="100" y="5"/>
                      </a:lnTo>
                      <a:lnTo>
                        <a:pt x="95" y="5"/>
                      </a:lnTo>
                      <a:lnTo>
                        <a:pt x="81" y="14"/>
                      </a:lnTo>
                      <a:lnTo>
                        <a:pt x="73" y="5"/>
                      </a:lnTo>
                      <a:lnTo>
                        <a:pt x="41" y="13"/>
                      </a:lnTo>
                      <a:lnTo>
                        <a:pt x="26" y="14"/>
                      </a:lnTo>
                      <a:lnTo>
                        <a:pt x="22" y="98"/>
                      </a:lnTo>
                      <a:lnTo>
                        <a:pt x="2" y="99"/>
                      </a:lnTo>
                      <a:lnTo>
                        <a:pt x="0" y="169"/>
                      </a:lnTo>
                      <a:lnTo>
                        <a:pt x="5" y="172"/>
                      </a:lnTo>
                      <a:lnTo>
                        <a:pt x="16" y="195"/>
                      </a:lnTo>
                      <a:lnTo>
                        <a:pt x="14" y="209"/>
                      </a:lnTo>
                      <a:lnTo>
                        <a:pt x="18" y="218"/>
                      </a:lnTo>
                      <a:lnTo>
                        <a:pt x="33" y="215"/>
                      </a:lnTo>
                      <a:lnTo>
                        <a:pt x="43" y="205"/>
                      </a:lnTo>
                      <a:lnTo>
                        <a:pt x="54" y="197"/>
                      </a:lnTo>
                      <a:lnTo>
                        <a:pt x="59" y="186"/>
                      </a:lnTo>
                      <a:lnTo>
                        <a:pt x="69" y="181"/>
                      </a:lnTo>
                      <a:lnTo>
                        <a:pt x="78" y="183"/>
                      </a:lnTo>
                      <a:lnTo>
                        <a:pt x="87" y="190"/>
                      </a:lnTo>
                      <a:lnTo>
                        <a:pt x="103" y="191"/>
                      </a:lnTo>
                      <a:lnTo>
                        <a:pt x="117" y="185"/>
                      </a:lnTo>
                      <a:lnTo>
                        <a:pt x="119" y="178"/>
                      </a:lnTo>
                      <a:lnTo>
                        <a:pt x="124" y="167"/>
                      </a:lnTo>
                      <a:lnTo>
                        <a:pt x="135" y="165"/>
                      </a:lnTo>
                      <a:lnTo>
                        <a:pt x="141" y="156"/>
                      </a:lnTo>
                      <a:lnTo>
                        <a:pt x="149" y="140"/>
                      </a:lnTo>
                      <a:lnTo>
                        <a:pt x="168" y="123"/>
                      </a:lnTo>
                      <a:lnTo>
                        <a:pt x="198" y="105"/>
                      </a:lnTo>
                      <a:lnTo>
                        <a:pt x="185" y="94"/>
                      </a:lnTo>
                      <a:lnTo>
                        <a:pt x="170" y="91"/>
                      </a:lnTo>
                      <a:lnTo>
                        <a:pt x="164" y="75"/>
                      </a:lnTo>
                      <a:lnTo>
                        <a:pt x="164" y="67"/>
                      </a:lnTo>
                      <a:lnTo>
                        <a:pt x="156" y="65"/>
                      </a:lnTo>
                      <a:lnTo>
                        <a:pt x="133" y="39"/>
                      </a:lnTo>
                      <a:lnTo>
                        <a:pt x="127" y="25"/>
                      </a:lnTo>
                      <a:lnTo>
                        <a:pt x="123" y="20"/>
                      </a:lnTo>
                      <a:lnTo>
                        <a:pt x="116" y="1"/>
                      </a:lnTo>
                      <a:lnTo>
                        <a:pt x="116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4" name="Central African Republic" descr="{&quot;Key&quot;:&quot;central african republic&quot;,&quot;Name&quot;:&quot;Central African Republic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55222C3A-4B7E-17D9-D37E-70CBDA3416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81762" y="4062413"/>
                  <a:ext cx="430212" cy="334963"/>
                </a:xfrm>
                <a:custGeom>
                  <a:avLst/>
                  <a:gdLst>
                    <a:gd name="T0" fmla="*/ 195 w 271"/>
                    <a:gd name="T1" fmla="*/ 59 h 211"/>
                    <a:gd name="T2" fmla="*/ 187 w 271"/>
                    <a:gd name="T3" fmla="*/ 45 h 211"/>
                    <a:gd name="T4" fmla="*/ 189 w 271"/>
                    <a:gd name="T5" fmla="*/ 25 h 211"/>
                    <a:gd name="T6" fmla="*/ 175 w 271"/>
                    <a:gd name="T7" fmla="*/ 0 h 211"/>
                    <a:gd name="T8" fmla="*/ 151 w 271"/>
                    <a:gd name="T9" fmla="*/ 14 h 211"/>
                    <a:gd name="T10" fmla="*/ 117 w 271"/>
                    <a:gd name="T11" fmla="*/ 51 h 211"/>
                    <a:gd name="T12" fmla="*/ 91 w 271"/>
                    <a:gd name="T13" fmla="*/ 51 h 211"/>
                    <a:gd name="T14" fmla="*/ 82 w 271"/>
                    <a:gd name="T15" fmla="*/ 68 h 211"/>
                    <a:gd name="T16" fmla="*/ 47 w 271"/>
                    <a:gd name="T17" fmla="*/ 87 h 211"/>
                    <a:gd name="T18" fmla="*/ 38 w 271"/>
                    <a:gd name="T19" fmla="*/ 80 h 211"/>
                    <a:gd name="T20" fmla="*/ 17 w 271"/>
                    <a:gd name="T21" fmla="*/ 89 h 211"/>
                    <a:gd name="T22" fmla="*/ 2 w 271"/>
                    <a:gd name="T23" fmla="*/ 117 h 211"/>
                    <a:gd name="T24" fmla="*/ 3 w 271"/>
                    <a:gd name="T25" fmla="*/ 146 h 211"/>
                    <a:gd name="T26" fmla="*/ 10 w 271"/>
                    <a:gd name="T27" fmla="*/ 165 h 211"/>
                    <a:gd name="T28" fmla="*/ 20 w 271"/>
                    <a:gd name="T29" fmla="*/ 186 h 211"/>
                    <a:gd name="T30" fmla="*/ 31 w 271"/>
                    <a:gd name="T31" fmla="*/ 205 h 211"/>
                    <a:gd name="T32" fmla="*/ 44 w 271"/>
                    <a:gd name="T33" fmla="*/ 189 h 211"/>
                    <a:gd name="T34" fmla="*/ 71 w 271"/>
                    <a:gd name="T35" fmla="*/ 180 h 211"/>
                    <a:gd name="T36" fmla="*/ 86 w 271"/>
                    <a:gd name="T37" fmla="*/ 165 h 211"/>
                    <a:gd name="T38" fmla="*/ 105 w 271"/>
                    <a:gd name="T39" fmla="*/ 146 h 211"/>
                    <a:gd name="T40" fmla="*/ 136 w 271"/>
                    <a:gd name="T41" fmla="*/ 163 h 211"/>
                    <a:gd name="T42" fmla="*/ 167 w 271"/>
                    <a:gd name="T43" fmla="*/ 169 h 211"/>
                    <a:gd name="T44" fmla="*/ 176 w 271"/>
                    <a:gd name="T45" fmla="*/ 153 h 211"/>
                    <a:gd name="T46" fmla="*/ 209 w 271"/>
                    <a:gd name="T47" fmla="*/ 144 h 211"/>
                    <a:gd name="T48" fmla="*/ 224 w 271"/>
                    <a:gd name="T49" fmla="*/ 148 h 211"/>
                    <a:gd name="T50" fmla="*/ 234 w 271"/>
                    <a:gd name="T51" fmla="*/ 140 h 211"/>
                    <a:gd name="T52" fmla="*/ 264 w 271"/>
                    <a:gd name="T53" fmla="*/ 143 h 211"/>
                    <a:gd name="T54" fmla="*/ 268 w 271"/>
                    <a:gd name="T55" fmla="*/ 133 h 211"/>
                    <a:gd name="T56" fmla="*/ 246 w 271"/>
                    <a:gd name="T57" fmla="*/ 109 h 211"/>
                    <a:gd name="T58" fmla="*/ 223 w 271"/>
                    <a:gd name="T59" fmla="*/ 87 h 211"/>
                    <a:gd name="T60" fmla="*/ 211 w 271"/>
                    <a:gd name="T61" fmla="*/ 69 h 211"/>
                    <a:gd name="T62" fmla="*/ 197 w 271"/>
                    <a:gd name="T63" fmla="*/ 6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71" h="211">
                      <a:moveTo>
                        <a:pt x="197" y="60"/>
                      </a:moveTo>
                      <a:lnTo>
                        <a:pt x="195" y="59"/>
                      </a:lnTo>
                      <a:lnTo>
                        <a:pt x="188" y="52"/>
                      </a:lnTo>
                      <a:lnTo>
                        <a:pt x="187" y="45"/>
                      </a:lnTo>
                      <a:lnTo>
                        <a:pt x="189" y="35"/>
                      </a:lnTo>
                      <a:lnTo>
                        <a:pt x="189" y="25"/>
                      </a:lnTo>
                      <a:lnTo>
                        <a:pt x="177" y="10"/>
                      </a:lnTo>
                      <a:lnTo>
                        <a:pt x="175" y="0"/>
                      </a:lnTo>
                      <a:lnTo>
                        <a:pt x="161" y="5"/>
                      </a:lnTo>
                      <a:lnTo>
                        <a:pt x="151" y="14"/>
                      </a:lnTo>
                      <a:lnTo>
                        <a:pt x="136" y="40"/>
                      </a:lnTo>
                      <a:lnTo>
                        <a:pt x="117" y="51"/>
                      </a:lnTo>
                      <a:lnTo>
                        <a:pt x="96" y="50"/>
                      </a:lnTo>
                      <a:lnTo>
                        <a:pt x="91" y="51"/>
                      </a:lnTo>
                      <a:lnTo>
                        <a:pt x="92" y="60"/>
                      </a:lnTo>
                      <a:lnTo>
                        <a:pt x="82" y="68"/>
                      </a:lnTo>
                      <a:lnTo>
                        <a:pt x="74" y="78"/>
                      </a:lnTo>
                      <a:lnTo>
                        <a:pt x="47" y="87"/>
                      </a:lnTo>
                      <a:lnTo>
                        <a:pt x="42" y="81"/>
                      </a:lnTo>
                      <a:lnTo>
                        <a:pt x="38" y="80"/>
                      </a:lnTo>
                      <a:lnTo>
                        <a:pt x="34" y="87"/>
                      </a:lnTo>
                      <a:lnTo>
                        <a:pt x="17" y="89"/>
                      </a:lnTo>
                      <a:lnTo>
                        <a:pt x="6" y="113"/>
                      </a:lnTo>
                      <a:lnTo>
                        <a:pt x="2" y="117"/>
                      </a:lnTo>
                      <a:lnTo>
                        <a:pt x="0" y="136"/>
                      </a:lnTo>
                      <a:lnTo>
                        <a:pt x="3" y="146"/>
                      </a:lnTo>
                      <a:lnTo>
                        <a:pt x="1" y="152"/>
                      </a:lnTo>
                      <a:lnTo>
                        <a:pt x="10" y="165"/>
                      </a:lnTo>
                      <a:lnTo>
                        <a:pt x="12" y="174"/>
                      </a:lnTo>
                      <a:lnTo>
                        <a:pt x="20" y="186"/>
                      </a:lnTo>
                      <a:lnTo>
                        <a:pt x="30" y="193"/>
                      </a:lnTo>
                      <a:lnTo>
                        <a:pt x="31" y="205"/>
                      </a:lnTo>
                      <a:lnTo>
                        <a:pt x="34" y="211"/>
                      </a:lnTo>
                      <a:lnTo>
                        <a:pt x="44" y="189"/>
                      </a:lnTo>
                      <a:lnTo>
                        <a:pt x="57" y="177"/>
                      </a:lnTo>
                      <a:lnTo>
                        <a:pt x="71" y="180"/>
                      </a:lnTo>
                      <a:lnTo>
                        <a:pt x="84" y="182"/>
                      </a:lnTo>
                      <a:lnTo>
                        <a:pt x="86" y="165"/>
                      </a:lnTo>
                      <a:lnTo>
                        <a:pt x="94" y="153"/>
                      </a:lnTo>
                      <a:lnTo>
                        <a:pt x="105" y="146"/>
                      </a:lnTo>
                      <a:lnTo>
                        <a:pt x="122" y="153"/>
                      </a:lnTo>
                      <a:lnTo>
                        <a:pt x="136" y="163"/>
                      </a:lnTo>
                      <a:lnTo>
                        <a:pt x="151" y="164"/>
                      </a:lnTo>
                      <a:lnTo>
                        <a:pt x="167" y="169"/>
                      </a:lnTo>
                      <a:lnTo>
                        <a:pt x="173" y="155"/>
                      </a:lnTo>
                      <a:lnTo>
                        <a:pt x="176" y="153"/>
                      </a:lnTo>
                      <a:lnTo>
                        <a:pt x="186" y="155"/>
                      </a:lnTo>
                      <a:lnTo>
                        <a:pt x="209" y="144"/>
                      </a:lnTo>
                      <a:lnTo>
                        <a:pt x="217" y="149"/>
                      </a:lnTo>
                      <a:lnTo>
                        <a:pt x="224" y="148"/>
                      </a:lnTo>
                      <a:lnTo>
                        <a:pt x="227" y="142"/>
                      </a:lnTo>
                      <a:lnTo>
                        <a:pt x="234" y="140"/>
                      </a:lnTo>
                      <a:lnTo>
                        <a:pt x="251" y="143"/>
                      </a:lnTo>
                      <a:lnTo>
                        <a:pt x="264" y="143"/>
                      </a:lnTo>
                      <a:lnTo>
                        <a:pt x="271" y="141"/>
                      </a:lnTo>
                      <a:lnTo>
                        <a:pt x="268" y="133"/>
                      </a:lnTo>
                      <a:lnTo>
                        <a:pt x="252" y="123"/>
                      </a:lnTo>
                      <a:lnTo>
                        <a:pt x="246" y="109"/>
                      </a:lnTo>
                      <a:lnTo>
                        <a:pt x="237" y="99"/>
                      </a:lnTo>
                      <a:lnTo>
                        <a:pt x="223" y="87"/>
                      </a:lnTo>
                      <a:lnTo>
                        <a:pt x="223" y="79"/>
                      </a:lnTo>
                      <a:lnTo>
                        <a:pt x="211" y="69"/>
                      </a:lnTo>
                      <a:lnTo>
                        <a:pt x="197" y="60"/>
                      </a:lnTo>
                      <a:lnTo>
                        <a:pt x="197" y="6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5" name="Canada" descr="{&quot;Key&quot;:&quot;canada&quot;,&quot;Name&quot;:&quot;Canad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F3050BB-FC6A-C737-0115-6321A48D6A4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249487" y="1549401"/>
                  <a:ext cx="2525712" cy="1347788"/>
                </a:xfrm>
                <a:custGeom>
                  <a:avLst/>
                  <a:gdLst>
                    <a:gd name="T0" fmla="*/ 1194 w 1591"/>
                    <a:gd name="T1" fmla="*/ 665 h 849"/>
                    <a:gd name="T2" fmla="*/ 32 w 1591"/>
                    <a:gd name="T3" fmla="*/ 652 h 849"/>
                    <a:gd name="T4" fmla="*/ 1323 w 1591"/>
                    <a:gd name="T5" fmla="*/ 649 h 849"/>
                    <a:gd name="T6" fmla="*/ 1366 w 1591"/>
                    <a:gd name="T7" fmla="*/ 743 h 849"/>
                    <a:gd name="T8" fmla="*/ 1346 w 1591"/>
                    <a:gd name="T9" fmla="*/ 649 h 849"/>
                    <a:gd name="T10" fmla="*/ 1061 w 1591"/>
                    <a:gd name="T11" fmla="*/ 389 h 849"/>
                    <a:gd name="T12" fmla="*/ 1026 w 1591"/>
                    <a:gd name="T13" fmla="*/ 381 h 849"/>
                    <a:gd name="T14" fmla="*/ 1062 w 1591"/>
                    <a:gd name="T15" fmla="*/ 353 h 849"/>
                    <a:gd name="T16" fmla="*/ 1180 w 1591"/>
                    <a:gd name="T17" fmla="*/ 269 h 849"/>
                    <a:gd name="T18" fmla="*/ 890 w 1591"/>
                    <a:gd name="T19" fmla="*/ 256 h 849"/>
                    <a:gd name="T20" fmla="*/ 868 w 1591"/>
                    <a:gd name="T21" fmla="*/ 286 h 849"/>
                    <a:gd name="T22" fmla="*/ 697 w 1591"/>
                    <a:gd name="T23" fmla="*/ 274 h 849"/>
                    <a:gd name="T24" fmla="*/ 476 w 1591"/>
                    <a:gd name="T25" fmla="*/ 243 h 849"/>
                    <a:gd name="T26" fmla="*/ 251 w 1591"/>
                    <a:gd name="T27" fmla="*/ 242 h 849"/>
                    <a:gd name="T28" fmla="*/ 91 w 1591"/>
                    <a:gd name="T29" fmla="*/ 491 h 849"/>
                    <a:gd name="T30" fmla="*/ 108 w 1591"/>
                    <a:gd name="T31" fmla="*/ 688 h 849"/>
                    <a:gd name="T32" fmla="*/ 626 w 1591"/>
                    <a:gd name="T33" fmla="*/ 691 h 849"/>
                    <a:gd name="T34" fmla="*/ 775 w 1591"/>
                    <a:gd name="T35" fmla="*/ 697 h 849"/>
                    <a:gd name="T36" fmla="*/ 838 w 1591"/>
                    <a:gd name="T37" fmla="*/ 755 h 849"/>
                    <a:gd name="T38" fmla="*/ 773 w 1591"/>
                    <a:gd name="T39" fmla="*/ 847 h 849"/>
                    <a:gd name="T40" fmla="*/ 848 w 1591"/>
                    <a:gd name="T41" fmla="*/ 819 h 849"/>
                    <a:gd name="T42" fmla="*/ 1022 w 1591"/>
                    <a:gd name="T43" fmla="*/ 775 h 849"/>
                    <a:gd name="T44" fmla="*/ 1110 w 1591"/>
                    <a:gd name="T45" fmla="*/ 812 h 849"/>
                    <a:gd name="T46" fmla="*/ 1172 w 1591"/>
                    <a:gd name="T47" fmla="*/ 682 h 849"/>
                    <a:gd name="T48" fmla="*/ 1334 w 1591"/>
                    <a:gd name="T49" fmla="*/ 632 h 849"/>
                    <a:gd name="T50" fmla="*/ 1284 w 1591"/>
                    <a:gd name="T51" fmla="*/ 433 h 849"/>
                    <a:gd name="T52" fmla="*/ 1097 w 1591"/>
                    <a:gd name="T53" fmla="*/ 385 h 849"/>
                    <a:gd name="T54" fmla="*/ 920 w 1591"/>
                    <a:gd name="T55" fmla="*/ 636 h 849"/>
                    <a:gd name="T56" fmla="*/ 783 w 1591"/>
                    <a:gd name="T57" fmla="*/ 467 h 849"/>
                    <a:gd name="T58" fmla="*/ 1030 w 1591"/>
                    <a:gd name="T59" fmla="*/ 308 h 849"/>
                    <a:gd name="T60" fmla="*/ 1014 w 1591"/>
                    <a:gd name="T61" fmla="*/ 259 h 849"/>
                    <a:gd name="T62" fmla="*/ 617 w 1591"/>
                    <a:gd name="T63" fmla="*/ 221 h 849"/>
                    <a:gd name="T64" fmla="*/ 749 w 1591"/>
                    <a:gd name="T65" fmla="*/ 248 h 849"/>
                    <a:gd name="T66" fmla="*/ 780 w 1591"/>
                    <a:gd name="T67" fmla="*/ 191 h 849"/>
                    <a:gd name="T68" fmla="*/ 854 w 1591"/>
                    <a:gd name="T69" fmla="*/ 165 h 849"/>
                    <a:gd name="T70" fmla="*/ 1130 w 1591"/>
                    <a:gd name="T71" fmla="*/ 158 h 849"/>
                    <a:gd name="T72" fmla="*/ 1194 w 1591"/>
                    <a:gd name="T73" fmla="*/ 236 h 849"/>
                    <a:gd name="T74" fmla="*/ 1163 w 1591"/>
                    <a:gd name="T75" fmla="*/ 346 h 849"/>
                    <a:gd name="T76" fmla="*/ 1315 w 1591"/>
                    <a:gd name="T77" fmla="*/ 346 h 849"/>
                    <a:gd name="T78" fmla="*/ 1343 w 1591"/>
                    <a:gd name="T79" fmla="*/ 248 h 849"/>
                    <a:gd name="T80" fmla="*/ 1110 w 1591"/>
                    <a:gd name="T81" fmla="*/ 182 h 849"/>
                    <a:gd name="T82" fmla="*/ 961 w 1591"/>
                    <a:gd name="T83" fmla="*/ 165 h 849"/>
                    <a:gd name="T84" fmla="*/ 976 w 1591"/>
                    <a:gd name="T85" fmla="*/ 192 h 849"/>
                    <a:gd name="T86" fmla="*/ 523 w 1591"/>
                    <a:gd name="T87" fmla="*/ 187 h 849"/>
                    <a:gd name="T88" fmla="*/ 1040 w 1591"/>
                    <a:gd name="T89" fmla="*/ 136 h 849"/>
                    <a:gd name="T90" fmla="*/ 861 w 1591"/>
                    <a:gd name="T91" fmla="*/ 114 h 849"/>
                    <a:gd name="T92" fmla="*/ 764 w 1591"/>
                    <a:gd name="T93" fmla="*/ 146 h 849"/>
                    <a:gd name="T94" fmla="*/ 1060 w 1591"/>
                    <a:gd name="T95" fmla="*/ 128 h 849"/>
                    <a:gd name="T96" fmla="*/ 1132 w 1591"/>
                    <a:gd name="T97" fmla="*/ 126 h 849"/>
                    <a:gd name="T98" fmla="*/ 656 w 1591"/>
                    <a:gd name="T99" fmla="*/ 115 h 849"/>
                    <a:gd name="T100" fmla="*/ 1088 w 1591"/>
                    <a:gd name="T101" fmla="*/ 90 h 849"/>
                    <a:gd name="T102" fmla="*/ 899 w 1591"/>
                    <a:gd name="T103" fmla="*/ 72 h 849"/>
                    <a:gd name="T104" fmla="*/ 971 w 1591"/>
                    <a:gd name="T105" fmla="*/ 59 h 849"/>
                    <a:gd name="T106" fmla="*/ 1153 w 1591"/>
                    <a:gd name="T107" fmla="*/ 32 h 849"/>
                    <a:gd name="T108" fmla="*/ 1222 w 1591"/>
                    <a:gd name="T109" fmla="*/ 53 h 849"/>
                    <a:gd name="T110" fmla="*/ 1229 w 1591"/>
                    <a:gd name="T111" fmla="*/ 15 h 849"/>
                    <a:gd name="T112" fmla="*/ 1203 w 1591"/>
                    <a:gd name="T113" fmla="*/ 69 h 849"/>
                    <a:gd name="T114" fmla="*/ 1296 w 1591"/>
                    <a:gd name="T115" fmla="*/ 99 h 849"/>
                    <a:gd name="T116" fmla="*/ 1492 w 1591"/>
                    <a:gd name="T117" fmla="*/ 34 h 8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591" h="849">
                      <a:moveTo>
                        <a:pt x="1177" y="745"/>
                      </a:moveTo>
                      <a:lnTo>
                        <a:pt x="1174" y="733"/>
                      </a:lnTo>
                      <a:lnTo>
                        <a:pt x="1165" y="740"/>
                      </a:lnTo>
                      <a:lnTo>
                        <a:pt x="1166" y="748"/>
                      </a:lnTo>
                      <a:lnTo>
                        <a:pt x="1188" y="758"/>
                      </a:lnTo>
                      <a:lnTo>
                        <a:pt x="1194" y="757"/>
                      </a:lnTo>
                      <a:lnTo>
                        <a:pt x="1207" y="747"/>
                      </a:lnTo>
                      <a:lnTo>
                        <a:pt x="1190" y="747"/>
                      </a:lnTo>
                      <a:lnTo>
                        <a:pt x="1177" y="745"/>
                      </a:lnTo>
                      <a:lnTo>
                        <a:pt x="1177" y="745"/>
                      </a:lnTo>
                      <a:close/>
                      <a:moveTo>
                        <a:pt x="1231" y="685"/>
                      </a:moveTo>
                      <a:lnTo>
                        <a:pt x="1231" y="681"/>
                      </a:lnTo>
                      <a:lnTo>
                        <a:pt x="1216" y="671"/>
                      </a:lnTo>
                      <a:lnTo>
                        <a:pt x="1194" y="665"/>
                      </a:lnTo>
                      <a:lnTo>
                        <a:pt x="1187" y="667"/>
                      </a:lnTo>
                      <a:lnTo>
                        <a:pt x="1200" y="678"/>
                      </a:lnTo>
                      <a:lnTo>
                        <a:pt x="1222" y="686"/>
                      </a:lnTo>
                      <a:lnTo>
                        <a:pt x="1231" y="685"/>
                      </a:lnTo>
                      <a:lnTo>
                        <a:pt x="1231" y="685"/>
                      </a:lnTo>
                      <a:close/>
                      <a:moveTo>
                        <a:pt x="90" y="699"/>
                      </a:moveTo>
                      <a:lnTo>
                        <a:pt x="91" y="686"/>
                      </a:lnTo>
                      <a:lnTo>
                        <a:pt x="79" y="677"/>
                      </a:lnTo>
                      <a:lnTo>
                        <a:pt x="78" y="665"/>
                      </a:lnTo>
                      <a:lnTo>
                        <a:pt x="77" y="658"/>
                      </a:lnTo>
                      <a:lnTo>
                        <a:pt x="62" y="655"/>
                      </a:lnTo>
                      <a:lnTo>
                        <a:pt x="53" y="652"/>
                      </a:lnTo>
                      <a:lnTo>
                        <a:pt x="38" y="647"/>
                      </a:lnTo>
                      <a:lnTo>
                        <a:pt x="32" y="652"/>
                      </a:lnTo>
                      <a:lnTo>
                        <a:pt x="30" y="664"/>
                      </a:lnTo>
                      <a:lnTo>
                        <a:pt x="46" y="669"/>
                      </a:lnTo>
                      <a:lnTo>
                        <a:pt x="45" y="676"/>
                      </a:lnTo>
                      <a:lnTo>
                        <a:pt x="55" y="684"/>
                      </a:lnTo>
                      <a:lnTo>
                        <a:pt x="55" y="691"/>
                      </a:lnTo>
                      <a:lnTo>
                        <a:pt x="79" y="703"/>
                      </a:lnTo>
                      <a:lnTo>
                        <a:pt x="90" y="699"/>
                      </a:lnTo>
                      <a:lnTo>
                        <a:pt x="90" y="699"/>
                      </a:lnTo>
                      <a:close/>
                      <a:moveTo>
                        <a:pt x="1346" y="649"/>
                      </a:moveTo>
                      <a:lnTo>
                        <a:pt x="1360" y="635"/>
                      </a:lnTo>
                      <a:lnTo>
                        <a:pt x="1365" y="628"/>
                      </a:lnTo>
                      <a:lnTo>
                        <a:pt x="1358" y="627"/>
                      </a:lnTo>
                      <a:lnTo>
                        <a:pt x="1339" y="635"/>
                      </a:lnTo>
                      <a:lnTo>
                        <a:pt x="1323" y="649"/>
                      </a:lnTo>
                      <a:lnTo>
                        <a:pt x="1293" y="685"/>
                      </a:lnTo>
                      <a:lnTo>
                        <a:pt x="1274" y="699"/>
                      </a:lnTo>
                      <a:lnTo>
                        <a:pt x="1279" y="705"/>
                      </a:lnTo>
                      <a:lnTo>
                        <a:pt x="1265" y="713"/>
                      </a:lnTo>
                      <a:lnTo>
                        <a:pt x="1266" y="720"/>
                      </a:lnTo>
                      <a:lnTo>
                        <a:pt x="1302" y="720"/>
                      </a:lnTo>
                      <a:lnTo>
                        <a:pt x="1322" y="719"/>
                      </a:lnTo>
                      <a:lnTo>
                        <a:pt x="1338" y="725"/>
                      </a:lnTo>
                      <a:lnTo>
                        <a:pt x="1322" y="736"/>
                      </a:lnTo>
                      <a:lnTo>
                        <a:pt x="1333" y="736"/>
                      </a:lnTo>
                      <a:lnTo>
                        <a:pt x="1360" y="717"/>
                      </a:lnTo>
                      <a:lnTo>
                        <a:pt x="1364" y="719"/>
                      </a:lnTo>
                      <a:lnTo>
                        <a:pt x="1355" y="738"/>
                      </a:lnTo>
                      <a:lnTo>
                        <a:pt x="1366" y="743"/>
                      </a:lnTo>
                      <a:lnTo>
                        <a:pt x="1375" y="742"/>
                      </a:lnTo>
                      <a:lnTo>
                        <a:pt x="1388" y="721"/>
                      </a:lnTo>
                      <a:lnTo>
                        <a:pt x="1386" y="707"/>
                      </a:lnTo>
                      <a:lnTo>
                        <a:pt x="1388" y="695"/>
                      </a:lnTo>
                      <a:lnTo>
                        <a:pt x="1374" y="699"/>
                      </a:lnTo>
                      <a:lnTo>
                        <a:pt x="1384" y="682"/>
                      </a:lnTo>
                      <a:lnTo>
                        <a:pt x="1368" y="675"/>
                      </a:lnTo>
                      <a:lnTo>
                        <a:pt x="1358" y="680"/>
                      </a:lnTo>
                      <a:lnTo>
                        <a:pt x="1343" y="674"/>
                      </a:lnTo>
                      <a:lnTo>
                        <a:pt x="1352" y="666"/>
                      </a:lnTo>
                      <a:lnTo>
                        <a:pt x="1341" y="662"/>
                      </a:lnTo>
                      <a:lnTo>
                        <a:pt x="1327" y="669"/>
                      </a:lnTo>
                      <a:lnTo>
                        <a:pt x="1346" y="649"/>
                      </a:lnTo>
                      <a:lnTo>
                        <a:pt x="1346" y="649"/>
                      </a:lnTo>
                      <a:close/>
                      <a:moveTo>
                        <a:pt x="13" y="569"/>
                      </a:moveTo>
                      <a:lnTo>
                        <a:pt x="6" y="577"/>
                      </a:lnTo>
                      <a:lnTo>
                        <a:pt x="0" y="587"/>
                      </a:lnTo>
                      <a:lnTo>
                        <a:pt x="4" y="593"/>
                      </a:lnTo>
                      <a:lnTo>
                        <a:pt x="2" y="604"/>
                      </a:lnTo>
                      <a:lnTo>
                        <a:pt x="4" y="615"/>
                      </a:lnTo>
                      <a:lnTo>
                        <a:pt x="12" y="615"/>
                      </a:lnTo>
                      <a:lnTo>
                        <a:pt x="11" y="596"/>
                      </a:lnTo>
                      <a:lnTo>
                        <a:pt x="38" y="570"/>
                      </a:lnTo>
                      <a:lnTo>
                        <a:pt x="19" y="572"/>
                      </a:lnTo>
                      <a:lnTo>
                        <a:pt x="13" y="569"/>
                      </a:lnTo>
                      <a:lnTo>
                        <a:pt x="13" y="569"/>
                      </a:lnTo>
                      <a:close/>
                      <a:moveTo>
                        <a:pt x="1062" y="394"/>
                      </a:moveTo>
                      <a:lnTo>
                        <a:pt x="1061" y="389"/>
                      </a:lnTo>
                      <a:lnTo>
                        <a:pt x="1054" y="389"/>
                      </a:lnTo>
                      <a:lnTo>
                        <a:pt x="1044" y="395"/>
                      </a:lnTo>
                      <a:lnTo>
                        <a:pt x="1042" y="396"/>
                      </a:lnTo>
                      <a:lnTo>
                        <a:pt x="1042" y="403"/>
                      </a:lnTo>
                      <a:lnTo>
                        <a:pt x="1049" y="405"/>
                      </a:lnTo>
                      <a:lnTo>
                        <a:pt x="1062" y="394"/>
                      </a:lnTo>
                      <a:lnTo>
                        <a:pt x="1062" y="394"/>
                      </a:lnTo>
                      <a:close/>
                      <a:moveTo>
                        <a:pt x="1026" y="381"/>
                      </a:moveTo>
                      <a:lnTo>
                        <a:pt x="1029" y="378"/>
                      </a:lnTo>
                      <a:lnTo>
                        <a:pt x="1007" y="378"/>
                      </a:lnTo>
                      <a:lnTo>
                        <a:pt x="988" y="387"/>
                      </a:lnTo>
                      <a:lnTo>
                        <a:pt x="988" y="393"/>
                      </a:lnTo>
                      <a:lnTo>
                        <a:pt x="999" y="394"/>
                      </a:lnTo>
                      <a:lnTo>
                        <a:pt x="1026" y="381"/>
                      </a:lnTo>
                      <a:lnTo>
                        <a:pt x="1026" y="381"/>
                      </a:lnTo>
                      <a:close/>
                      <a:moveTo>
                        <a:pt x="1014" y="320"/>
                      </a:moveTo>
                      <a:lnTo>
                        <a:pt x="1005" y="318"/>
                      </a:lnTo>
                      <a:lnTo>
                        <a:pt x="986" y="338"/>
                      </a:lnTo>
                      <a:lnTo>
                        <a:pt x="972" y="353"/>
                      </a:lnTo>
                      <a:lnTo>
                        <a:pt x="951" y="365"/>
                      </a:lnTo>
                      <a:lnTo>
                        <a:pt x="975" y="362"/>
                      </a:lnTo>
                      <a:lnTo>
                        <a:pt x="971" y="375"/>
                      </a:lnTo>
                      <a:lnTo>
                        <a:pt x="1002" y="364"/>
                      </a:lnTo>
                      <a:lnTo>
                        <a:pt x="1026" y="353"/>
                      </a:lnTo>
                      <a:lnTo>
                        <a:pt x="1028" y="362"/>
                      </a:lnTo>
                      <a:lnTo>
                        <a:pt x="1051" y="367"/>
                      </a:lnTo>
                      <a:lnTo>
                        <a:pt x="1068" y="360"/>
                      </a:lnTo>
                      <a:lnTo>
                        <a:pt x="1062" y="353"/>
                      </a:lnTo>
                      <a:lnTo>
                        <a:pt x="1049" y="355"/>
                      </a:lnTo>
                      <a:lnTo>
                        <a:pt x="1054" y="345"/>
                      </a:lnTo>
                      <a:lnTo>
                        <a:pt x="1040" y="339"/>
                      </a:lnTo>
                      <a:lnTo>
                        <a:pt x="1027" y="331"/>
                      </a:lnTo>
                      <a:lnTo>
                        <a:pt x="1022" y="325"/>
                      </a:lnTo>
                      <a:lnTo>
                        <a:pt x="1011" y="329"/>
                      </a:lnTo>
                      <a:lnTo>
                        <a:pt x="1014" y="320"/>
                      </a:lnTo>
                      <a:lnTo>
                        <a:pt x="1014" y="320"/>
                      </a:lnTo>
                      <a:close/>
                      <a:moveTo>
                        <a:pt x="1181" y="289"/>
                      </a:moveTo>
                      <a:lnTo>
                        <a:pt x="1195" y="283"/>
                      </a:lnTo>
                      <a:lnTo>
                        <a:pt x="1199" y="281"/>
                      </a:lnTo>
                      <a:lnTo>
                        <a:pt x="1204" y="271"/>
                      </a:lnTo>
                      <a:lnTo>
                        <a:pt x="1195" y="266"/>
                      </a:lnTo>
                      <a:lnTo>
                        <a:pt x="1180" y="269"/>
                      </a:lnTo>
                      <a:lnTo>
                        <a:pt x="1166" y="281"/>
                      </a:lnTo>
                      <a:lnTo>
                        <a:pt x="1163" y="290"/>
                      </a:lnTo>
                      <a:lnTo>
                        <a:pt x="1181" y="289"/>
                      </a:lnTo>
                      <a:lnTo>
                        <a:pt x="1181" y="289"/>
                      </a:lnTo>
                      <a:close/>
                      <a:moveTo>
                        <a:pt x="906" y="249"/>
                      </a:moveTo>
                      <a:lnTo>
                        <a:pt x="902" y="241"/>
                      </a:lnTo>
                      <a:lnTo>
                        <a:pt x="901" y="238"/>
                      </a:lnTo>
                      <a:lnTo>
                        <a:pt x="896" y="234"/>
                      </a:lnTo>
                      <a:lnTo>
                        <a:pt x="885" y="228"/>
                      </a:lnTo>
                      <a:lnTo>
                        <a:pt x="866" y="238"/>
                      </a:lnTo>
                      <a:lnTo>
                        <a:pt x="847" y="243"/>
                      </a:lnTo>
                      <a:lnTo>
                        <a:pt x="860" y="253"/>
                      </a:lnTo>
                      <a:lnTo>
                        <a:pt x="874" y="251"/>
                      </a:lnTo>
                      <a:lnTo>
                        <a:pt x="890" y="256"/>
                      </a:lnTo>
                      <a:lnTo>
                        <a:pt x="906" y="249"/>
                      </a:lnTo>
                      <a:close/>
                      <a:moveTo>
                        <a:pt x="989" y="241"/>
                      </a:moveTo>
                      <a:lnTo>
                        <a:pt x="965" y="238"/>
                      </a:lnTo>
                      <a:lnTo>
                        <a:pt x="986" y="228"/>
                      </a:lnTo>
                      <a:lnTo>
                        <a:pt x="984" y="206"/>
                      </a:lnTo>
                      <a:lnTo>
                        <a:pt x="977" y="197"/>
                      </a:lnTo>
                      <a:lnTo>
                        <a:pt x="960" y="194"/>
                      </a:lnTo>
                      <a:lnTo>
                        <a:pt x="930" y="208"/>
                      </a:lnTo>
                      <a:lnTo>
                        <a:pt x="910" y="230"/>
                      </a:lnTo>
                      <a:lnTo>
                        <a:pt x="921" y="238"/>
                      </a:lnTo>
                      <a:lnTo>
                        <a:pt x="927" y="250"/>
                      </a:lnTo>
                      <a:lnTo>
                        <a:pt x="903" y="270"/>
                      </a:lnTo>
                      <a:lnTo>
                        <a:pt x="891" y="269"/>
                      </a:lnTo>
                      <a:lnTo>
                        <a:pt x="868" y="286"/>
                      </a:lnTo>
                      <a:lnTo>
                        <a:pt x="884" y="267"/>
                      </a:lnTo>
                      <a:lnTo>
                        <a:pt x="866" y="260"/>
                      </a:lnTo>
                      <a:lnTo>
                        <a:pt x="849" y="264"/>
                      </a:lnTo>
                      <a:lnTo>
                        <a:pt x="840" y="276"/>
                      </a:lnTo>
                      <a:lnTo>
                        <a:pt x="818" y="276"/>
                      </a:lnTo>
                      <a:lnTo>
                        <a:pt x="791" y="279"/>
                      </a:lnTo>
                      <a:lnTo>
                        <a:pt x="772" y="269"/>
                      </a:lnTo>
                      <a:lnTo>
                        <a:pt x="753" y="271"/>
                      </a:lnTo>
                      <a:lnTo>
                        <a:pt x="747" y="260"/>
                      </a:lnTo>
                      <a:lnTo>
                        <a:pt x="740" y="255"/>
                      </a:lnTo>
                      <a:lnTo>
                        <a:pt x="726" y="257"/>
                      </a:lnTo>
                      <a:lnTo>
                        <a:pt x="706" y="258"/>
                      </a:lnTo>
                      <a:lnTo>
                        <a:pt x="689" y="266"/>
                      </a:lnTo>
                      <a:lnTo>
                        <a:pt x="697" y="274"/>
                      </a:lnTo>
                      <a:lnTo>
                        <a:pt x="671" y="284"/>
                      </a:lnTo>
                      <a:lnTo>
                        <a:pt x="666" y="272"/>
                      </a:lnTo>
                      <a:lnTo>
                        <a:pt x="649" y="276"/>
                      </a:lnTo>
                      <a:lnTo>
                        <a:pt x="605" y="278"/>
                      </a:lnTo>
                      <a:lnTo>
                        <a:pt x="581" y="273"/>
                      </a:lnTo>
                      <a:lnTo>
                        <a:pt x="613" y="264"/>
                      </a:lnTo>
                      <a:lnTo>
                        <a:pt x="603" y="254"/>
                      </a:lnTo>
                      <a:lnTo>
                        <a:pt x="587" y="255"/>
                      </a:lnTo>
                      <a:lnTo>
                        <a:pt x="569" y="251"/>
                      </a:lnTo>
                      <a:lnTo>
                        <a:pt x="541" y="244"/>
                      </a:lnTo>
                      <a:lnTo>
                        <a:pt x="527" y="236"/>
                      </a:lnTo>
                      <a:lnTo>
                        <a:pt x="510" y="234"/>
                      </a:lnTo>
                      <a:lnTo>
                        <a:pt x="497" y="241"/>
                      </a:lnTo>
                      <a:lnTo>
                        <a:pt x="476" y="243"/>
                      </a:lnTo>
                      <a:lnTo>
                        <a:pt x="490" y="228"/>
                      </a:lnTo>
                      <a:lnTo>
                        <a:pt x="455" y="241"/>
                      </a:lnTo>
                      <a:lnTo>
                        <a:pt x="449" y="225"/>
                      </a:lnTo>
                      <a:lnTo>
                        <a:pt x="442" y="222"/>
                      </a:lnTo>
                      <a:lnTo>
                        <a:pt x="428" y="231"/>
                      </a:lnTo>
                      <a:lnTo>
                        <a:pt x="411" y="236"/>
                      </a:lnTo>
                      <a:lnTo>
                        <a:pt x="410" y="227"/>
                      </a:lnTo>
                      <a:lnTo>
                        <a:pt x="379" y="233"/>
                      </a:lnTo>
                      <a:lnTo>
                        <a:pt x="347" y="241"/>
                      </a:lnTo>
                      <a:lnTo>
                        <a:pt x="327" y="240"/>
                      </a:lnTo>
                      <a:lnTo>
                        <a:pt x="301" y="245"/>
                      </a:lnTo>
                      <a:lnTo>
                        <a:pt x="278" y="254"/>
                      </a:lnTo>
                      <a:lnTo>
                        <a:pt x="264" y="252"/>
                      </a:lnTo>
                      <a:lnTo>
                        <a:pt x="251" y="242"/>
                      </a:lnTo>
                      <a:lnTo>
                        <a:pt x="230" y="238"/>
                      </a:lnTo>
                      <a:lnTo>
                        <a:pt x="230" y="238"/>
                      </a:lnTo>
                      <a:lnTo>
                        <a:pt x="139" y="312"/>
                      </a:lnTo>
                      <a:lnTo>
                        <a:pt x="7" y="434"/>
                      </a:lnTo>
                      <a:lnTo>
                        <a:pt x="23" y="434"/>
                      </a:lnTo>
                      <a:lnTo>
                        <a:pt x="32" y="440"/>
                      </a:lnTo>
                      <a:lnTo>
                        <a:pt x="35" y="450"/>
                      </a:lnTo>
                      <a:lnTo>
                        <a:pt x="36" y="465"/>
                      </a:lnTo>
                      <a:lnTo>
                        <a:pt x="64" y="452"/>
                      </a:lnTo>
                      <a:lnTo>
                        <a:pt x="88" y="445"/>
                      </a:lnTo>
                      <a:lnTo>
                        <a:pt x="86" y="456"/>
                      </a:lnTo>
                      <a:lnTo>
                        <a:pt x="88" y="466"/>
                      </a:lnTo>
                      <a:lnTo>
                        <a:pt x="95" y="475"/>
                      </a:lnTo>
                      <a:lnTo>
                        <a:pt x="91" y="491"/>
                      </a:lnTo>
                      <a:lnTo>
                        <a:pt x="85" y="516"/>
                      </a:lnTo>
                      <a:lnTo>
                        <a:pt x="102" y="531"/>
                      </a:lnTo>
                      <a:lnTo>
                        <a:pt x="91" y="544"/>
                      </a:lnTo>
                      <a:lnTo>
                        <a:pt x="71" y="555"/>
                      </a:lnTo>
                      <a:lnTo>
                        <a:pt x="71" y="555"/>
                      </a:lnTo>
                      <a:lnTo>
                        <a:pt x="62" y="566"/>
                      </a:lnTo>
                      <a:lnTo>
                        <a:pt x="70" y="583"/>
                      </a:lnTo>
                      <a:lnTo>
                        <a:pt x="58" y="602"/>
                      </a:lnTo>
                      <a:lnTo>
                        <a:pt x="74" y="611"/>
                      </a:lnTo>
                      <a:lnTo>
                        <a:pt x="60" y="625"/>
                      </a:lnTo>
                      <a:lnTo>
                        <a:pt x="55" y="646"/>
                      </a:lnTo>
                      <a:lnTo>
                        <a:pt x="82" y="655"/>
                      </a:lnTo>
                      <a:lnTo>
                        <a:pt x="87" y="665"/>
                      </a:lnTo>
                      <a:lnTo>
                        <a:pt x="108" y="688"/>
                      </a:lnTo>
                      <a:lnTo>
                        <a:pt x="111" y="688"/>
                      </a:lnTo>
                      <a:lnTo>
                        <a:pt x="162" y="688"/>
                      </a:lnTo>
                      <a:lnTo>
                        <a:pt x="217" y="688"/>
                      </a:lnTo>
                      <a:lnTo>
                        <a:pt x="235" y="688"/>
                      </a:lnTo>
                      <a:lnTo>
                        <a:pt x="291" y="688"/>
                      </a:lnTo>
                      <a:lnTo>
                        <a:pt x="345" y="688"/>
                      </a:lnTo>
                      <a:lnTo>
                        <a:pt x="400" y="688"/>
                      </a:lnTo>
                      <a:lnTo>
                        <a:pt x="455" y="688"/>
                      </a:lnTo>
                      <a:lnTo>
                        <a:pt x="518" y="688"/>
                      </a:lnTo>
                      <a:lnTo>
                        <a:pt x="580" y="688"/>
                      </a:lnTo>
                      <a:lnTo>
                        <a:pt x="617" y="688"/>
                      </a:lnTo>
                      <a:lnTo>
                        <a:pt x="622" y="678"/>
                      </a:lnTo>
                      <a:lnTo>
                        <a:pt x="629" y="678"/>
                      </a:lnTo>
                      <a:lnTo>
                        <a:pt x="626" y="691"/>
                      </a:lnTo>
                      <a:lnTo>
                        <a:pt x="630" y="695"/>
                      </a:lnTo>
                      <a:lnTo>
                        <a:pt x="641" y="697"/>
                      </a:lnTo>
                      <a:lnTo>
                        <a:pt x="659" y="701"/>
                      </a:lnTo>
                      <a:lnTo>
                        <a:pt x="673" y="707"/>
                      </a:lnTo>
                      <a:lnTo>
                        <a:pt x="689" y="705"/>
                      </a:lnTo>
                      <a:lnTo>
                        <a:pt x="709" y="710"/>
                      </a:lnTo>
                      <a:lnTo>
                        <a:pt x="709" y="710"/>
                      </a:lnTo>
                      <a:lnTo>
                        <a:pt x="721" y="702"/>
                      </a:lnTo>
                      <a:lnTo>
                        <a:pt x="732" y="698"/>
                      </a:lnTo>
                      <a:lnTo>
                        <a:pt x="740" y="692"/>
                      </a:lnTo>
                      <a:lnTo>
                        <a:pt x="745" y="690"/>
                      </a:lnTo>
                      <a:lnTo>
                        <a:pt x="760" y="693"/>
                      </a:lnTo>
                      <a:lnTo>
                        <a:pt x="772" y="694"/>
                      </a:lnTo>
                      <a:lnTo>
                        <a:pt x="775" y="697"/>
                      </a:lnTo>
                      <a:lnTo>
                        <a:pt x="775" y="710"/>
                      </a:lnTo>
                      <a:lnTo>
                        <a:pt x="795" y="714"/>
                      </a:lnTo>
                      <a:lnTo>
                        <a:pt x="788" y="720"/>
                      </a:lnTo>
                      <a:lnTo>
                        <a:pt x="793" y="728"/>
                      </a:lnTo>
                      <a:lnTo>
                        <a:pt x="786" y="736"/>
                      </a:lnTo>
                      <a:lnTo>
                        <a:pt x="793" y="739"/>
                      </a:lnTo>
                      <a:lnTo>
                        <a:pt x="786" y="747"/>
                      </a:lnTo>
                      <a:lnTo>
                        <a:pt x="786" y="747"/>
                      </a:lnTo>
                      <a:lnTo>
                        <a:pt x="790" y="747"/>
                      </a:lnTo>
                      <a:lnTo>
                        <a:pt x="795" y="745"/>
                      </a:lnTo>
                      <a:lnTo>
                        <a:pt x="797" y="749"/>
                      </a:lnTo>
                      <a:lnTo>
                        <a:pt x="810" y="752"/>
                      </a:lnTo>
                      <a:lnTo>
                        <a:pt x="824" y="753"/>
                      </a:lnTo>
                      <a:lnTo>
                        <a:pt x="838" y="755"/>
                      </a:lnTo>
                      <a:lnTo>
                        <a:pt x="853" y="760"/>
                      </a:lnTo>
                      <a:lnTo>
                        <a:pt x="856" y="767"/>
                      </a:lnTo>
                      <a:lnTo>
                        <a:pt x="861" y="785"/>
                      </a:lnTo>
                      <a:lnTo>
                        <a:pt x="852" y="792"/>
                      </a:lnTo>
                      <a:lnTo>
                        <a:pt x="838" y="789"/>
                      </a:lnTo>
                      <a:lnTo>
                        <a:pt x="834" y="775"/>
                      </a:lnTo>
                      <a:lnTo>
                        <a:pt x="831" y="790"/>
                      </a:lnTo>
                      <a:lnTo>
                        <a:pt x="816" y="802"/>
                      </a:lnTo>
                      <a:lnTo>
                        <a:pt x="814" y="813"/>
                      </a:lnTo>
                      <a:lnTo>
                        <a:pt x="810" y="819"/>
                      </a:lnTo>
                      <a:lnTo>
                        <a:pt x="794" y="827"/>
                      </a:lnTo>
                      <a:lnTo>
                        <a:pt x="794" y="827"/>
                      </a:lnTo>
                      <a:lnTo>
                        <a:pt x="781" y="839"/>
                      </a:lnTo>
                      <a:lnTo>
                        <a:pt x="773" y="847"/>
                      </a:lnTo>
                      <a:lnTo>
                        <a:pt x="783" y="849"/>
                      </a:lnTo>
                      <a:lnTo>
                        <a:pt x="800" y="842"/>
                      </a:lnTo>
                      <a:lnTo>
                        <a:pt x="811" y="835"/>
                      </a:lnTo>
                      <a:lnTo>
                        <a:pt x="816" y="834"/>
                      </a:lnTo>
                      <a:lnTo>
                        <a:pt x="827" y="836"/>
                      </a:lnTo>
                      <a:lnTo>
                        <a:pt x="833" y="833"/>
                      </a:lnTo>
                      <a:lnTo>
                        <a:pt x="843" y="830"/>
                      </a:lnTo>
                      <a:lnTo>
                        <a:pt x="861" y="827"/>
                      </a:lnTo>
                      <a:lnTo>
                        <a:pt x="861" y="827"/>
                      </a:lnTo>
                      <a:lnTo>
                        <a:pt x="861" y="827"/>
                      </a:lnTo>
                      <a:lnTo>
                        <a:pt x="862" y="820"/>
                      </a:lnTo>
                      <a:lnTo>
                        <a:pt x="861" y="820"/>
                      </a:lnTo>
                      <a:lnTo>
                        <a:pt x="855" y="822"/>
                      </a:lnTo>
                      <a:lnTo>
                        <a:pt x="848" y="819"/>
                      </a:lnTo>
                      <a:lnTo>
                        <a:pt x="857" y="812"/>
                      </a:lnTo>
                      <a:lnTo>
                        <a:pt x="863" y="809"/>
                      </a:lnTo>
                      <a:lnTo>
                        <a:pt x="878" y="805"/>
                      </a:lnTo>
                      <a:lnTo>
                        <a:pt x="895" y="803"/>
                      </a:lnTo>
                      <a:lnTo>
                        <a:pt x="902" y="807"/>
                      </a:lnTo>
                      <a:lnTo>
                        <a:pt x="909" y="802"/>
                      </a:lnTo>
                      <a:lnTo>
                        <a:pt x="916" y="799"/>
                      </a:lnTo>
                      <a:lnTo>
                        <a:pt x="919" y="800"/>
                      </a:lnTo>
                      <a:lnTo>
                        <a:pt x="920" y="801"/>
                      </a:lnTo>
                      <a:lnTo>
                        <a:pt x="945" y="785"/>
                      </a:lnTo>
                      <a:lnTo>
                        <a:pt x="955" y="780"/>
                      </a:lnTo>
                      <a:lnTo>
                        <a:pt x="983" y="780"/>
                      </a:lnTo>
                      <a:lnTo>
                        <a:pt x="1018" y="780"/>
                      </a:lnTo>
                      <a:lnTo>
                        <a:pt x="1022" y="775"/>
                      </a:lnTo>
                      <a:lnTo>
                        <a:pt x="1028" y="774"/>
                      </a:lnTo>
                      <a:lnTo>
                        <a:pt x="1038" y="770"/>
                      </a:lnTo>
                      <a:lnTo>
                        <a:pt x="1048" y="760"/>
                      </a:lnTo>
                      <a:lnTo>
                        <a:pt x="1060" y="741"/>
                      </a:lnTo>
                      <a:lnTo>
                        <a:pt x="1081" y="723"/>
                      </a:lnTo>
                      <a:lnTo>
                        <a:pt x="1084" y="730"/>
                      </a:lnTo>
                      <a:lnTo>
                        <a:pt x="1098" y="726"/>
                      </a:lnTo>
                      <a:lnTo>
                        <a:pt x="1104" y="733"/>
                      </a:lnTo>
                      <a:lnTo>
                        <a:pt x="1094" y="764"/>
                      </a:lnTo>
                      <a:lnTo>
                        <a:pt x="1101" y="777"/>
                      </a:lnTo>
                      <a:lnTo>
                        <a:pt x="1124" y="775"/>
                      </a:lnTo>
                      <a:lnTo>
                        <a:pt x="1153" y="774"/>
                      </a:lnTo>
                      <a:lnTo>
                        <a:pt x="1115" y="792"/>
                      </a:lnTo>
                      <a:lnTo>
                        <a:pt x="1110" y="812"/>
                      </a:lnTo>
                      <a:lnTo>
                        <a:pt x="1123" y="814"/>
                      </a:lnTo>
                      <a:lnTo>
                        <a:pt x="1150" y="797"/>
                      </a:lnTo>
                      <a:lnTo>
                        <a:pt x="1171" y="789"/>
                      </a:lnTo>
                      <a:lnTo>
                        <a:pt x="1217" y="775"/>
                      </a:lnTo>
                      <a:lnTo>
                        <a:pt x="1245" y="759"/>
                      </a:lnTo>
                      <a:lnTo>
                        <a:pt x="1235" y="751"/>
                      </a:lnTo>
                      <a:lnTo>
                        <a:pt x="1238" y="734"/>
                      </a:lnTo>
                      <a:lnTo>
                        <a:pt x="1212" y="761"/>
                      </a:lnTo>
                      <a:lnTo>
                        <a:pt x="1180" y="763"/>
                      </a:lnTo>
                      <a:lnTo>
                        <a:pt x="1160" y="751"/>
                      </a:lnTo>
                      <a:lnTo>
                        <a:pt x="1159" y="734"/>
                      </a:lnTo>
                      <a:lnTo>
                        <a:pt x="1162" y="709"/>
                      </a:lnTo>
                      <a:lnTo>
                        <a:pt x="1184" y="693"/>
                      </a:lnTo>
                      <a:lnTo>
                        <a:pt x="1172" y="682"/>
                      </a:lnTo>
                      <a:lnTo>
                        <a:pt x="1143" y="684"/>
                      </a:lnTo>
                      <a:lnTo>
                        <a:pt x="1098" y="704"/>
                      </a:lnTo>
                      <a:lnTo>
                        <a:pt x="1057" y="734"/>
                      </a:lnTo>
                      <a:lnTo>
                        <a:pt x="1040" y="738"/>
                      </a:lnTo>
                      <a:lnTo>
                        <a:pt x="1069" y="717"/>
                      </a:lnTo>
                      <a:lnTo>
                        <a:pt x="1108" y="686"/>
                      </a:lnTo>
                      <a:lnTo>
                        <a:pt x="1134" y="676"/>
                      </a:lnTo>
                      <a:lnTo>
                        <a:pt x="1155" y="660"/>
                      </a:lnTo>
                      <a:lnTo>
                        <a:pt x="1175" y="658"/>
                      </a:lnTo>
                      <a:lnTo>
                        <a:pt x="1202" y="658"/>
                      </a:lnTo>
                      <a:lnTo>
                        <a:pt x="1239" y="663"/>
                      </a:lnTo>
                      <a:lnTo>
                        <a:pt x="1272" y="659"/>
                      </a:lnTo>
                      <a:lnTo>
                        <a:pt x="1301" y="640"/>
                      </a:lnTo>
                      <a:lnTo>
                        <a:pt x="1334" y="632"/>
                      </a:lnTo>
                      <a:lnTo>
                        <a:pt x="1349" y="624"/>
                      </a:lnTo>
                      <a:lnTo>
                        <a:pt x="1364" y="615"/>
                      </a:lnTo>
                      <a:lnTo>
                        <a:pt x="1372" y="590"/>
                      </a:lnTo>
                      <a:lnTo>
                        <a:pt x="1368" y="581"/>
                      </a:lnTo>
                      <a:lnTo>
                        <a:pt x="1355" y="578"/>
                      </a:lnTo>
                      <a:lnTo>
                        <a:pt x="1355" y="559"/>
                      </a:lnTo>
                      <a:lnTo>
                        <a:pt x="1347" y="552"/>
                      </a:lnTo>
                      <a:lnTo>
                        <a:pt x="1321" y="546"/>
                      </a:lnTo>
                      <a:lnTo>
                        <a:pt x="1310" y="534"/>
                      </a:lnTo>
                      <a:lnTo>
                        <a:pt x="1293" y="521"/>
                      </a:lnTo>
                      <a:lnTo>
                        <a:pt x="1306" y="507"/>
                      </a:lnTo>
                      <a:lnTo>
                        <a:pt x="1298" y="480"/>
                      </a:lnTo>
                      <a:lnTo>
                        <a:pt x="1288" y="452"/>
                      </a:lnTo>
                      <a:lnTo>
                        <a:pt x="1284" y="433"/>
                      </a:lnTo>
                      <a:lnTo>
                        <a:pt x="1268" y="443"/>
                      </a:lnTo>
                      <a:lnTo>
                        <a:pt x="1240" y="467"/>
                      </a:lnTo>
                      <a:lnTo>
                        <a:pt x="1210" y="480"/>
                      </a:lnTo>
                      <a:lnTo>
                        <a:pt x="1205" y="466"/>
                      </a:lnTo>
                      <a:lnTo>
                        <a:pt x="1191" y="463"/>
                      </a:lnTo>
                      <a:lnTo>
                        <a:pt x="1199" y="436"/>
                      </a:lnTo>
                      <a:lnTo>
                        <a:pt x="1208" y="417"/>
                      </a:lnTo>
                      <a:lnTo>
                        <a:pt x="1180" y="415"/>
                      </a:lnTo>
                      <a:lnTo>
                        <a:pt x="1180" y="408"/>
                      </a:lnTo>
                      <a:lnTo>
                        <a:pt x="1166" y="395"/>
                      </a:lnTo>
                      <a:lnTo>
                        <a:pt x="1154" y="387"/>
                      </a:lnTo>
                      <a:lnTo>
                        <a:pt x="1138" y="393"/>
                      </a:lnTo>
                      <a:lnTo>
                        <a:pt x="1123" y="391"/>
                      </a:lnTo>
                      <a:lnTo>
                        <a:pt x="1097" y="385"/>
                      </a:lnTo>
                      <a:lnTo>
                        <a:pt x="1083" y="390"/>
                      </a:lnTo>
                      <a:lnTo>
                        <a:pt x="1068" y="424"/>
                      </a:lnTo>
                      <a:lnTo>
                        <a:pt x="1065" y="443"/>
                      </a:lnTo>
                      <a:lnTo>
                        <a:pt x="1032" y="466"/>
                      </a:lnTo>
                      <a:lnTo>
                        <a:pt x="1044" y="483"/>
                      </a:lnTo>
                      <a:lnTo>
                        <a:pt x="1046" y="502"/>
                      </a:lnTo>
                      <a:lnTo>
                        <a:pt x="1040" y="517"/>
                      </a:lnTo>
                      <a:lnTo>
                        <a:pt x="1022" y="532"/>
                      </a:lnTo>
                      <a:lnTo>
                        <a:pt x="994" y="548"/>
                      </a:lnTo>
                      <a:lnTo>
                        <a:pt x="960" y="558"/>
                      </a:lnTo>
                      <a:lnTo>
                        <a:pt x="967" y="570"/>
                      </a:lnTo>
                      <a:lnTo>
                        <a:pt x="958" y="606"/>
                      </a:lnTo>
                      <a:lnTo>
                        <a:pt x="938" y="630"/>
                      </a:lnTo>
                      <a:lnTo>
                        <a:pt x="920" y="636"/>
                      </a:lnTo>
                      <a:lnTo>
                        <a:pt x="904" y="615"/>
                      </a:lnTo>
                      <a:lnTo>
                        <a:pt x="903" y="590"/>
                      </a:lnTo>
                      <a:lnTo>
                        <a:pt x="910" y="567"/>
                      </a:lnTo>
                      <a:lnTo>
                        <a:pt x="923" y="548"/>
                      </a:lnTo>
                      <a:lnTo>
                        <a:pt x="905" y="546"/>
                      </a:lnTo>
                      <a:lnTo>
                        <a:pt x="877" y="544"/>
                      </a:lnTo>
                      <a:lnTo>
                        <a:pt x="864" y="535"/>
                      </a:lnTo>
                      <a:lnTo>
                        <a:pt x="846" y="529"/>
                      </a:lnTo>
                      <a:lnTo>
                        <a:pt x="840" y="518"/>
                      </a:lnTo>
                      <a:lnTo>
                        <a:pt x="828" y="509"/>
                      </a:lnTo>
                      <a:lnTo>
                        <a:pt x="801" y="500"/>
                      </a:lnTo>
                      <a:lnTo>
                        <a:pt x="774" y="505"/>
                      </a:lnTo>
                      <a:lnTo>
                        <a:pt x="777" y="488"/>
                      </a:lnTo>
                      <a:lnTo>
                        <a:pt x="783" y="467"/>
                      </a:lnTo>
                      <a:lnTo>
                        <a:pt x="760" y="464"/>
                      </a:lnTo>
                      <a:lnTo>
                        <a:pt x="779" y="438"/>
                      </a:lnTo>
                      <a:lnTo>
                        <a:pt x="797" y="421"/>
                      </a:lnTo>
                      <a:lnTo>
                        <a:pt x="832" y="396"/>
                      </a:lnTo>
                      <a:lnTo>
                        <a:pt x="864" y="380"/>
                      </a:lnTo>
                      <a:lnTo>
                        <a:pt x="885" y="377"/>
                      </a:lnTo>
                      <a:lnTo>
                        <a:pt x="896" y="363"/>
                      </a:lnTo>
                      <a:lnTo>
                        <a:pt x="915" y="353"/>
                      </a:lnTo>
                      <a:lnTo>
                        <a:pt x="939" y="353"/>
                      </a:lnTo>
                      <a:lnTo>
                        <a:pt x="968" y="339"/>
                      </a:lnTo>
                      <a:lnTo>
                        <a:pt x="979" y="329"/>
                      </a:lnTo>
                      <a:lnTo>
                        <a:pt x="1006" y="311"/>
                      </a:lnTo>
                      <a:lnTo>
                        <a:pt x="1018" y="301"/>
                      </a:lnTo>
                      <a:lnTo>
                        <a:pt x="1030" y="308"/>
                      </a:lnTo>
                      <a:lnTo>
                        <a:pt x="1054" y="304"/>
                      </a:lnTo>
                      <a:lnTo>
                        <a:pt x="1095" y="290"/>
                      </a:lnTo>
                      <a:lnTo>
                        <a:pt x="1103" y="280"/>
                      </a:lnTo>
                      <a:lnTo>
                        <a:pt x="1100" y="269"/>
                      </a:lnTo>
                      <a:lnTo>
                        <a:pt x="1119" y="258"/>
                      </a:lnTo>
                      <a:lnTo>
                        <a:pt x="1125" y="248"/>
                      </a:lnTo>
                      <a:lnTo>
                        <a:pt x="1112" y="239"/>
                      </a:lnTo>
                      <a:lnTo>
                        <a:pt x="1092" y="236"/>
                      </a:lnTo>
                      <a:lnTo>
                        <a:pt x="1071" y="234"/>
                      </a:lnTo>
                      <a:lnTo>
                        <a:pt x="1054" y="256"/>
                      </a:lnTo>
                      <a:lnTo>
                        <a:pt x="1030" y="273"/>
                      </a:lnTo>
                      <a:lnTo>
                        <a:pt x="1003" y="288"/>
                      </a:lnTo>
                      <a:lnTo>
                        <a:pt x="998" y="274"/>
                      </a:lnTo>
                      <a:lnTo>
                        <a:pt x="1014" y="259"/>
                      </a:lnTo>
                      <a:lnTo>
                        <a:pt x="1006" y="246"/>
                      </a:lnTo>
                      <a:lnTo>
                        <a:pt x="973" y="262"/>
                      </a:lnTo>
                      <a:lnTo>
                        <a:pt x="989" y="241"/>
                      </a:lnTo>
                      <a:lnTo>
                        <a:pt x="989" y="241"/>
                      </a:lnTo>
                      <a:close/>
                      <a:moveTo>
                        <a:pt x="707" y="170"/>
                      </a:moveTo>
                      <a:lnTo>
                        <a:pt x="697" y="167"/>
                      </a:lnTo>
                      <a:lnTo>
                        <a:pt x="645" y="179"/>
                      </a:lnTo>
                      <a:lnTo>
                        <a:pt x="625" y="186"/>
                      </a:lnTo>
                      <a:lnTo>
                        <a:pt x="596" y="201"/>
                      </a:lnTo>
                      <a:lnTo>
                        <a:pt x="617" y="206"/>
                      </a:lnTo>
                      <a:lnTo>
                        <a:pt x="639" y="206"/>
                      </a:lnTo>
                      <a:lnTo>
                        <a:pt x="596" y="213"/>
                      </a:lnTo>
                      <a:lnTo>
                        <a:pt x="596" y="221"/>
                      </a:lnTo>
                      <a:lnTo>
                        <a:pt x="617" y="221"/>
                      </a:lnTo>
                      <a:lnTo>
                        <a:pt x="651" y="220"/>
                      </a:lnTo>
                      <a:lnTo>
                        <a:pt x="675" y="225"/>
                      </a:lnTo>
                      <a:lnTo>
                        <a:pt x="652" y="228"/>
                      </a:lnTo>
                      <a:lnTo>
                        <a:pt x="631" y="226"/>
                      </a:lnTo>
                      <a:lnTo>
                        <a:pt x="605" y="230"/>
                      </a:lnTo>
                      <a:lnTo>
                        <a:pt x="592" y="232"/>
                      </a:lnTo>
                      <a:lnTo>
                        <a:pt x="595" y="248"/>
                      </a:lnTo>
                      <a:lnTo>
                        <a:pt x="611" y="246"/>
                      </a:lnTo>
                      <a:lnTo>
                        <a:pt x="626" y="252"/>
                      </a:lnTo>
                      <a:lnTo>
                        <a:pt x="625" y="261"/>
                      </a:lnTo>
                      <a:lnTo>
                        <a:pt x="654" y="259"/>
                      </a:lnTo>
                      <a:lnTo>
                        <a:pt x="696" y="256"/>
                      </a:lnTo>
                      <a:lnTo>
                        <a:pt x="730" y="249"/>
                      </a:lnTo>
                      <a:lnTo>
                        <a:pt x="749" y="248"/>
                      </a:lnTo>
                      <a:lnTo>
                        <a:pt x="771" y="254"/>
                      </a:lnTo>
                      <a:lnTo>
                        <a:pt x="796" y="256"/>
                      </a:lnTo>
                      <a:lnTo>
                        <a:pt x="807" y="249"/>
                      </a:lnTo>
                      <a:lnTo>
                        <a:pt x="805" y="241"/>
                      </a:lnTo>
                      <a:lnTo>
                        <a:pt x="831" y="240"/>
                      </a:lnTo>
                      <a:lnTo>
                        <a:pt x="841" y="231"/>
                      </a:lnTo>
                      <a:lnTo>
                        <a:pt x="822" y="222"/>
                      </a:lnTo>
                      <a:lnTo>
                        <a:pt x="806" y="212"/>
                      </a:lnTo>
                      <a:lnTo>
                        <a:pt x="815" y="198"/>
                      </a:lnTo>
                      <a:lnTo>
                        <a:pt x="826" y="180"/>
                      </a:lnTo>
                      <a:lnTo>
                        <a:pt x="817" y="172"/>
                      </a:lnTo>
                      <a:lnTo>
                        <a:pt x="806" y="169"/>
                      </a:lnTo>
                      <a:lnTo>
                        <a:pt x="790" y="171"/>
                      </a:lnTo>
                      <a:lnTo>
                        <a:pt x="780" y="191"/>
                      </a:lnTo>
                      <a:lnTo>
                        <a:pt x="764" y="199"/>
                      </a:lnTo>
                      <a:lnTo>
                        <a:pt x="772" y="180"/>
                      </a:lnTo>
                      <a:lnTo>
                        <a:pt x="766" y="174"/>
                      </a:lnTo>
                      <a:lnTo>
                        <a:pt x="738" y="184"/>
                      </a:lnTo>
                      <a:lnTo>
                        <a:pt x="729" y="174"/>
                      </a:lnTo>
                      <a:lnTo>
                        <a:pt x="689" y="180"/>
                      </a:lnTo>
                      <a:lnTo>
                        <a:pt x="707" y="170"/>
                      </a:lnTo>
                      <a:lnTo>
                        <a:pt x="707" y="170"/>
                      </a:lnTo>
                      <a:close/>
                      <a:moveTo>
                        <a:pt x="854" y="165"/>
                      </a:moveTo>
                      <a:lnTo>
                        <a:pt x="847" y="161"/>
                      </a:lnTo>
                      <a:lnTo>
                        <a:pt x="827" y="162"/>
                      </a:lnTo>
                      <a:lnTo>
                        <a:pt x="819" y="165"/>
                      </a:lnTo>
                      <a:lnTo>
                        <a:pt x="828" y="178"/>
                      </a:lnTo>
                      <a:lnTo>
                        <a:pt x="854" y="165"/>
                      </a:lnTo>
                      <a:close/>
                      <a:moveTo>
                        <a:pt x="1255" y="171"/>
                      </a:moveTo>
                      <a:lnTo>
                        <a:pt x="1239" y="161"/>
                      </a:lnTo>
                      <a:lnTo>
                        <a:pt x="1208" y="159"/>
                      </a:lnTo>
                      <a:lnTo>
                        <a:pt x="1200" y="160"/>
                      </a:lnTo>
                      <a:lnTo>
                        <a:pt x="1194" y="167"/>
                      </a:lnTo>
                      <a:lnTo>
                        <a:pt x="1201" y="177"/>
                      </a:lnTo>
                      <a:lnTo>
                        <a:pt x="1205" y="178"/>
                      </a:lnTo>
                      <a:lnTo>
                        <a:pt x="1223" y="176"/>
                      </a:lnTo>
                      <a:lnTo>
                        <a:pt x="1237" y="176"/>
                      </a:lnTo>
                      <a:lnTo>
                        <a:pt x="1253" y="176"/>
                      </a:lnTo>
                      <a:lnTo>
                        <a:pt x="1255" y="171"/>
                      </a:lnTo>
                      <a:lnTo>
                        <a:pt x="1255" y="171"/>
                      </a:lnTo>
                      <a:close/>
                      <a:moveTo>
                        <a:pt x="1109" y="170"/>
                      </a:moveTo>
                      <a:lnTo>
                        <a:pt x="1130" y="158"/>
                      </a:lnTo>
                      <a:lnTo>
                        <a:pt x="1088" y="163"/>
                      </a:lnTo>
                      <a:lnTo>
                        <a:pt x="1067" y="170"/>
                      </a:lnTo>
                      <a:lnTo>
                        <a:pt x="1040" y="188"/>
                      </a:lnTo>
                      <a:lnTo>
                        <a:pt x="1027" y="208"/>
                      </a:lnTo>
                      <a:lnTo>
                        <a:pt x="1048" y="208"/>
                      </a:lnTo>
                      <a:lnTo>
                        <a:pt x="1026" y="216"/>
                      </a:lnTo>
                      <a:lnTo>
                        <a:pt x="1032" y="224"/>
                      </a:lnTo>
                      <a:lnTo>
                        <a:pt x="1054" y="226"/>
                      </a:lnTo>
                      <a:lnTo>
                        <a:pt x="1082" y="232"/>
                      </a:lnTo>
                      <a:lnTo>
                        <a:pt x="1133" y="237"/>
                      </a:lnTo>
                      <a:lnTo>
                        <a:pt x="1163" y="234"/>
                      </a:lnTo>
                      <a:lnTo>
                        <a:pt x="1175" y="228"/>
                      </a:lnTo>
                      <a:lnTo>
                        <a:pt x="1182" y="235"/>
                      </a:lnTo>
                      <a:lnTo>
                        <a:pt x="1194" y="236"/>
                      </a:lnTo>
                      <a:lnTo>
                        <a:pt x="1202" y="249"/>
                      </a:lnTo>
                      <a:lnTo>
                        <a:pt x="1189" y="254"/>
                      </a:lnTo>
                      <a:lnTo>
                        <a:pt x="1215" y="260"/>
                      </a:lnTo>
                      <a:lnTo>
                        <a:pt x="1233" y="270"/>
                      </a:lnTo>
                      <a:lnTo>
                        <a:pt x="1235" y="277"/>
                      </a:lnTo>
                      <a:lnTo>
                        <a:pt x="1233" y="286"/>
                      </a:lnTo>
                      <a:lnTo>
                        <a:pt x="1201" y="307"/>
                      </a:lnTo>
                      <a:lnTo>
                        <a:pt x="1189" y="316"/>
                      </a:lnTo>
                      <a:lnTo>
                        <a:pt x="1190" y="324"/>
                      </a:lnTo>
                      <a:lnTo>
                        <a:pt x="1155" y="326"/>
                      </a:lnTo>
                      <a:lnTo>
                        <a:pt x="1125" y="327"/>
                      </a:lnTo>
                      <a:lnTo>
                        <a:pt x="1105" y="342"/>
                      </a:lnTo>
                      <a:lnTo>
                        <a:pt x="1114" y="350"/>
                      </a:lnTo>
                      <a:lnTo>
                        <a:pt x="1163" y="346"/>
                      </a:lnTo>
                      <a:lnTo>
                        <a:pt x="1166" y="340"/>
                      </a:lnTo>
                      <a:lnTo>
                        <a:pt x="1183" y="351"/>
                      </a:lnTo>
                      <a:lnTo>
                        <a:pt x="1201" y="361"/>
                      </a:lnTo>
                      <a:lnTo>
                        <a:pt x="1192" y="367"/>
                      </a:lnTo>
                      <a:lnTo>
                        <a:pt x="1207" y="378"/>
                      </a:lnTo>
                      <a:lnTo>
                        <a:pt x="1235" y="390"/>
                      </a:lnTo>
                      <a:lnTo>
                        <a:pt x="1275" y="398"/>
                      </a:lnTo>
                      <a:lnTo>
                        <a:pt x="1276" y="391"/>
                      </a:lnTo>
                      <a:lnTo>
                        <a:pt x="1265" y="378"/>
                      </a:lnTo>
                      <a:lnTo>
                        <a:pt x="1252" y="360"/>
                      </a:lnTo>
                      <a:lnTo>
                        <a:pt x="1284" y="377"/>
                      </a:lnTo>
                      <a:lnTo>
                        <a:pt x="1302" y="382"/>
                      </a:lnTo>
                      <a:lnTo>
                        <a:pt x="1315" y="367"/>
                      </a:lnTo>
                      <a:lnTo>
                        <a:pt x="1315" y="346"/>
                      </a:lnTo>
                      <a:lnTo>
                        <a:pt x="1311" y="340"/>
                      </a:lnTo>
                      <a:lnTo>
                        <a:pt x="1294" y="331"/>
                      </a:lnTo>
                      <a:lnTo>
                        <a:pt x="1285" y="319"/>
                      </a:lnTo>
                      <a:lnTo>
                        <a:pt x="1293" y="307"/>
                      </a:lnTo>
                      <a:lnTo>
                        <a:pt x="1315" y="305"/>
                      </a:lnTo>
                      <a:lnTo>
                        <a:pt x="1329" y="325"/>
                      </a:lnTo>
                      <a:lnTo>
                        <a:pt x="1344" y="334"/>
                      </a:lnTo>
                      <a:lnTo>
                        <a:pt x="1384" y="310"/>
                      </a:lnTo>
                      <a:lnTo>
                        <a:pt x="1396" y="295"/>
                      </a:lnTo>
                      <a:lnTo>
                        <a:pt x="1373" y="294"/>
                      </a:lnTo>
                      <a:lnTo>
                        <a:pt x="1361" y="275"/>
                      </a:lnTo>
                      <a:lnTo>
                        <a:pt x="1338" y="270"/>
                      </a:lnTo>
                      <a:lnTo>
                        <a:pt x="1309" y="257"/>
                      </a:lnTo>
                      <a:lnTo>
                        <a:pt x="1343" y="248"/>
                      </a:lnTo>
                      <a:lnTo>
                        <a:pt x="1340" y="229"/>
                      </a:lnTo>
                      <a:lnTo>
                        <a:pt x="1332" y="221"/>
                      </a:lnTo>
                      <a:lnTo>
                        <a:pt x="1301" y="213"/>
                      </a:lnTo>
                      <a:lnTo>
                        <a:pt x="1294" y="201"/>
                      </a:lnTo>
                      <a:lnTo>
                        <a:pt x="1264" y="206"/>
                      </a:lnTo>
                      <a:lnTo>
                        <a:pt x="1267" y="197"/>
                      </a:lnTo>
                      <a:lnTo>
                        <a:pt x="1254" y="187"/>
                      </a:lnTo>
                      <a:lnTo>
                        <a:pt x="1229" y="178"/>
                      </a:lnTo>
                      <a:lnTo>
                        <a:pt x="1209" y="185"/>
                      </a:lnTo>
                      <a:lnTo>
                        <a:pt x="1176" y="191"/>
                      </a:lnTo>
                      <a:lnTo>
                        <a:pt x="1188" y="179"/>
                      </a:lnTo>
                      <a:lnTo>
                        <a:pt x="1180" y="159"/>
                      </a:lnTo>
                      <a:lnTo>
                        <a:pt x="1136" y="167"/>
                      </a:lnTo>
                      <a:lnTo>
                        <a:pt x="1110" y="182"/>
                      </a:lnTo>
                      <a:lnTo>
                        <a:pt x="1109" y="170"/>
                      </a:lnTo>
                      <a:lnTo>
                        <a:pt x="1109" y="170"/>
                      </a:lnTo>
                      <a:close/>
                      <a:moveTo>
                        <a:pt x="922" y="157"/>
                      </a:moveTo>
                      <a:lnTo>
                        <a:pt x="895" y="167"/>
                      </a:lnTo>
                      <a:lnTo>
                        <a:pt x="899" y="179"/>
                      </a:lnTo>
                      <a:lnTo>
                        <a:pt x="871" y="176"/>
                      </a:lnTo>
                      <a:lnTo>
                        <a:pt x="865" y="183"/>
                      </a:lnTo>
                      <a:lnTo>
                        <a:pt x="886" y="198"/>
                      </a:lnTo>
                      <a:lnTo>
                        <a:pt x="889" y="205"/>
                      </a:lnTo>
                      <a:lnTo>
                        <a:pt x="902" y="207"/>
                      </a:lnTo>
                      <a:lnTo>
                        <a:pt x="934" y="199"/>
                      </a:lnTo>
                      <a:lnTo>
                        <a:pt x="953" y="182"/>
                      </a:lnTo>
                      <a:lnTo>
                        <a:pt x="939" y="173"/>
                      </a:lnTo>
                      <a:lnTo>
                        <a:pt x="961" y="165"/>
                      </a:lnTo>
                      <a:lnTo>
                        <a:pt x="963" y="159"/>
                      </a:lnTo>
                      <a:lnTo>
                        <a:pt x="935" y="161"/>
                      </a:lnTo>
                      <a:lnTo>
                        <a:pt x="922" y="157"/>
                      </a:lnTo>
                      <a:lnTo>
                        <a:pt x="922" y="157"/>
                      </a:lnTo>
                      <a:close/>
                      <a:moveTo>
                        <a:pt x="1005" y="178"/>
                      </a:moveTo>
                      <a:lnTo>
                        <a:pt x="1026" y="174"/>
                      </a:lnTo>
                      <a:lnTo>
                        <a:pt x="1063" y="157"/>
                      </a:lnTo>
                      <a:lnTo>
                        <a:pt x="1040" y="153"/>
                      </a:lnTo>
                      <a:lnTo>
                        <a:pt x="1011" y="152"/>
                      </a:lnTo>
                      <a:lnTo>
                        <a:pt x="992" y="157"/>
                      </a:lnTo>
                      <a:lnTo>
                        <a:pt x="976" y="165"/>
                      </a:lnTo>
                      <a:lnTo>
                        <a:pt x="967" y="174"/>
                      </a:lnTo>
                      <a:lnTo>
                        <a:pt x="960" y="191"/>
                      </a:lnTo>
                      <a:lnTo>
                        <a:pt x="976" y="192"/>
                      </a:lnTo>
                      <a:lnTo>
                        <a:pt x="1005" y="178"/>
                      </a:lnTo>
                      <a:close/>
                      <a:moveTo>
                        <a:pt x="576" y="204"/>
                      </a:moveTo>
                      <a:lnTo>
                        <a:pt x="587" y="196"/>
                      </a:lnTo>
                      <a:lnTo>
                        <a:pt x="620" y="183"/>
                      </a:lnTo>
                      <a:lnTo>
                        <a:pt x="672" y="169"/>
                      </a:lnTo>
                      <a:lnTo>
                        <a:pt x="696" y="164"/>
                      </a:lnTo>
                      <a:lnTo>
                        <a:pt x="689" y="156"/>
                      </a:lnTo>
                      <a:lnTo>
                        <a:pt x="683" y="151"/>
                      </a:lnTo>
                      <a:lnTo>
                        <a:pt x="647" y="150"/>
                      </a:lnTo>
                      <a:lnTo>
                        <a:pt x="632" y="146"/>
                      </a:lnTo>
                      <a:lnTo>
                        <a:pt x="580" y="149"/>
                      </a:lnTo>
                      <a:lnTo>
                        <a:pt x="579" y="160"/>
                      </a:lnTo>
                      <a:lnTo>
                        <a:pt x="550" y="172"/>
                      </a:lnTo>
                      <a:lnTo>
                        <a:pt x="523" y="187"/>
                      </a:lnTo>
                      <a:lnTo>
                        <a:pt x="506" y="195"/>
                      </a:lnTo>
                      <a:lnTo>
                        <a:pt x="529" y="205"/>
                      </a:lnTo>
                      <a:lnTo>
                        <a:pt x="527" y="213"/>
                      </a:lnTo>
                      <a:lnTo>
                        <a:pt x="576" y="204"/>
                      </a:lnTo>
                      <a:lnTo>
                        <a:pt x="576" y="204"/>
                      </a:lnTo>
                      <a:close/>
                      <a:moveTo>
                        <a:pt x="1040" y="136"/>
                      </a:moveTo>
                      <a:lnTo>
                        <a:pt x="1041" y="130"/>
                      </a:lnTo>
                      <a:lnTo>
                        <a:pt x="1036" y="124"/>
                      </a:lnTo>
                      <a:lnTo>
                        <a:pt x="1011" y="128"/>
                      </a:lnTo>
                      <a:lnTo>
                        <a:pt x="994" y="137"/>
                      </a:lnTo>
                      <a:lnTo>
                        <a:pt x="1006" y="142"/>
                      </a:lnTo>
                      <a:lnTo>
                        <a:pt x="1025" y="143"/>
                      </a:lnTo>
                      <a:lnTo>
                        <a:pt x="1040" y="136"/>
                      </a:lnTo>
                      <a:lnTo>
                        <a:pt x="1040" y="136"/>
                      </a:lnTo>
                      <a:close/>
                      <a:moveTo>
                        <a:pt x="1008" y="104"/>
                      </a:moveTo>
                      <a:lnTo>
                        <a:pt x="1003" y="107"/>
                      </a:lnTo>
                      <a:lnTo>
                        <a:pt x="985" y="105"/>
                      </a:lnTo>
                      <a:lnTo>
                        <a:pt x="957" y="112"/>
                      </a:lnTo>
                      <a:lnTo>
                        <a:pt x="943" y="111"/>
                      </a:lnTo>
                      <a:lnTo>
                        <a:pt x="927" y="126"/>
                      </a:lnTo>
                      <a:lnTo>
                        <a:pt x="952" y="124"/>
                      </a:lnTo>
                      <a:lnTo>
                        <a:pt x="939" y="135"/>
                      </a:lnTo>
                      <a:lnTo>
                        <a:pt x="951" y="138"/>
                      </a:lnTo>
                      <a:lnTo>
                        <a:pt x="976" y="136"/>
                      </a:lnTo>
                      <a:lnTo>
                        <a:pt x="997" y="122"/>
                      </a:lnTo>
                      <a:lnTo>
                        <a:pt x="1009" y="113"/>
                      </a:lnTo>
                      <a:lnTo>
                        <a:pt x="1008" y="104"/>
                      </a:lnTo>
                      <a:close/>
                      <a:moveTo>
                        <a:pt x="861" y="114"/>
                      </a:moveTo>
                      <a:lnTo>
                        <a:pt x="869" y="105"/>
                      </a:lnTo>
                      <a:lnTo>
                        <a:pt x="857" y="103"/>
                      </a:lnTo>
                      <a:lnTo>
                        <a:pt x="835" y="109"/>
                      </a:lnTo>
                      <a:lnTo>
                        <a:pt x="833" y="127"/>
                      </a:lnTo>
                      <a:lnTo>
                        <a:pt x="810" y="126"/>
                      </a:lnTo>
                      <a:lnTo>
                        <a:pt x="800" y="114"/>
                      </a:lnTo>
                      <a:lnTo>
                        <a:pt x="769" y="109"/>
                      </a:lnTo>
                      <a:lnTo>
                        <a:pt x="749" y="114"/>
                      </a:lnTo>
                      <a:lnTo>
                        <a:pt x="705" y="131"/>
                      </a:lnTo>
                      <a:lnTo>
                        <a:pt x="721" y="135"/>
                      </a:lnTo>
                      <a:lnTo>
                        <a:pt x="787" y="133"/>
                      </a:lnTo>
                      <a:lnTo>
                        <a:pt x="747" y="141"/>
                      </a:lnTo>
                      <a:lnTo>
                        <a:pt x="742" y="147"/>
                      </a:lnTo>
                      <a:lnTo>
                        <a:pt x="764" y="146"/>
                      </a:lnTo>
                      <a:lnTo>
                        <a:pt x="810" y="139"/>
                      </a:lnTo>
                      <a:lnTo>
                        <a:pt x="861" y="135"/>
                      </a:lnTo>
                      <a:lnTo>
                        <a:pt x="880" y="127"/>
                      </a:lnTo>
                      <a:lnTo>
                        <a:pt x="889" y="118"/>
                      </a:lnTo>
                      <a:lnTo>
                        <a:pt x="875" y="117"/>
                      </a:lnTo>
                      <a:lnTo>
                        <a:pt x="859" y="120"/>
                      </a:lnTo>
                      <a:lnTo>
                        <a:pt x="861" y="114"/>
                      </a:lnTo>
                      <a:close/>
                      <a:moveTo>
                        <a:pt x="1068" y="98"/>
                      </a:moveTo>
                      <a:lnTo>
                        <a:pt x="1041" y="96"/>
                      </a:lnTo>
                      <a:lnTo>
                        <a:pt x="1027" y="103"/>
                      </a:lnTo>
                      <a:lnTo>
                        <a:pt x="1037" y="109"/>
                      </a:lnTo>
                      <a:lnTo>
                        <a:pt x="1063" y="112"/>
                      </a:lnTo>
                      <a:lnTo>
                        <a:pt x="1068" y="119"/>
                      </a:lnTo>
                      <a:lnTo>
                        <a:pt x="1060" y="128"/>
                      </a:lnTo>
                      <a:lnTo>
                        <a:pt x="1054" y="139"/>
                      </a:lnTo>
                      <a:lnTo>
                        <a:pt x="1086" y="144"/>
                      </a:lnTo>
                      <a:lnTo>
                        <a:pt x="1107" y="147"/>
                      </a:lnTo>
                      <a:lnTo>
                        <a:pt x="1137" y="146"/>
                      </a:lnTo>
                      <a:lnTo>
                        <a:pt x="1180" y="143"/>
                      </a:lnTo>
                      <a:lnTo>
                        <a:pt x="1195" y="146"/>
                      </a:lnTo>
                      <a:lnTo>
                        <a:pt x="1221" y="142"/>
                      </a:lnTo>
                      <a:lnTo>
                        <a:pt x="1234" y="137"/>
                      </a:lnTo>
                      <a:lnTo>
                        <a:pt x="1237" y="129"/>
                      </a:lnTo>
                      <a:lnTo>
                        <a:pt x="1229" y="122"/>
                      </a:lnTo>
                      <a:lnTo>
                        <a:pt x="1208" y="121"/>
                      </a:lnTo>
                      <a:lnTo>
                        <a:pt x="1178" y="123"/>
                      </a:lnTo>
                      <a:lnTo>
                        <a:pt x="1152" y="127"/>
                      </a:lnTo>
                      <a:lnTo>
                        <a:pt x="1132" y="126"/>
                      </a:lnTo>
                      <a:lnTo>
                        <a:pt x="1114" y="124"/>
                      </a:lnTo>
                      <a:lnTo>
                        <a:pt x="1110" y="120"/>
                      </a:lnTo>
                      <a:lnTo>
                        <a:pt x="1098" y="116"/>
                      </a:lnTo>
                      <a:lnTo>
                        <a:pt x="1109" y="109"/>
                      </a:lnTo>
                      <a:lnTo>
                        <a:pt x="1104" y="103"/>
                      </a:lnTo>
                      <a:lnTo>
                        <a:pt x="1076" y="103"/>
                      </a:lnTo>
                      <a:lnTo>
                        <a:pt x="1068" y="98"/>
                      </a:lnTo>
                      <a:lnTo>
                        <a:pt x="1068" y="98"/>
                      </a:lnTo>
                      <a:close/>
                      <a:moveTo>
                        <a:pt x="787" y="87"/>
                      </a:moveTo>
                      <a:lnTo>
                        <a:pt x="765" y="90"/>
                      </a:lnTo>
                      <a:lnTo>
                        <a:pt x="744" y="90"/>
                      </a:lnTo>
                      <a:lnTo>
                        <a:pt x="700" y="101"/>
                      </a:lnTo>
                      <a:lnTo>
                        <a:pt x="656" y="115"/>
                      </a:lnTo>
                      <a:lnTo>
                        <a:pt x="656" y="115"/>
                      </a:lnTo>
                      <a:lnTo>
                        <a:pt x="670" y="119"/>
                      </a:lnTo>
                      <a:lnTo>
                        <a:pt x="696" y="116"/>
                      </a:lnTo>
                      <a:lnTo>
                        <a:pt x="732" y="109"/>
                      </a:lnTo>
                      <a:lnTo>
                        <a:pt x="746" y="107"/>
                      </a:lnTo>
                      <a:lnTo>
                        <a:pt x="766" y="101"/>
                      </a:lnTo>
                      <a:lnTo>
                        <a:pt x="787" y="87"/>
                      </a:lnTo>
                      <a:close/>
                      <a:moveTo>
                        <a:pt x="1088" y="90"/>
                      </a:moveTo>
                      <a:lnTo>
                        <a:pt x="1092" y="88"/>
                      </a:lnTo>
                      <a:lnTo>
                        <a:pt x="1086" y="85"/>
                      </a:lnTo>
                      <a:lnTo>
                        <a:pt x="1059" y="85"/>
                      </a:lnTo>
                      <a:lnTo>
                        <a:pt x="1057" y="89"/>
                      </a:lnTo>
                      <a:lnTo>
                        <a:pt x="1082" y="90"/>
                      </a:lnTo>
                      <a:lnTo>
                        <a:pt x="1088" y="90"/>
                      </a:lnTo>
                      <a:lnTo>
                        <a:pt x="1088" y="90"/>
                      </a:lnTo>
                      <a:close/>
                      <a:moveTo>
                        <a:pt x="871" y="86"/>
                      </a:moveTo>
                      <a:lnTo>
                        <a:pt x="882" y="82"/>
                      </a:lnTo>
                      <a:lnTo>
                        <a:pt x="867" y="79"/>
                      </a:lnTo>
                      <a:lnTo>
                        <a:pt x="844" y="81"/>
                      </a:lnTo>
                      <a:lnTo>
                        <a:pt x="826" y="86"/>
                      </a:lnTo>
                      <a:lnTo>
                        <a:pt x="838" y="92"/>
                      </a:lnTo>
                      <a:lnTo>
                        <a:pt x="871" y="86"/>
                      </a:lnTo>
                      <a:close/>
                      <a:moveTo>
                        <a:pt x="899" y="72"/>
                      </a:moveTo>
                      <a:lnTo>
                        <a:pt x="887" y="68"/>
                      </a:lnTo>
                      <a:lnTo>
                        <a:pt x="881" y="67"/>
                      </a:lnTo>
                      <a:lnTo>
                        <a:pt x="859" y="72"/>
                      </a:lnTo>
                      <a:lnTo>
                        <a:pt x="856" y="74"/>
                      </a:lnTo>
                      <a:lnTo>
                        <a:pt x="878" y="74"/>
                      </a:lnTo>
                      <a:lnTo>
                        <a:pt x="899" y="72"/>
                      </a:lnTo>
                      <a:close/>
                      <a:moveTo>
                        <a:pt x="1072" y="81"/>
                      </a:moveTo>
                      <a:lnTo>
                        <a:pt x="1083" y="74"/>
                      </a:lnTo>
                      <a:lnTo>
                        <a:pt x="1075" y="68"/>
                      </a:lnTo>
                      <a:lnTo>
                        <a:pt x="1068" y="67"/>
                      </a:lnTo>
                      <a:lnTo>
                        <a:pt x="1053" y="67"/>
                      </a:lnTo>
                      <a:lnTo>
                        <a:pt x="1044" y="73"/>
                      </a:lnTo>
                      <a:lnTo>
                        <a:pt x="1042" y="80"/>
                      </a:lnTo>
                      <a:lnTo>
                        <a:pt x="1048" y="85"/>
                      </a:lnTo>
                      <a:lnTo>
                        <a:pt x="1072" y="81"/>
                      </a:lnTo>
                      <a:lnTo>
                        <a:pt x="1072" y="81"/>
                      </a:lnTo>
                      <a:close/>
                      <a:moveTo>
                        <a:pt x="1022" y="76"/>
                      </a:moveTo>
                      <a:lnTo>
                        <a:pt x="1022" y="68"/>
                      </a:lnTo>
                      <a:lnTo>
                        <a:pt x="994" y="61"/>
                      </a:lnTo>
                      <a:lnTo>
                        <a:pt x="971" y="59"/>
                      </a:lnTo>
                      <a:lnTo>
                        <a:pt x="964" y="66"/>
                      </a:lnTo>
                      <a:lnTo>
                        <a:pt x="974" y="70"/>
                      </a:lnTo>
                      <a:lnTo>
                        <a:pt x="955" y="75"/>
                      </a:lnTo>
                      <a:lnTo>
                        <a:pt x="983" y="75"/>
                      </a:lnTo>
                      <a:lnTo>
                        <a:pt x="997" y="81"/>
                      </a:lnTo>
                      <a:lnTo>
                        <a:pt x="1017" y="83"/>
                      </a:lnTo>
                      <a:lnTo>
                        <a:pt x="1022" y="76"/>
                      </a:lnTo>
                      <a:close/>
                      <a:moveTo>
                        <a:pt x="1222" y="53"/>
                      </a:moveTo>
                      <a:lnTo>
                        <a:pt x="1224" y="43"/>
                      </a:lnTo>
                      <a:lnTo>
                        <a:pt x="1207" y="40"/>
                      </a:lnTo>
                      <a:lnTo>
                        <a:pt x="1189" y="36"/>
                      </a:lnTo>
                      <a:lnTo>
                        <a:pt x="1183" y="29"/>
                      </a:lnTo>
                      <a:lnTo>
                        <a:pt x="1152" y="29"/>
                      </a:lnTo>
                      <a:lnTo>
                        <a:pt x="1153" y="32"/>
                      </a:lnTo>
                      <a:lnTo>
                        <a:pt x="1139" y="33"/>
                      </a:lnTo>
                      <a:lnTo>
                        <a:pt x="1124" y="38"/>
                      </a:lnTo>
                      <a:lnTo>
                        <a:pt x="1106" y="45"/>
                      </a:lnTo>
                      <a:lnTo>
                        <a:pt x="1104" y="53"/>
                      </a:lnTo>
                      <a:lnTo>
                        <a:pt x="1111" y="58"/>
                      </a:lnTo>
                      <a:lnTo>
                        <a:pt x="1136" y="58"/>
                      </a:lnTo>
                      <a:lnTo>
                        <a:pt x="1120" y="62"/>
                      </a:lnTo>
                      <a:lnTo>
                        <a:pt x="1112" y="69"/>
                      </a:lnTo>
                      <a:lnTo>
                        <a:pt x="1118" y="75"/>
                      </a:lnTo>
                      <a:lnTo>
                        <a:pt x="1143" y="78"/>
                      </a:lnTo>
                      <a:lnTo>
                        <a:pt x="1168" y="76"/>
                      </a:lnTo>
                      <a:lnTo>
                        <a:pt x="1208" y="64"/>
                      </a:lnTo>
                      <a:lnTo>
                        <a:pt x="1232" y="58"/>
                      </a:lnTo>
                      <a:lnTo>
                        <a:pt x="1222" y="53"/>
                      </a:lnTo>
                      <a:close/>
                      <a:moveTo>
                        <a:pt x="1515" y="1"/>
                      </a:moveTo>
                      <a:lnTo>
                        <a:pt x="1489" y="1"/>
                      </a:lnTo>
                      <a:lnTo>
                        <a:pt x="1463" y="0"/>
                      </a:lnTo>
                      <a:lnTo>
                        <a:pt x="1425" y="2"/>
                      </a:lnTo>
                      <a:lnTo>
                        <a:pt x="1420" y="1"/>
                      </a:lnTo>
                      <a:lnTo>
                        <a:pt x="1381" y="1"/>
                      </a:lnTo>
                      <a:lnTo>
                        <a:pt x="1358" y="2"/>
                      </a:lnTo>
                      <a:lnTo>
                        <a:pt x="1338" y="5"/>
                      </a:lnTo>
                      <a:lnTo>
                        <a:pt x="1320" y="13"/>
                      </a:lnTo>
                      <a:lnTo>
                        <a:pt x="1311" y="9"/>
                      </a:lnTo>
                      <a:lnTo>
                        <a:pt x="1296" y="8"/>
                      </a:lnTo>
                      <a:lnTo>
                        <a:pt x="1272" y="14"/>
                      </a:lnTo>
                      <a:lnTo>
                        <a:pt x="1244" y="15"/>
                      </a:lnTo>
                      <a:lnTo>
                        <a:pt x="1229" y="15"/>
                      </a:lnTo>
                      <a:lnTo>
                        <a:pt x="1207" y="19"/>
                      </a:lnTo>
                      <a:lnTo>
                        <a:pt x="1202" y="24"/>
                      </a:lnTo>
                      <a:lnTo>
                        <a:pt x="1211" y="29"/>
                      </a:lnTo>
                      <a:lnTo>
                        <a:pt x="1214" y="34"/>
                      </a:lnTo>
                      <a:lnTo>
                        <a:pt x="1231" y="40"/>
                      </a:lnTo>
                      <a:lnTo>
                        <a:pt x="1278" y="39"/>
                      </a:lnTo>
                      <a:lnTo>
                        <a:pt x="1304" y="41"/>
                      </a:lnTo>
                      <a:lnTo>
                        <a:pt x="1278" y="46"/>
                      </a:lnTo>
                      <a:lnTo>
                        <a:pt x="1269" y="44"/>
                      </a:lnTo>
                      <a:lnTo>
                        <a:pt x="1235" y="43"/>
                      </a:lnTo>
                      <a:lnTo>
                        <a:pt x="1230" y="52"/>
                      </a:lnTo>
                      <a:lnTo>
                        <a:pt x="1241" y="58"/>
                      </a:lnTo>
                      <a:lnTo>
                        <a:pt x="1231" y="64"/>
                      </a:lnTo>
                      <a:lnTo>
                        <a:pt x="1203" y="69"/>
                      </a:lnTo>
                      <a:lnTo>
                        <a:pt x="1184" y="75"/>
                      </a:lnTo>
                      <a:lnTo>
                        <a:pt x="1203" y="78"/>
                      </a:lnTo>
                      <a:lnTo>
                        <a:pt x="1208" y="89"/>
                      </a:lnTo>
                      <a:lnTo>
                        <a:pt x="1180" y="82"/>
                      </a:lnTo>
                      <a:lnTo>
                        <a:pt x="1171" y="83"/>
                      </a:lnTo>
                      <a:lnTo>
                        <a:pt x="1164" y="96"/>
                      </a:lnTo>
                      <a:lnTo>
                        <a:pt x="1134" y="100"/>
                      </a:lnTo>
                      <a:lnTo>
                        <a:pt x="1126" y="109"/>
                      </a:lnTo>
                      <a:lnTo>
                        <a:pt x="1152" y="110"/>
                      </a:lnTo>
                      <a:lnTo>
                        <a:pt x="1170" y="112"/>
                      </a:lnTo>
                      <a:lnTo>
                        <a:pt x="1214" y="109"/>
                      </a:lnTo>
                      <a:lnTo>
                        <a:pt x="1245" y="114"/>
                      </a:lnTo>
                      <a:lnTo>
                        <a:pt x="1293" y="103"/>
                      </a:lnTo>
                      <a:lnTo>
                        <a:pt x="1296" y="99"/>
                      </a:lnTo>
                      <a:lnTo>
                        <a:pt x="1272" y="100"/>
                      </a:lnTo>
                      <a:lnTo>
                        <a:pt x="1274" y="96"/>
                      </a:lnTo>
                      <a:lnTo>
                        <a:pt x="1298" y="90"/>
                      </a:lnTo>
                      <a:lnTo>
                        <a:pt x="1311" y="83"/>
                      </a:lnTo>
                      <a:lnTo>
                        <a:pt x="1337" y="78"/>
                      </a:lnTo>
                      <a:lnTo>
                        <a:pt x="1356" y="72"/>
                      </a:lnTo>
                      <a:lnTo>
                        <a:pt x="1352" y="64"/>
                      </a:lnTo>
                      <a:lnTo>
                        <a:pt x="1365" y="61"/>
                      </a:lnTo>
                      <a:lnTo>
                        <a:pt x="1349" y="58"/>
                      </a:lnTo>
                      <a:lnTo>
                        <a:pt x="1391" y="58"/>
                      </a:lnTo>
                      <a:lnTo>
                        <a:pt x="1403" y="54"/>
                      </a:lnTo>
                      <a:lnTo>
                        <a:pt x="1432" y="51"/>
                      </a:lnTo>
                      <a:lnTo>
                        <a:pt x="1466" y="38"/>
                      </a:lnTo>
                      <a:lnTo>
                        <a:pt x="1492" y="34"/>
                      </a:lnTo>
                      <a:lnTo>
                        <a:pt x="1531" y="25"/>
                      </a:lnTo>
                      <a:lnTo>
                        <a:pt x="1503" y="25"/>
                      </a:lnTo>
                      <a:lnTo>
                        <a:pt x="1518" y="21"/>
                      </a:lnTo>
                      <a:lnTo>
                        <a:pt x="1551" y="18"/>
                      </a:lnTo>
                      <a:lnTo>
                        <a:pt x="1588" y="12"/>
                      </a:lnTo>
                      <a:lnTo>
                        <a:pt x="1591" y="8"/>
                      </a:lnTo>
                      <a:lnTo>
                        <a:pt x="1572" y="4"/>
                      </a:lnTo>
                      <a:lnTo>
                        <a:pt x="1546" y="2"/>
                      </a:lnTo>
                      <a:lnTo>
                        <a:pt x="1515" y="1"/>
                      </a:lnTo>
                      <a:lnTo>
                        <a:pt x="1515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6" name="Switzerland" descr="{&quot;Key&quot;:&quot;switzerland&quot;,&quot;Name&quot;:&quot;Switzerland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E922FB3-C92B-525F-8050-DB1C453343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78550" y="2684463"/>
                  <a:ext cx="131762" cy="74613"/>
                </a:xfrm>
                <a:custGeom>
                  <a:avLst/>
                  <a:gdLst>
                    <a:gd name="T0" fmla="*/ 66 w 83"/>
                    <a:gd name="T1" fmla="*/ 6 h 47"/>
                    <a:gd name="T2" fmla="*/ 46 w 83"/>
                    <a:gd name="T3" fmla="*/ 0 h 47"/>
                    <a:gd name="T4" fmla="*/ 42 w 83"/>
                    <a:gd name="T5" fmla="*/ 4 h 47"/>
                    <a:gd name="T6" fmla="*/ 27 w 83"/>
                    <a:gd name="T7" fmla="*/ 4 h 47"/>
                    <a:gd name="T8" fmla="*/ 22 w 83"/>
                    <a:gd name="T9" fmla="*/ 8 h 47"/>
                    <a:gd name="T10" fmla="*/ 13 w 83"/>
                    <a:gd name="T11" fmla="*/ 6 h 47"/>
                    <a:gd name="T12" fmla="*/ 14 w 83"/>
                    <a:gd name="T13" fmla="*/ 12 h 47"/>
                    <a:gd name="T14" fmla="*/ 0 w 83"/>
                    <a:gd name="T15" fmla="*/ 25 h 47"/>
                    <a:gd name="T16" fmla="*/ 0 w 83"/>
                    <a:gd name="T17" fmla="*/ 36 h 47"/>
                    <a:gd name="T18" fmla="*/ 10 w 83"/>
                    <a:gd name="T19" fmla="*/ 32 h 47"/>
                    <a:gd name="T20" fmla="*/ 16 w 83"/>
                    <a:gd name="T21" fmla="*/ 43 h 47"/>
                    <a:gd name="T22" fmla="*/ 25 w 83"/>
                    <a:gd name="T23" fmla="*/ 47 h 47"/>
                    <a:gd name="T24" fmla="*/ 33 w 83"/>
                    <a:gd name="T25" fmla="*/ 46 h 47"/>
                    <a:gd name="T26" fmla="*/ 43 w 83"/>
                    <a:gd name="T27" fmla="*/ 38 h 47"/>
                    <a:gd name="T28" fmla="*/ 47 w 83"/>
                    <a:gd name="T29" fmla="*/ 42 h 47"/>
                    <a:gd name="T30" fmla="*/ 56 w 83"/>
                    <a:gd name="T31" fmla="*/ 42 h 47"/>
                    <a:gd name="T32" fmla="*/ 59 w 83"/>
                    <a:gd name="T33" fmla="*/ 32 h 47"/>
                    <a:gd name="T34" fmla="*/ 73 w 83"/>
                    <a:gd name="T35" fmla="*/ 35 h 47"/>
                    <a:gd name="T36" fmla="*/ 82 w 83"/>
                    <a:gd name="T37" fmla="*/ 31 h 47"/>
                    <a:gd name="T38" fmla="*/ 83 w 83"/>
                    <a:gd name="T39" fmla="*/ 21 h 47"/>
                    <a:gd name="T40" fmla="*/ 72 w 83"/>
                    <a:gd name="T41" fmla="*/ 21 h 47"/>
                    <a:gd name="T42" fmla="*/ 64 w 83"/>
                    <a:gd name="T43" fmla="*/ 17 h 47"/>
                    <a:gd name="T44" fmla="*/ 67 w 83"/>
                    <a:gd name="T45" fmla="*/ 11 h 47"/>
                    <a:gd name="T46" fmla="*/ 66 w 83"/>
                    <a:gd name="T47" fmla="*/ 6 h 47"/>
                    <a:gd name="T48" fmla="*/ 66 w 83"/>
                    <a:gd name="T49" fmla="*/ 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83" h="47">
                      <a:moveTo>
                        <a:pt x="66" y="6"/>
                      </a:moveTo>
                      <a:lnTo>
                        <a:pt x="46" y="0"/>
                      </a:lnTo>
                      <a:lnTo>
                        <a:pt x="42" y="4"/>
                      </a:lnTo>
                      <a:lnTo>
                        <a:pt x="27" y="4"/>
                      </a:lnTo>
                      <a:lnTo>
                        <a:pt x="22" y="8"/>
                      </a:lnTo>
                      <a:lnTo>
                        <a:pt x="13" y="6"/>
                      </a:lnTo>
                      <a:lnTo>
                        <a:pt x="14" y="12"/>
                      </a:lnTo>
                      <a:lnTo>
                        <a:pt x="0" y="25"/>
                      </a:lnTo>
                      <a:lnTo>
                        <a:pt x="0" y="36"/>
                      </a:lnTo>
                      <a:lnTo>
                        <a:pt x="10" y="32"/>
                      </a:lnTo>
                      <a:lnTo>
                        <a:pt x="16" y="43"/>
                      </a:lnTo>
                      <a:lnTo>
                        <a:pt x="25" y="47"/>
                      </a:lnTo>
                      <a:lnTo>
                        <a:pt x="33" y="46"/>
                      </a:lnTo>
                      <a:lnTo>
                        <a:pt x="43" y="38"/>
                      </a:lnTo>
                      <a:lnTo>
                        <a:pt x="47" y="42"/>
                      </a:lnTo>
                      <a:lnTo>
                        <a:pt x="56" y="42"/>
                      </a:lnTo>
                      <a:lnTo>
                        <a:pt x="59" y="32"/>
                      </a:lnTo>
                      <a:lnTo>
                        <a:pt x="73" y="35"/>
                      </a:lnTo>
                      <a:lnTo>
                        <a:pt x="82" y="31"/>
                      </a:lnTo>
                      <a:lnTo>
                        <a:pt x="83" y="21"/>
                      </a:lnTo>
                      <a:lnTo>
                        <a:pt x="72" y="21"/>
                      </a:lnTo>
                      <a:lnTo>
                        <a:pt x="64" y="17"/>
                      </a:lnTo>
                      <a:lnTo>
                        <a:pt x="67" y="11"/>
                      </a:lnTo>
                      <a:lnTo>
                        <a:pt x="66" y="6"/>
                      </a:lnTo>
                      <a:lnTo>
                        <a:pt x="66" y="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7" name="Chile" descr="{&quot;Key&quot;:&quot;chile&quot;,&quot;Name&quot;:&quot;Chil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75EC8F4-125D-AB83-C1C0-00047AAF7CB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90937" y="5146676"/>
                  <a:ext cx="446087" cy="1416050"/>
                </a:xfrm>
                <a:custGeom>
                  <a:avLst/>
                  <a:gdLst>
                    <a:gd name="T0" fmla="*/ 216 w 281"/>
                    <a:gd name="T1" fmla="*/ 823 h 892"/>
                    <a:gd name="T2" fmla="*/ 203 w 281"/>
                    <a:gd name="T3" fmla="*/ 847 h 892"/>
                    <a:gd name="T4" fmla="*/ 173 w 281"/>
                    <a:gd name="T5" fmla="*/ 850 h 892"/>
                    <a:gd name="T6" fmla="*/ 123 w 281"/>
                    <a:gd name="T7" fmla="*/ 831 h 892"/>
                    <a:gd name="T8" fmla="*/ 183 w 281"/>
                    <a:gd name="T9" fmla="*/ 868 h 892"/>
                    <a:gd name="T10" fmla="*/ 231 w 281"/>
                    <a:gd name="T11" fmla="*/ 884 h 892"/>
                    <a:gd name="T12" fmla="*/ 258 w 281"/>
                    <a:gd name="T13" fmla="*/ 892 h 892"/>
                    <a:gd name="T14" fmla="*/ 279 w 281"/>
                    <a:gd name="T15" fmla="*/ 886 h 892"/>
                    <a:gd name="T16" fmla="*/ 270 w 281"/>
                    <a:gd name="T17" fmla="*/ 876 h 892"/>
                    <a:gd name="T18" fmla="*/ 230 w 281"/>
                    <a:gd name="T19" fmla="*/ 826 h 892"/>
                    <a:gd name="T20" fmla="*/ 52 w 281"/>
                    <a:gd name="T21" fmla="*/ 93 h 892"/>
                    <a:gd name="T22" fmla="*/ 43 w 281"/>
                    <a:gd name="T23" fmla="*/ 43 h 892"/>
                    <a:gd name="T24" fmla="*/ 26 w 281"/>
                    <a:gd name="T25" fmla="*/ 16 h 892"/>
                    <a:gd name="T26" fmla="*/ 10 w 281"/>
                    <a:gd name="T27" fmla="*/ 12 h 892"/>
                    <a:gd name="T28" fmla="*/ 8 w 281"/>
                    <a:gd name="T29" fmla="*/ 52 h 892"/>
                    <a:gd name="T30" fmla="*/ 13 w 281"/>
                    <a:gd name="T31" fmla="*/ 143 h 892"/>
                    <a:gd name="T32" fmla="*/ 17 w 281"/>
                    <a:gd name="T33" fmla="*/ 239 h 892"/>
                    <a:gd name="T34" fmla="*/ 18 w 281"/>
                    <a:gd name="T35" fmla="*/ 297 h 892"/>
                    <a:gd name="T36" fmla="*/ 28 w 281"/>
                    <a:gd name="T37" fmla="*/ 353 h 892"/>
                    <a:gd name="T38" fmla="*/ 22 w 281"/>
                    <a:gd name="T39" fmla="*/ 425 h 892"/>
                    <a:gd name="T40" fmla="*/ 13 w 281"/>
                    <a:gd name="T41" fmla="*/ 466 h 892"/>
                    <a:gd name="T42" fmla="*/ 33 w 281"/>
                    <a:gd name="T43" fmla="*/ 517 h 892"/>
                    <a:gd name="T44" fmla="*/ 37 w 281"/>
                    <a:gd name="T45" fmla="*/ 576 h 892"/>
                    <a:gd name="T46" fmla="*/ 56 w 281"/>
                    <a:gd name="T47" fmla="*/ 612 h 892"/>
                    <a:gd name="T48" fmla="*/ 66 w 281"/>
                    <a:gd name="T49" fmla="*/ 590 h 892"/>
                    <a:gd name="T50" fmla="*/ 49 w 281"/>
                    <a:gd name="T51" fmla="*/ 629 h 892"/>
                    <a:gd name="T52" fmla="*/ 47 w 281"/>
                    <a:gd name="T53" fmla="*/ 688 h 892"/>
                    <a:gd name="T54" fmla="*/ 64 w 281"/>
                    <a:gd name="T55" fmla="*/ 712 h 892"/>
                    <a:gd name="T56" fmla="*/ 84 w 281"/>
                    <a:gd name="T57" fmla="*/ 775 h 892"/>
                    <a:gd name="T58" fmla="*/ 101 w 281"/>
                    <a:gd name="T59" fmla="*/ 803 h 892"/>
                    <a:gd name="T60" fmla="*/ 141 w 281"/>
                    <a:gd name="T61" fmla="*/ 831 h 892"/>
                    <a:gd name="T62" fmla="*/ 168 w 281"/>
                    <a:gd name="T63" fmla="*/ 846 h 892"/>
                    <a:gd name="T64" fmla="*/ 199 w 281"/>
                    <a:gd name="T65" fmla="*/ 853 h 892"/>
                    <a:gd name="T66" fmla="*/ 205 w 281"/>
                    <a:gd name="T67" fmla="*/ 823 h 892"/>
                    <a:gd name="T68" fmla="*/ 227 w 281"/>
                    <a:gd name="T69" fmla="*/ 818 h 892"/>
                    <a:gd name="T70" fmla="*/ 164 w 281"/>
                    <a:gd name="T71" fmla="*/ 812 h 892"/>
                    <a:gd name="T72" fmla="*/ 145 w 281"/>
                    <a:gd name="T73" fmla="*/ 781 h 892"/>
                    <a:gd name="T74" fmla="*/ 123 w 281"/>
                    <a:gd name="T75" fmla="*/ 775 h 892"/>
                    <a:gd name="T76" fmla="*/ 121 w 281"/>
                    <a:gd name="T77" fmla="*/ 739 h 892"/>
                    <a:gd name="T78" fmla="*/ 116 w 281"/>
                    <a:gd name="T79" fmla="*/ 713 h 892"/>
                    <a:gd name="T80" fmla="*/ 114 w 281"/>
                    <a:gd name="T81" fmla="*/ 663 h 892"/>
                    <a:gd name="T82" fmla="*/ 114 w 281"/>
                    <a:gd name="T83" fmla="*/ 645 h 892"/>
                    <a:gd name="T84" fmla="*/ 99 w 281"/>
                    <a:gd name="T85" fmla="*/ 631 h 892"/>
                    <a:gd name="T86" fmla="*/ 89 w 281"/>
                    <a:gd name="T87" fmla="*/ 613 h 892"/>
                    <a:gd name="T88" fmla="*/ 82 w 281"/>
                    <a:gd name="T89" fmla="*/ 582 h 892"/>
                    <a:gd name="T90" fmla="*/ 67 w 281"/>
                    <a:gd name="T91" fmla="*/ 530 h 892"/>
                    <a:gd name="T92" fmla="*/ 75 w 281"/>
                    <a:gd name="T93" fmla="*/ 499 h 892"/>
                    <a:gd name="T94" fmla="*/ 58 w 281"/>
                    <a:gd name="T95" fmla="*/ 453 h 892"/>
                    <a:gd name="T96" fmla="*/ 63 w 281"/>
                    <a:gd name="T97" fmla="*/ 418 h 892"/>
                    <a:gd name="T98" fmla="*/ 64 w 281"/>
                    <a:gd name="T99" fmla="*/ 372 h 892"/>
                    <a:gd name="T100" fmla="*/ 40 w 281"/>
                    <a:gd name="T101" fmla="*/ 327 h 892"/>
                    <a:gd name="T102" fmla="*/ 42 w 281"/>
                    <a:gd name="T103" fmla="*/ 280 h 892"/>
                    <a:gd name="T104" fmla="*/ 55 w 281"/>
                    <a:gd name="T105" fmla="*/ 236 h 892"/>
                    <a:gd name="T106" fmla="*/ 60 w 281"/>
                    <a:gd name="T107" fmla="*/ 212 h 892"/>
                    <a:gd name="T108" fmla="*/ 57 w 281"/>
                    <a:gd name="T109" fmla="*/ 165 h 892"/>
                    <a:gd name="T110" fmla="*/ 82 w 281"/>
                    <a:gd name="T111" fmla="*/ 129 h 892"/>
                    <a:gd name="T112" fmla="*/ 64 w 281"/>
                    <a:gd name="T113" fmla="*/ 126 h 892"/>
                    <a:gd name="T114" fmla="*/ 52 w 281"/>
                    <a:gd name="T115" fmla="*/ 93 h 8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281" h="892">
                      <a:moveTo>
                        <a:pt x="230" y="826"/>
                      </a:moveTo>
                      <a:lnTo>
                        <a:pt x="216" y="823"/>
                      </a:lnTo>
                      <a:lnTo>
                        <a:pt x="203" y="832"/>
                      </a:lnTo>
                      <a:lnTo>
                        <a:pt x="203" y="847"/>
                      </a:lnTo>
                      <a:lnTo>
                        <a:pt x="200" y="859"/>
                      </a:lnTo>
                      <a:lnTo>
                        <a:pt x="173" y="850"/>
                      </a:lnTo>
                      <a:lnTo>
                        <a:pt x="140" y="835"/>
                      </a:lnTo>
                      <a:lnTo>
                        <a:pt x="123" y="831"/>
                      </a:lnTo>
                      <a:lnTo>
                        <a:pt x="160" y="856"/>
                      </a:lnTo>
                      <a:lnTo>
                        <a:pt x="183" y="868"/>
                      </a:lnTo>
                      <a:lnTo>
                        <a:pt x="211" y="880"/>
                      </a:lnTo>
                      <a:lnTo>
                        <a:pt x="231" y="884"/>
                      </a:lnTo>
                      <a:lnTo>
                        <a:pt x="247" y="890"/>
                      </a:lnTo>
                      <a:lnTo>
                        <a:pt x="258" y="892"/>
                      </a:lnTo>
                      <a:lnTo>
                        <a:pt x="267" y="892"/>
                      </a:lnTo>
                      <a:lnTo>
                        <a:pt x="279" y="886"/>
                      </a:lnTo>
                      <a:lnTo>
                        <a:pt x="281" y="877"/>
                      </a:lnTo>
                      <a:lnTo>
                        <a:pt x="270" y="876"/>
                      </a:lnTo>
                      <a:lnTo>
                        <a:pt x="251" y="876"/>
                      </a:lnTo>
                      <a:lnTo>
                        <a:pt x="230" y="826"/>
                      </a:lnTo>
                      <a:lnTo>
                        <a:pt x="230" y="826"/>
                      </a:lnTo>
                      <a:close/>
                      <a:moveTo>
                        <a:pt x="52" y="93"/>
                      </a:moveTo>
                      <a:lnTo>
                        <a:pt x="39" y="66"/>
                      </a:lnTo>
                      <a:lnTo>
                        <a:pt x="43" y="43"/>
                      </a:lnTo>
                      <a:lnTo>
                        <a:pt x="31" y="33"/>
                      </a:lnTo>
                      <a:lnTo>
                        <a:pt x="26" y="16"/>
                      </a:lnTo>
                      <a:lnTo>
                        <a:pt x="15" y="0"/>
                      </a:lnTo>
                      <a:lnTo>
                        <a:pt x="10" y="12"/>
                      </a:lnTo>
                      <a:lnTo>
                        <a:pt x="0" y="18"/>
                      </a:lnTo>
                      <a:lnTo>
                        <a:pt x="8" y="52"/>
                      </a:lnTo>
                      <a:lnTo>
                        <a:pt x="14" y="90"/>
                      </a:lnTo>
                      <a:lnTo>
                        <a:pt x="13" y="143"/>
                      </a:lnTo>
                      <a:lnTo>
                        <a:pt x="13" y="193"/>
                      </a:lnTo>
                      <a:lnTo>
                        <a:pt x="17" y="239"/>
                      </a:lnTo>
                      <a:lnTo>
                        <a:pt x="9" y="268"/>
                      </a:lnTo>
                      <a:lnTo>
                        <a:pt x="18" y="297"/>
                      </a:lnTo>
                      <a:lnTo>
                        <a:pt x="16" y="317"/>
                      </a:lnTo>
                      <a:lnTo>
                        <a:pt x="28" y="353"/>
                      </a:lnTo>
                      <a:lnTo>
                        <a:pt x="27" y="388"/>
                      </a:lnTo>
                      <a:lnTo>
                        <a:pt x="22" y="425"/>
                      </a:lnTo>
                      <a:lnTo>
                        <a:pt x="20" y="465"/>
                      </a:lnTo>
                      <a:lnTo>
                        <a:pt x="13" y="466"/>
                      </a:lnTo>
                      <a:lnTo>
                        <a:pt x="21" y="493"/>
                      </a:lnTo>
                      <a:lnTo>
                        <a:pt x="33" y="517"/>
                      </a:lnTo>
                      <a:lnTo>
                        <a:pt x="30" y="533"/>
                      </a:lnTo>
                      <a:lnTo>
                        <a:pt x="37" y="576"/>
                      </a:lnTo>
                      <a:lnTo>
                        <a:pt x="43" y="608"/>
                      </a:lnTo>
                      <a:lnTo>
                        <a:pt x="56" y="612"/>
                      </a:lnTo>
                      <a:lnTo>
                        <a:pt x="51" y="583"/>
                      </a:lnTo>
                      <a:lnTo>
                        <a:pt x="66" y="590"/>
                      </a:lnTo>
                      <a:lnTo>
                        <a:pt x="73" y="636"/>
                      </a:lnTo>
                      <a:lnTo>
                        <a:pt x="49" y="629"/>
                      </a:lnTo>
                      <a:lnTo>
                        <a:pt x="57" y="667"/>
                      </a:lnTo>
                      <a:lnTo>
                        <a:pt x="47" y="688"/>
                      </a:lnTo>
                      <a:lnTo>
                        <a:pt x="77" y="694"/>
                      </a:lnTo>
                      <a:lnTo>
                        <a:pt x="64" y="712"/>
                      </a:lnTo>
                      <a:lnTo>
                        <a:pt x="65" y="734"/>
                      </a:lnTo>
                      <a:lnTo>
                        <a:pt x="84" y="775"/>
                      </a:lnTo>
                      <a:lnTo>
                        <a:pt x="100" y="790"/>
                      </a:lnTo>
                      <a:lnTo>
                        <a:pt x="101" y="803"/>
                      </a:lnTo>
                      <a:lnTo>
                        <a:pt x="113" y="818"/>
                      </a:lnTo>
                      <a:lnTo>
                        <a:pt x="141" y="831"/>
                      </a:lnTo>
                      <a:lnTo>
                        <a:pt x="141" y="831"/>
                      </a:lnTo>
                      <a:lnTo>
                        <a:pt x="168" y="846"/>
                      </a:lnTo>
                      <a:lnTo>
                        <a:pt x="191" y="853"/>
                      </a:lnTo>
                      <a:lnTo>
                        <a:pt x="199" y="853"/>
                      </a:lnTo>
                      <a:lnTo>
                        <a:pt x="192" y="832"/>
                      </a:lnTo>
                      <a:lnTo>
                        <a:pt x="205" y="823"/>
                      </a:lnTo>
                      <a:lnTo>
                        <a:pt x="211" y="818"/>
                      </a:lnTo>
                      <a:lnTo>
                        <a:pt x="227" y="818"/>
                      </a:lnTo>
                      <a:lnTo>
                        <a:pt x="209" y="815"/>
                      </a:lnTo>
                      <a:lnTo>
                        <a:pt x="164" y="812"/>
                      </a:lnTo>
                      <a:lnTo>
                        <a:pt x="151" y="798"/>
                      </a:lnTo>
                      <a:lnTo>
                        <a:pt x="145" y="781"/>
                      </a:lnTo>
                      <a:lnTo>
                        <a:pt x="132" y="782"/>
                      </a:lnTo>
                      <a:lnTo>
                        <a:pt x="123" y="775"/>
                      </a:lnTo>
                      <a:lnTo>
                        <a:pt x="112" y="749"/>
                      </a:lnTo>
                      <a:lnTo>
                        <a:pt x="121" y="739"/>
                      </a:lnTo>
                      <a:lnTo>
                        <a:pt x="122" y="725"/>
                      </a:lnTo>
                      <a:lnTo>
                        <a:pt x="116" y="713"/>
                      </a:lnTo>
                      <a:lnTo>
                        <a:pt x="118" y="693"/>
                      </a:lnTo>
                      <a:lnTo>
                        <a:pt x="114" y="663"/>
                      </a:lnTo>
                      <a:lnTo>
                        <a:pt x="107" y="649"/>
                      </a:lnTo>
                      <a:lnTo>
                        <a:pt x="114" y="645"/>
                      </a:lnTo>
                      <a:lnTo>
                        <a:pt x="109" y="636"/>
                      </a:lnTo>
                      <a:lnTo>
                        <a:pt x="99" y="631"/>
                      </a:lnTo>
                      <a:lnTo>
                        <a:pt x="102" y="621"/>
                      </a:lnTo>
                      <a:lnTo>
                        <a:pt x="89" y="613"/>
                      </a:lnTo>
                      <a:lnTo>
                        <a:pt x="76" y="586"/>
                      </a:lnTo>
                      <a:lnTo>
                        <a:pt x="82" y="582"/>
                      </a:lnTo>
                      <a:lnTo>
                        <a:pt x="70" y="553"/>
                      </a:lnTo>
                      <a:lnTo>
                        <a:pt x="67" y="530"/>
                      </a:lnTo>
                      <a:lnTo>
                        <a:pt x="66" y="509"/>
                      </a:lnTo>
                      <a:lnTo>
                        <a:pt x="75" y="499"/>
                      </a:lnTo>
                      <a:lnTo>
                        <a:pt x="63" y="476"/>
                      </a:lnTo>
                      <a:lnTo>
                        <a:pt x="58" y="453"/>
                      </a:lnTo>
                      <a:lnTo>
                        <a:pt x="69" y="438"/>
                      </a:lnTo>
                      <a:lnTo>
                        <a:pt x="63" y="418"/>
                      </a:lnTo>
                      <a:lnTo>
                        <a:pt x="69" y="395"/>
                      </a:lnTo>
                      <a:lnTo>
                        <a:pt x="64" y="372"/>
                      </a:lnTo>
                      <a:lnTo>
                        <a:pt x="59" y="368"/>
                      </a:lnTo>
                      <a:lnTo>
                        <a:pt x="40" y="327"/>
                      </a:lnTo>
                      <a:lnTo>
                        <a:pt x="48" y="303"/>
                      </a:lnTo>
                      <a:lnTo>
                        <a:pt x="42" y="280"/>
                      </a:lnTo>
                      <a:lnTo>
                        <a:pt x="45" y="258"/>
                      </a:lnTo>
                      <a:lnTo>
                        <a:pt x="55" y="236"/>
                      </a:lnTo>
                      <a:lnTo>
                        <a:pt x="67" y="221"/>
                      </a:lnTo>
                      <a:lnTo>
                        <a:pt x="60" y="212"/>
                      </a:lnTo>
                      <a:lnTo>
                        <a:pt x="62" y="204"/>
                      </a:lnTo>
                      <a:lnTo>
                        <a:pt x="57" y="165"/>
                      </a:lnTo>
                      <a:lnTo>
                        <a:pt x="77" y="153"/>
                      </a:lnTo>
                      <a:lnTo>
                        <a:pt x="82" y="129"/>
                      </a:lnTo>
                      <a:lnTo>
                        <a:pt x="78" y="122"/>
                      </a:lnTo>
                      <a:lnTo>
                        <a:pt x="64" y="126"/>
                      </a:lnTo>
                      <a:lnTo>
                        <a:pt x="52" y="93"/>
                      </a:lnTo>
                      <a:lnTo>
                        <a:pt x="52" y="9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8" name="China" descr="{&quot;Key&quot;:&quot;china&quot;,&quot;Name&quot;:&quot;Chin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B63D055B-DFA4-11B4-9213-176B8FF092D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269287" y="2478088"/>
                  <a:ext cx="1703387" cy="1319213"/>
                </a:xfrm>
                <a:custGeom>
                  <a:avLst/>
                  <a:gdLst>
                    <a:gd name="T0" fmla="*/ 855 w 1073"/>
                    <a:gd name="T1" fmla="*/ 786 h 831"/>
                    <a:gd name="T2" fmla="*/ 817 w 1073"/>
                    <a:gd name="T3" fmla="*/ 824 h 831"/>
                    <a:gd name="T4" fmla="*/ 901 w 1073"/>
                    <a:gd name="T5" fmla="*/ 85 h 831"/>
                    <a:gd name="T6" fmla="*/ 819 w 1073"/>
                    <a:gd name="T7" fmla="*/ 16 h 831"/>
                    <a:gd name="T8" fmla="*/ 723 w 1073"/>
                    <a:gd name="T9" fmla="*/ 6 h 831"/>
                    <a:gd name="T10" fmla="*/ 735 w 1073"/>
                    <a:gd name="T11" fmla="*/ 42 h 831"/>
                    <a:gd name="T12" fmla="*/ 698 w 1073"/>
                    <a:gd name="T13" fmla="*/ 82 h 831"/>
                    <a:gd name="T14" fmla="*/ 721 w 1073"/>
                    <a:gd name="T15" fmla="*/ 129 h 831"/>
                    <a:gd name="T16" fmla="*/ 796 w 1073"/>
                    <a:gd name="T17" fmla="*/ 148 h 831"/>
                    <a:gd name="T18" fmla="*/ 749 w 1073"/>
                    <a:gd name="T19" fmla="*/ 163 h 831"/>
                    <a:gd name="T20" fmla="*/ 686 w 1073"/>
                    <a:gd name="T21" fmla="*/ 195 h 831"/>
                    <a:gd name="T22" fmla="*/ 691 w 1073"/>
                    <a:gd name="T23" fmla="*/ 224 h 831"/>
                    <a:gd name="T24" fmla="*/ 628 w 1073"/>
                    <a:gd name="T25" fmla="*/ 253 h 831"/>
                    <a:gd name="T26" fmla="*/ 550 w 1073"/>
                    <a:gd name="T27" fmla="*/ 267 h 831"/>
                    <a:gd name="T28" fmla="*/ 428 w 1073"/>
                    <a:gd name="T29" fmla="*/ 247 h 831"/>
                    <a:gd name="T30" fmla="*/ 359 w 1073"/>
                    <a:gd name="T31" fmla="*/ 210 h 831"/>
                    <a:gd name="T32" fmla="*/ 268 w 1073"/>
                    <a:gd name="T33" fmla="*/ 179 h 831"/>
                    <a:gd name="T34" fmla="*/ 189 w 1073"/>
                    <a:gd name="T35" fmla="*/ 112 h 831"/>
                    <a:gd name="T36" fmla="*/ 150 w 1073"/>
                    <a:gd name="T37" fmla="*/ 116 h 831"/>
                    <a:gd name="T38" fmla="*/ 118 w 1073"/>
                    <a:gd name="T39" fmla="*/ 183 h 831"/>
                    <a:gd name="T40" fmla="*/ 98 w 1073"/>
                    <a:gd name="T41" fmla="*/ 243 h 831"/>
                    <a:gd name="T42" fmla="*/ 75 w 1073"/>
                    <a:gd name="T43" fmla="*/ 283 h 831"/>
                    <a:gd name="T44" fmla="*/ 15 w 1073"/>
                    <a:gd name="T45" fmla="*/ 303 h 831"/>
                    <a:gd name="T46" fmla="*/ 12 w 1073"/>
                    <a:gd name="T47" fmla="*/ 346 h 831"/>
                    <a:gd name="T48" fmla="*/ 40 w 1073"/>
                    <a:gd name="T49" fmla="*/ 373 h 831"/>
                    <a:gd name="T50" fmla="*/ 108 w 1073"/>
                    <a:gd name="T51" fmla="*/ 419 h 831"/>
                    <a:gd name="T52" fmla="*/ 153 w 1073"/>
                    <a:gd name="T53" fmla="*/ 491 h 831"/>
                    <a:gd name="T54" fmla="*/ 204 w 1073"/>
                    <a:gd name="T55" fmla="*/ 545 h 831"/>
                    <a:gd name="T56" fmla="*/ 265 w 1073"/>
                    <a:gd name="T57" fmla="*/ 566 h 831"/>
                    <a:gd name="T58" fmla="*/ 334 w 1073"/>
                    <a:gd name="T59" fmla="*/ 599 h 831"/>
                    <a:gd name="T60" fmla="*/ 385 w 1073"/>
                    <a:gd name="T61" fmla="*/ 597 h 831"/>
                    <a:gd name="T62" fmla="*/ 431 w 1073"/>
                    <a:gd name="T63" fmla="*/ 603 h 831"/>
                    <a:gd name="T64" fmla="*/ 499 w 1073"/>
                    <a:gd name="T65" fmla="*/ 573 h 831"/>
                    <a:gd name="T66" fmla="*/ 542 w 1073"/>
                    <a:gd name="T67" fmla="*/ 591 h 831"/>
                    <a:gd name="T68" fmla="*/ 579 w 1073"/>
                    <a:gd name="T69" fmla="*/ 627 h 831"/>
                    <a:gd name="T70" fmla="*/ 590 w 1073"/>
                    <a:gd name="T71" fmla="*/ 691 h 831"/>
                    <a:gd name="T72" fmla="*/ 626 w 1073"/>
                    <a:gd name="T73" fmla="*/ 746 h 831"/>
                    <a:gd name="T74" fmla="*/ 654 w 1073"/>
                    <a:gd name="T75" fmla="*/ 759 h 831"/>
                    <a:gd name="T76" fmla="*/ 679 w 1073"/>
                    <a:gd name="T77" fmla="*/ 724 h 831"/>
                    <a:gd name="T78" fmla="*/ 741 w 1073"/>
                    <a:gd name="T79" fmla="*/ 717 h 831"/>
                    <a:gd name="T80" fmla="*/ 793 w 1073"/>
                    <a:gd name="T81" fmla="*/ 751 h 831"/>
                    <a:gd name="T82" fmla="*/ 836 w 1073"/>
                    <a:gd name="T83" fmla="*/ 781 h 831"/>
                    <a:gd name="T84" fmla="*/ 897 w 1073"/>
                    <a:gd name="T85" fmla="*/ 740 h 831"/>
                    <a:gd name="T86" fmla="*/ 949 w 1073"/>
                    <a:gd name="T87" fmla="*/ 722 h 831"/>
                    <a:gd name="T88" fmla="*/ 1018 w 1073"/>
                    <a:gd name="T89" fmla="*/ 620 h 831"/>
                    <a:gd name="T90" fmla="*/ 1033 w 1073"/>
                    <a:gd name="T91" fmla="*/ 555 h 831"/>
                    <a:gd name="T92" fmla="*/ 1014 w 1073"/>
                    <a:gd name="T93" fmla="*/ 510 h 831"/>
                    <a:gd name="T94" fmla="*/ 930 w 1073"/>
                    <a:gd name="T95" fmla="*/ 433 h 831"/>
                    <a:gd name="T96" fmla="*/ 976 w 1073"/>
                    <a:gd name="T97" fmla="*/ 385 h 831"/>
                    <a:gd name="T98" fmla="*/ 918 w 1073"/>
                    <a:gd name="T99" fmla="*/ 379 h 831"/>
                    <a:gd name="T100" fmla="*/ 859 w 1073"/>
                    <a:gd name="T101" fmla="*/ 341 h 831"/>
                    <a:gd name="T102" fmla="*/ 900 w 1073"/>
                    <a:gd name="T103" fmla="*/ 297 h 831"/>
                    <a:gd name="T104" fmla="*/ 931 w 1073"/>
                    <a:gd name="T105" fmla="*/ 326 h 831"/>
                    <a:gd name="T106" fmla="*/ 976 w 1073"/>
                    <a:gd name="T107" fmla="*/ 313 h 831"/>
                    <a:gd name="T108" fmla="*/ 1015 w 1073"/>
                    <a:gd name="T109" fmla="*/ 276 h 831"/>
                    <a:gd name="T110" fmla="*/ 1046 w 1073"/>
                    <a:gd name="T111" fmla="*/ 242 h 831"/>
                    <a:gd name="T112" fmla="*/ 1068 w 1073"/>
                    <a:gd name="T113" fmla="*/ 243 h 831"/>
                    <a:gd name="T114" fmla="*/ 1073 w 1073"/>
                    <a:gd name="T115" fmla="*/ 192 h 831"/>
                    <a:gd name="T116" fmla="*/ 1057 w 1073"/>
                    <a:gd name="T117" fmla="*/ 115 h 831"/>
                    <a:gd name="T118" fmla="*/ 971 w 1073"/>
                    <a:gd name="T119" fmla="*/ 109 h 8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073" h="831">
                      <a:moveTo>
                        <a:pt x="851" y="819"/>
                      </a:moveTo>
                      <a:lnTo>
                        <a:pt x="853" y="806"/>
                      </a:lnTo>
                      <a:lnTo>
                        <a:pt x="861" y="796"/>
                      </a:lnTo>
                      <a:lnTo>
                        <a:pt x="855" y="786"/>
                      </a:lnTo>
                      <a:lnTo>
                        <a:pt x="843" y="785"/>
                      </a:lnTo>
                      <a:lnTo>
                        <a:pt x="822" y="792"/>
                      </a:lnTo>
                      <a:lnTo>
                        <a:pt x="813" y="803"/>
                      </a:lnTo>
                      <a:lnTo>
                        <a:pt x="817" y="824"/>
                      </a:lnTo>
                      <a:lnTo>
                        <a:pt x="836" y="831"/>
                      </a:lnTo>
                      <a:lnTo>
                        <a:pt x="851" y="819"/>
                      </a:lnTo>
                      <a:lnTo>
                        <a:pt x="851" y="819"/>
                      </a:lnTo>
                      <a:close/>
                      <a:moveTo>
                        <a:pt x="901" y="85"/>
                      </a:moveTo>
                      <a:lnTo>
                        <a:pt x="878" y="63"/>
                      </a:lnTo>
                      <a:lnTo>
                        <a:pt x="862" y="49"/>
                      </a:lnTo>
                      <a:lnTo>
                        <a:pt x="847" y="38"/>
                      </a:lnTo>
                      <a:lnTo>
                        <a:pt x="819" y="16"/>
                      </a:lnTo>
                      <a:lnTo>
                        <a:pt x="796" y="8"/>
                      </a:lnTo>
                      <a:lnTo>
                        <a:pt x="765" y="0"/>
                      </a:lnTo>
                      <a:lnTo>
                        <a:pt x="741" y="1"/>
                      </a:lnTo>
                      <a:lnTo>
                        <a:pt x="723" y="6"/>
                      </a:lnTo>
                      <a:lnTo>
                        <a:pt x="716" y="17"/>
                      </a:lnTo>
                      <a:lnTo>
                        <a:pt x="730" y="22"/>
                      </a:lnTo>
                      <a:lnTo>
                        <a:pt x="739" y="35"/>
                      </a:lnTo>
                      <a:lnTo>
                        <a:pt x="735" y="42"/>
                      </a:lnTo>
                      <a:lnTo>
                        <a:pt x="735" y="66"/>
                      </a:lnTo>
                      <a:lnTo>
                        <a:pt x="742" y="77"/>
                      </a:lnTo>
                      <a:lnTo>
                        <a:pt x="725" y="91"/>
                      </a:lnTo>
                      <a:lnTo>
                        <a:pt x="698" y="82"/>
                      </a:lnTo>
                      <a:lnTo>
                        <a:pt x="701" y="99"/>
                      </a:lnTo>
                      <a:lnTo>
                        <a:pt x="702" y="122"/>
                      </a:lnTo>
                      <a:lnTo>
                        <a:pt x="712" y="133"/>
                      </a:lnTo>
                      <a:lnTo>
                        <a:pt x="721" y="129"/>
                      </a:lnTo>
                      <a:lnTo>
                        <a:pt x="741" y="133"/>
                      </a:lnTo>
                      <a:lnTo>
                        <a:pt x="751" y="124"/>
                      </a:lnTo>
                      <a:lnTo>
                        <a:pt x="769" y="132"/>
                      </a:lnTo>
                      <a:lnTo>
                        <a:pt x="796" y="148"/>
                      </a:lnTo>
                      <a:lnTo>
                        <a:pt x="799" y="156"/>
                      </a:lnTo>
                      <a:lnTo>
                        <a:pt x="783" y="153"/>
                      </a:lnTo>
                      <a:lnTo>
                        <a:pt x="757" y="157"/>
                      </a:lnTo>
                      <a:lnTo>
                        <a:pt x="749" y="163"/>
                      </a:lnTo>
                      <a:lnTo>
                        <a:pt x="743" y="178"/>
                      </a:lnTo>
                      <a:lnTo>
                        <a:pt x="720" y="188"/>
                      </a:lnTo>
                      <a:lnTo>
                        <a:pt x="709" y="200"/>
                      </a:lnTo>
                      <a:lnTo>
                        <a:pt x="686" y="195"/>
                      </a:lnTo>
                      <a:lnTo>
                        <a:pt x="674" y="193"/>
                      </a:lnTo>
                      <a:lnTo>
                        <a:pt x="673" y="208"/>
                      </a:lnTo>
                      <a:lnTo>
                        <a:pt x="683" y="217"/>
                      </a:lnTo>
                      <a:lnTo>
                        <a:pt x="691" y="224"/>
                      </a:lnTo>
                      <a:lnTo>
                        <a:pt x="682" y="232"/>
                      </a:lnTo>
                      <a:lnTo>
                        <a:pt x="674" y="245"/>
                      </a:lnTo>
                      <a:lnTo>
                        <a:pt x="656" y="252"/>
                      </a:lnTo>
                      <a:lnTo>
                        <a:pt x="628" y="253"/>
                      </a:lnTo>
                      <a:lnTo>
                        <a:pt x="601" y="261"/>
                      </a:lnTo>
                      <a:lnTo>
                        <a:pt x="584" y="274"/>
                      </a:lnTo>
                      <a:lnTo>
                        <a:pt x="572" y="266"/>
                      </a:lnTo>
                      <a:lnTo>
                        <a:pt x="550" y="267"/>
                      </a:lnTo>
                      <a:lnTo>
                        <a:pt x="514" y="252"/>
                      </a:lnTo>
                      <a:lnTo>
                        <a:pt x="494" y="249"/>
                      </a:lnTo>
                      <a:lnTo>
                        <a:pt x="471" y="252"/>
                      </a:lnTo>
                      <a:lnTo>
                        <a:pt x="428" y="247"/>
                      </a:lnTo>
                      <a:lnTo>
                        <a:pt x="408" y="247"/>
                      </a:lnTo>
                      <a:lnTo>
                        <a:pt x="390" y="234"/>
                      </a:lnTo>
                      <a:lnTo>
                        <a:pt x="372" y="213"/>
                      </a:lnTo>
                      <a:lnTo>
                        <a:pt x="359" y="210"/>
                      </a:lnTo>
                      <a:lnTo>
                        <a:pt x="330" y="196"/>
                      </a:lnTo>
                      <a:lnTo>
                        <a:pt x="303" y="192"/>
                      </a:lnTo>
                      <a:lnTo>
                        <a:pt x="279" y="189"/>
                      </a:lnTo>
                      <a:lnTo>
                        <a:pt x="268" y="179"/>
                      </a:lnTo>
                      <a:lnTo>
                        <a:pt x="263" y="151"/>
                      </a:lnTo>
                      <a:lnTo>
                        <a:pt x="242" y="133"/>
                      </a:lnTo>
                      <a:lnTo>
                        <a:pt x="211" y="124"/>
                      </a:lnTo>
                      <a:lnTo>
                        <a:pt x="189" y="112"/>
                      </a:lnTo>
                      <a:lnTo>
                        <a:pt x="177" y="95"/>
                      </a:lnTo>
                      <a:lnTo>
                        <a:pt x="171" y="97"/>
                      </a:lnTo>
                      <a:lnTo>
                        <a:pt x="164" y="113"/>
                      </a:lnTo>
                      <a:lnTo>
                        <a:pt x="150" y="116"/>
                      </a:lnTo>
                      <a:lnTo>
                        <a:pt x="160" y="138"/>
                      </a:lnTo>
                      <a:lnTo>
                        <a:pt x="154" y="149"/>
                      </a:lnTo>
                      <a:lnTo>
                        <a:pt x="114" y="142"/>
                      </a:lnTo>
                      <a:lnTo>
                        <a:pt x="118" y="183"/>
                      </a:lnTo>
                      <a:lnTo>
                        <a:pt x="110" y="189"/>
                      </a:lnTo>
                      <a:lnTo>
                        <a:pt x="76" y="197"/>
                      </a:lnTo>
                      <a:lnTo>
                        <a:pt x="109" y="237"/>
                      </a:lnTo>
                      <a:lnTo>
                        <a:pt x="98" y="243"/>
                      </a:lnTo>
                      <a:lnTo>
                        <a:pt x="105" y="256"/>
                      </a:lnTo>
                      <a:lnTo>
                        <a:pt x="104" y="261"/>
                      </a:lnTo>
                      <a:lnTo>
                        <a:pt x="78" y="275"/>
                      </a:lnTo>
                      <a:lnTo>
                        <a:pt x="75" y="283"/>
                      </a:lnTo>
                      <a:lnTo>
                        <a:pt x="50" y="286"/>
                      </a:lnTo>
                      <a:lnTo>
                        <a:pt x="48" y="301"/>
                      </a:lnTo>
                      <a:lnTo>
                        <a:pt x="27" y="298"/>
                      </a:lnTo>
                      <a:lnTo>
                        <a:pt x="15" y="303"/>
                      </a:lnTo>
                      <a:lnTo>
                        <a:pt x="0" y="314"/>
                      </a:lnTo>
                      <a:lnTo>
                        <a:pt x="5" y="319"/>
                      </a:lnTo>
                      <a:lnTo>
                        <a:pt x="1" y="325"/>
                      </a:lnTo>
                      <a:lnTo>
                        <a:pt x="12" y="346"/>
                      </a:lnTo>
                      <a:lnTo>
                        <a:pt x="18" y="345"/>
                      </a:lnTo>
                      <a:lnTo>
                        <a:pt x="31" y="349"/>
                      </a:lnTo>
                      <a:lnTo>
                        <a:pt x="33" y="359"/>
                      </a:lnTo>
                      <a:lnTo>
                        <a:pt x="40" y="373"/>
                      </a:lnTo>
                      <a:lnTo>
                        <a:pt x="45" y="380"/>
                      </a:lnTo>
                      <a:lnTo>
                        <a:pt x="62" y="391"/>
                      </a:lnTo>
                      <a:lnTo>
                        <a:pt x="74" y="410"/>
                      </a:lnTo>
                      <a:lnTo>
                        <a:pt x="108" y="419"/>
                      </a:lnTo>
                      <a:lnTo>
                        <a:pt x="137" y="447"/>
                      </a:lnTo>
                      <a:lnTo>
                        <a:pt x="140" y="467"/>
                      </a:lnTo>
                      <a:lnTo>
                        <a:pt x="151" y="479"/>
                      </a:lnTo>
                      <a:lnTo>
                        <a:pt x="153" y="491"/>
                      </a:lnTo>
                      <a:lnTo>
                        <a:pt x="138" y="488"/>
                      </a:lnTo>
                      <a:lnTo>
                        <a:pt x="150" y="514"/>
                      </a:lnTo>
                      <a:lnTo>
                        <a:pt x="173" y="529"/>
                      </a:lnTo>
                      <a:lnTo>
                        <a:pt x="204" y="545"/>
                      </a:lnTo>
                      <a:lnTo>
                        <a:pt x="212" y="540"/>
                      </a:lnTo>
                      <a:lnTo>
                        <a:pt x="230" y="547"/>
                      </a:lnTo>
                      <a:lnTo>
                        <a:pt x="253" y="563"/>
                      </a:lnTo>
                      <a:lnTo>
                        <a:pt x="265" y="566"/>
                      </a:lnTo>
                      <a:lnTo>
                        <a:pt x="274" y="578"/>
                      </a:lnTo>
                      <a:lnTo>
                        <a:pt x="291" y="583"/>
                      </a:lnTo>
                      <a:lnTo>
                        <a:pt x="310" y="593"/>
                      </a:lnTo>
                      <a:lnTo>
                        <a:pt x="334" y="599"/>
                      </a:lnTo>
                      <a:lnTo>
                        <a:pt x="358" y="600"/>
                      </a:lnTo>
                      <a:lnTo>
                        <a:pt x="370" y="596"/>
                      </a:lnTo>
                      <a:lnTo>
                        <a:pt x="375" y="614"/>
                      </a:lnTo>
                      <a:lnTo>
                        <a:pt x="385" y="597"/>
                      </a:lnTo>
                      <a:lnTo>
                        <a:pt x="395" y="590"/>
                      </a:lnTo>
                      <a:lnTo>
                        <a:pt x="410" y="596"/>
                      </a:lnTo>
                      <a:lnTo>
                        <a:pt x="421" y="597"/>
                      </a:lnTo>
                      <a:lnTo>
                        <a:pt x="431" y="603"/>
                      </a:lnTo>
                      <a:lnTo>
                        <a:pt x="447" y="600"/>
                      </a:lnTo>
                      <a:lnTo>
                        <a:pt x="461" y="583"/>
                      </a:lnTo>
                      <a:lnTo>
                        <a:pt x="481" y="568"/>
                      </a:lnTo>
                      <a:lnTo>
                        <a:pt x="499" y="573"/>
                      </a:lnTo>
                      <a:lnTo>
                        <a:pt x="512" y="563"/>
                      </a:lnTo>
                      <a:lnTo>
                        <a:pt x="525" y="578"/>
                      </a:lnTo>
                      <a:lnTo>
                        <a:pt x="520" y="588"/>
                      </a:lnTo>
                      <a:lnTo>
                        <a:pt x="542" y="591"/>
                      </a:lnTo>
                      <a:lnTo>
                        <a:pt x="554" y="590"/>
                      </a:lnTo>
                      <a:lnTo>
                        <a:pt x="564" y="603"/>
                      </a:lnTo>
                      <a:lnTo>
                        <a:pt x="574" y="609"/>
                      </a:lnTo>
                      <a:lnTo>
                        <a:pt x="579" y="627"/>
                      </a:lnTo>
                      <a:lnTo>
                        <a:pt x="582" y="647"/>
                      </a:lnTo>
                      <a:lnTo>
                        <a:pt x="567" y="667"/>
                      </a:lnTo>
                      <a:lnTo>
                        <a:pt x="569" y="695"/>
                      </a:lnTo>
                      <a:lnTo>
                        <a:pt x="590" y="691"/>
                      </a:lnTo>
                      <a:lnTo>
                        <a:pt x="598" y="713"/>
                      </a:lnTo>
                      <a:lnTo>
                        <a:pt x="612" y="718"/>
                      </a:lnTo>
                      <a:lnTo>
                        <a:pt x="610" y="738"/>
                      </a:lnTo>
                      <a:lnTo>
                        <a:pt x="626" y="746"/>
                      </a:lnTo>
                      <a:lnTo>
                        <a:pt x="636" y="751"/>
                      </a:lnTo>
                      <a:lnTo>
                        <a:pt x="650" y="744"/>
                      </a:lnTo>
                      <a:lnTo>
                        <a:pt x="653" y="754"/>
                      </a:lnTo>
                      <a:lnTo>
                        <a:pt x="654" y="759"/>
                      </a:lnTo>
                      <a:lnTo>
                        <a:pt x="666" y="760"/>
                      </a:lnTo>
                      <a:lnTo>
                        <a:pt x="658" y="733"/>
                      </a:lnTo>
                      <a:lnTo>
                        <a:pt x="668" y="729"/>
                      </a:lnTo>
                      <a:lnTo>
                        <a:pt x="679" y="724"/>
                      </a:lnTo>
                      <a:lnTo>
                        <a:pt x="695" y="724"/>
                      </a:lnTo>
                      <a:lnTo>
                        <a:pt x="714" y="721"/>
                      </a:lnTo>
                      <a:lnTo>
                        <a:pt x="730" y="708"/>
                      </a:lnTo>
                      <a:lnTo>
                        <a:pt x="741" y="717"/>
                      </a:lnTo>
                      <a:lnTo>
                        <a:pt x="761" y="721"/>
                      </a:lnTo>
                      <a:lnTo>
                        <a:pt x="760" y="735"/>
                      </a:lnTo>
                      <a:lnTo>
                        <a:pt x="771" y="745"/>
                      </a:lnTo>
                      <a:lnTo>
                        <a:pt x="793" y="751"/>
                      </a:lnTo>
                      <a:lnTo>
                        <a:pt x="802" y="747"/>
                      </a:lnTo>
                      <a:lnTo>
                        <a:pt x="831" y="754"/>
                      </a:lnTo>
                      <a:lnTo>
                        <a:pt x="827" y="764"/>
                      </a:lnTo>
                      <a:lnTo>
                        <a:pt x="836" y="781"/>
                      </a:lnTo>
                      <a:lnTo>
                        <a:pt x="847" y="780"/>
                      </a:lnTo>
                      <a:lnTo>
                        <a:pt x="850" y="754"/>
                      </a:lnTo>
                      <a:lnTo>
                        <a:pt x="871" y="751"/>
                      </a:lnTo>
                      <a:lnTo>
                        <a:pt x="897" y="740"/>
                      </a:lnTo>
                      <a:lnTo>
                        <a:pt x="907" y="727"/>
                      </a:lnTo>
                      <a:lnTo>
                        <a:pt x="916" y="735"/>
                      </a:lnTo>
                      <a:lnTo>
                        <a:pt x="926" y="725"/>
                      </a:lnTo>
                      <a:lnTo>
                        <a:pt x="949" y="722"/>
                      </a:lnTo>
                      <a:lnTo>
                        <a:pt x="974" y="702"/>
                      </a:lnTo>
                      <a:lnTo>
                        <a:pt x="997" y="680"/>
                      </a:lnTo>
                      <a:lnTo>
                        <a:pt x="1009" y="652"/>
                      </a:lnTo>
                      <a:lnTo>
                        <a:pt x="1018" y="620"/>
                      </a:lnTo>
                      <a:lnTo>
                        <a:pt x="1026" y="594"/>
                      </a:lnTo>
                      <a:lnTo>
                        <a:pt x="1036" y="592"/>
                      </a:lnTo>
                      <a:lnTo>
                        <a:pt x="1035" y="573"/>
                      </a:lnTo>
                      <a:lnTo>
                        <a:pt x="1033" y="555"/>
                      </a:lnTo>
                      <a:lnTo>
                        <a:pt x="1019" y="547"/>
                      </a:lnTo>
                      <a:lnTo>
                        <a:pt x="1009" y="534"/>
                      </a:lnTo>
                      <a:lnTo>
                        <a:pt x="1019" y="528"/>
                      </a:lnTo>
                      <a:lnTo>
                        <a:pt x="1014" y="510"/>
                      </a:lnTo>
                      <a:lnTo>
                        <a:pt x="993" y="492"/>
                      </a:lnTo>
                      <a:lnTo>
                        <a:pt x="974" y="471"/>
                      </a:lnTo>
                      <a:lnTo>
                        <a:pt x="956" y="446"/>
                      </a:lnTo>
                      <a:lnTo>
                        <a:pt x="930" y="433"/>
                      </a:lnTo>
                      <a:lnTo>
                        <a:pt x="933" y="416"/>
                      </a:lnTo>
                      <a:lnTo>
                        <a:pt x="948" y="404"/>
                      </a:lnTo>
                      <a:lnTo>
                        <a:pt x="951" y="391"/>
                      </a:lnTo>
                      <a:lnTo>
                        <a:pt x="976" y="385"/>
                      </a:lnTo>
                      <a:lnTo>
                        <a:pt x="967" y="372"/>
                      </a:lnTo>
                      <a:lnTo>
                        <a:pt x="954" y="372"/>
                      </a:lnTo>
                      <a:lnTo>
                        <a:pt x="933" y="362"/>
                      </a:lnTo>
                      <a:lnTo>
                        <a:pt x="918" y="379"/>
                      </a:lnTo>
                      <a:lnTo>
                        <a:pt x="900" y="372"/>
                      </a:lnTo>
                      <a:lnTo>
                        <a:pt x="894" y="361"/>
                      </a:lnTo>
                      <a:lnTo>
                        <a:pt x="877" y="358"/>
                      </a:lnTo>
                      <a:lnTo>
                        <a:pt x="859" y="341"/>
                      </a:lnTo>
                      <a:lnTo>
                        <a:pt x="864" y="330"/>
                      </a:lnTo>
                      <a:lnTo>
                        <a:pt x="882" y="329"/>
                      </a:lnTo>
                      <a:lnTo>
                        <a:pt x="887" y="314"/>
                      </a:lnTo>
                      <a:lnTo>
                        <a:pt x="900" y="297"/>
                      </a:lnTo>
                      <a:lnTo>
                        <a:pt x="913" y="289"/>
                      </a:lnTo>
                      <a:lnTo>
                        <a:pt x="929" y="301"/>
                      </a:lnTo>
                      <a:lnTo>
                        <a:pt x="922" y="317"/>
                      </a:lnTo>
                      <a:lnTo>
                        <a:pt x="931" y="326"/>
                      </a:lnTo>
                      <a:lnTo>
                        <a:pt x="925" y="337"/>
                      </a:lnTo>
                      <a:lnTo>
                        <a:pt x="944" y="331"/>
                      </a:lnTo>
                      <a:lnTo>
                        <a:pt x="952" y="319"/>
                      </a:lnTo>
                      <a:lnTo>
                        <a:pt x="976" y="313"/>
                      </a:lnTo>
                      <a:lnTo>
                        <a:pt x="984" y="298"/>
                      </a:lnTo>
                      <a:lnTo>
                        <a:pt x="998" y="285"/>
                      </a:lnTo>
                      <a:lnTo>
                        <a:pt x="1002" y="269"/>
                      </a:lnTo>
                      <a:lnTo>
                        <a:pt x="1015" y="276"/>
                      </a:lnTo>
                      <a:lnTo>
                        <a:pt x="1033" y="276"/>
                      </a:lnTo>
                      <a:lnTo>
                        <a:pt x="1022" y="264"/>
                      </a:lnTo>
                      <a:lnTo>
                        <a:pt x="1046" y="255"/>
                      </a:lnTo>
                      <a:lnTo>
                        <a:pt x="1046" y="242"/>
                      </a:lnTo>
                      <a:lnTo>
                        <a:pt x="1066" y="255"/>
                      </a:lnTo>
                      <a:lnTo>
                        <a:pt x="1066" y="255"/>
                      </a:lnTo>
                      <a:lnTo>
                        <a:pt x="1059" y="244"/>
                      </a:lnTo>
                      <a:lnTo>
                        <a:pt x="1068" y="243"/>
                      </a:lnTo>
                      <a:lnTo>
                        <a:pt x="1054" y="216"/>
                      </a:lnTo>
                      <a:lnTo>
                        <a:pt x="1036" y="196"/>
                      </a:lnTo>
                      <a:lnTo>
                        <a:pt x="1048" y="188"/>
                      </a:lnTo>
                      <a:lnTo>
                        <a:pt x="1073" y="192"/>
                      </a:lnTo>
                      <a:lnTo>
                        <a:pt x="1071" y="170"/>
                      </a:lnTo>
                      <a:lnTo>
                        <a:pt x="1060" y="144"/>
                      </a:lnTo>
                      <a:lnTo>
                        <a:pt x="1062" y="135"/>
                      </a:lnTo>
                      <a:lnTo>
                        <a:pt x="1057" y="115"/>
                      </a:lnTo>
                      <a:lnTo>
                        <a:pt x="1031" y="121"/>
                      </a:lnTo>
                      <a:lnTo>
                        <a:pt x="1021" y="131"/>
                      </a:lnTo>
                      <a:lnTo>
                        <a:pt x="993" y="131"/>
                      </a:lnTo>
                      <a:lnTo>
                        <a:pt x="971" y="109"/>
                      </a:lnTo>
                      <a:lnTo>
                        <a:pt x="937" y="92"/>
                      </a:lnTo>
                      <a:lnTo>
                        <a:pt x="901" y="85"/>
                      </a:lnTo>
                      <a:lnTo>
                        <a:pt x="901" y="8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59" name="Côte d'Ivoire" descr="{&quot;Key&quot;:&quot;côte d'ivoire&quot;,&quot;Name&quot;:&quot;Côte d'Ivoir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A91B502-AB96-2997-CFD2-43099EB939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5000" y="4086226"/>
                  <a:ext cx="200025" cy="233363"/>
                </a:xfrm>
                <a:custGeom>
                  <a:avLst/>
                  <a:gdLst>
                    <a:gd name="T0" fmla="*/ 67 w 126"/>
                    <a:gd name="T1" fmla="*/ 4 h 147"/>
                    <a:gd name="T2" fmla="*/ 59 w 126"/>
                    <a:gd name="T3" fmla="*/ 7 h 147"/>
                    <a:gd name="T4" fmla="*/ 54 w 126"/>
                    <a:gd name="T5" fmla="*/ 10 h 147"/>
                    <a:gd name="T6" fmla="*/ 51 w 126"/>
                    <a:gd name="T7" fmla="*/ 0 h 147"/>
                    <a:gd name="T8" fmla="*/ 45 w 126"/>
                    <a:gd name="T9" fmla="*/ 3 h 147"/>
                    <a:gd name="T10" fmla="*/ 41 w 126"/>
                    <a:gd name="T11" fmla="*/ 2 h 147"/>
                    <a:gd name="T12" fmla="*/ 38 w 126"/>
                    <a:gd name="T13" fmla="*/ 9 h 147"/>
                    <a:gd name="T14" fmla="*/ 21 w 126"/>
                    <a:gd name="T15" fmla="*/ 8 h 147"/>
                    <a:gd name="T16" fmla="*/ 15 w 126"/>
                    <a:gd name="T17" fmla="*/ 5 h 147"/>
                    <a:gd name="T18" fmla="*/ 12 w 126"/>
                    <a:gd name="T19" fmla="*/ 8 h 147"/>
                    <a:gd name="T20" fmla="*/ 9 w 126"/>
                    <a:gd name="T21" fmla="*/ 9 h 147"/>
                    <a:gd name="T22" fmla="*/ 7 w 126"/>
                    <a:gd name="T23" fmla="*/ 18 h 147"/>
                    <a:gd name="T24" fmla="*/ 11 w 126"/>
                    <a:gd name="T25" fmla="*/ 27 h 147"/>
                    <a:gd name="T26" fmla="*/ 16 w 126"/>
                    <a:gd name="T27" fmla="*/ 46 h 147"/>
                    <a:gd name="T28" fmla="*/ 9 w 126"/>
                    <a:gd name="T29" fmla="*/ 50 h 147"/>
                    <a:gd name="T30" fmla="*/ 7 w 126"/>
                    <a:gd name="T31" fmla="*/ 52 h 147"/>
                    <a:gd name="T32" fmla="*/ 8 w 126"/>
                    <a:gd name="T33" fmla="*/ 57 h 147"/>
                    <a:gd name="T34" fmla="*/ 7 w 126"/>
                    <a:gd name="T35" fmla="*/ 67 h 147"/>
                    <a:gd name="T36" fmla="*/ 4 w 126"/>
                    <a:gd name="T37" fmla="*/ 67 h 147"/>
                    <a:gd name="T38" fmla="*/ 2 w 126"/>
                    <a:gd name="T39" fmla="*/ 74 h 147"/>
                    <a:gd name="T40" fmla="*/ 5 w 126"/>
                    <a:gd name="T41" fmla="*/ 86 h 147"/>
                    <a:gd name="T42" fmla="*/ 0 w 126"/>
                    <a:gd name="T43" fmla="*/ 96 h 147"/>
                    <a:gd name="T44" fmla="*/ 6 w 126"/>
                    <a:gd name="T45" fmla="*/ 103 h 147"/>
                    <a:gd name="T46" fmla="*/ 13 w 126"/>
                    <a:gd name="T47" fmla="*/ 105 h 147"/>
                    <a:gd name="T48" fmla="*/ 22 w 126"/>
                    <a:gd name="T49" fmla="*/ 115 h 147"/>
                    <a:gd name="T50" fmla="*/ 23 w 126"/>
                    <a:gd name="T51" fmla="*/ 124 h 147"/>
                    <a:gd name="T52" fmla="*/ 21 w 126"/>
                    <a:gd name="T53" fmla="*/ 127 h 147"/>
                    <a:gd name="T54" fmla="*/ 19 w 126"/>
                    <a:gd name="T55" fmla="*/ 147 h 147"/>
                    <a:gd name="T56" fmla="*/ 23 w 126"/>
                    <a:gd name="T57" fmla="*/ 147 h 147"/>
                    <a:gd name="T58" fmla="*/ 43 w 126"/>
                    <a:gd name="T59" fmla="*/ 138 h 147"/>
                    <a:gd name="T60" fmla="*/ 58 w 126"/>
                    <a:gd name="T61" fmla="*/ 132 h 147"/>
                    <a:gd name="T62" fmla="*/ 82 w 126"/>
                    <a:gd name="T63" fmla="*/ 127 h 147"/>
                    <a:gd name="T64" fmla="*/ 96 w 126"/>
                    <a:gd name="T65" fmla="*/ 127 h 147"/>
                    <a:gd name="T66" fmla="*/ 110 w 126"/>
                    <a:gd name="T67" fmla="*/ 132 h 147"/>
                    <a:gd name="T68" fmla="*/ 121 w 126"/>
                    <a:gd name="T69" fmla="*/ 132 h 147"/>
                    <a:gd name="T70" fmla="*/ 122 w 126"/>
                    <a:gd name="T71" fmla="*/ 122 h 147"/>
                    <a:gd name="T72" fmla="*/ 112 w 126"/>
                    <a:gd name="T73" fmla="*/ 102 h 147"/>
                    <a:gd name="T74" fmla="*/ 118 w 126"/>
                    <a:gd name="T75" fmla="*/ 75 h 147"/>
                    <a:gd name="T76" fmla="*/ 126 w 126"/>
                    <a:gd name="T77" fmla="*/ 55 h 147"/>
                    <a:gd name="T78" fmla="*/ 122 w 126"/>
                    <a:gd name="T79" fmla="*/ 21 h 147"/>
                    <a:gd name="T80" fmla="*/ 107 w 126"/>
                    <a:gd name="T81" fmla="*/ 15 h 147"/>
                    <a:gd name="T82" fmla="*/ 97 w 126"/>
                    <a:gd name="T83" fmla="*/ 16 h 147"/>
                    <a:gd name="T84" fmla="*/ 90 w 126"/>
                    <a:gd name="T85" fmla="*/ 22 h 147"/>
                    <a:gd name="T86" fmla="*/ 81 w 126"/>
                    <a:gd name="T87" fmla="*/ 17 h 147"/>
                    <a:gd name="T88" fmla="*/ 77 w 126"/>
                    <a:gd name="T89" fmla="*/ 8 h 147"/>
                    <a:gd name="T90" fmla="*/ 67 w 126"/>
                    <a:gd name="T91" fmla="*/ 4 h 147"/>
                    <a:gd name="T92" fmla="*/ 67 w 126"/>
                    <a:gd name="T93" fmla="*/ 4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126" h="147">
                      <a:moveTo>
                        <a:pt x="67" y="4"/>
                      </a:moveTo>
                      <a:lnTo>
                        <a:pt x="59" y="7"/>
                      </a:lnTo>
                      <a:lnTo>
                        <a:pt x="54" y="10"/>
                      </a:lnTo>
                      <a:lnTo>
                        <a:pt x="51" y="0"/>
                      </a:lnTo>
                      <a:lnTo>
                        <a:pt x="45" y="3"/>
                      </a:lnTo>
                      <a:lnTo>
                        <a:pt x="41" y="2"/>
                      </a:lnTo>
                      <a:lnTo>
                        <a:pt x="38" y="9"/>
                      </a:lnTo>
                      <a:lnTo>
                        <a:pt x="21" y="8"/>
                      </a:lnTo>
                      <a:lnTo>
                        <a:pt x="15" y="5"/>
                      </a:lnTo>
                      <a:lnTo>
                        <a:pt x="12" y="8"/>
                      </a:lnTo>
                      <a:lnTo>
                        <a:pt x="9" y="9"/>
                      </a:lnTo>
                      <a:lnTo>
                        <a:pt x="7" y="18"/>
                      </a:lnTo>
                      <a:lnTo>
                        <a:pt x="11" y="27"/>
                      </a:lnTo>
                      <a:lnTo>
                        <a:pt x="16" y="46"/>
                      </a:lnTo>
                      <a:lnTo>
                        <a:pt x="9" y="50"/>
                      </a:lnTo>
                      <a:lnTo>
                        <a:pt x="7" y="52"/>
                      </a:lnTo>
                      <a:lnTo>
                        <a:pt x="8" y="57"/>
                      </a:lnTo>
                      <a:lnTo>
                        <a:pt x="7" y="67"/>
                      </a:lnTo>
                      <a:lnTo>
                        <a:pt x="4" y="67"/>
                      </a:lnTo>
                      <a:lnTo>
                        <a:pt x="2" y="74"/>
                      </a:lnTo>
                      <a:lnTo>
                        <a:pt x="5" y="86"/>
                      </a:lnTo>
                      <a:lnTo>
                        <a:pt x="0" y="96"/>
                      </a:lnTo>
                      <a:lnTo>
                        <a:pt x="6" y="103"/>
                      </a:lnTo>
                      <a:lnTo>
                        <a:pt x="13" y="105"/>
                      </a:lnTo>
                      <a:lnTo>
                        <a:pt x="22" y="115"/>
                      </a:lnTo>
                      <a:lnTo>
                        <a:pt x="23" y="124"/>
                      </a:lnTo>
                      <a:lnTo>
                        <a:pt x="21" y="127"/>
                      </a:lnTo>
                      <a:lnTo>
                        <a:pt x="19" y="147"/>
                      </a:lnTo>
                      <a:lnTo>
                        <a:pt x="23" y="147"/>
                      </a:lnTo>
                      <a:lnTo>
                        <a:pt x="43" y="138"/>
                      </a:lnTo>
                      <a:lnTo>
                        <a:pt x="58" y="132"/>
                      </a:lnTo>
                      <a:lnTo>
                        <a:pt x="82" y="127"/>
                      </a:lnTo>
                      <a:lnTo>
                        <a:pt x="96" y="127"/>
                      </a:lnTo>
                      <a:lnTo>
                        <a:pt x="110" y="132"/>
                      </a:lnTo>
                      <a:lnTo>
                        <a:pt x="121" y="132"/>
                      </a:lnTo>
                      <a:lnTo>
                        <a:pt x="122" y="122"/>
                      </a:lnTo>
                      <a:lnTo>
                        <a:pt x="112" y="102"/>
                      </a:lnTo>
                      <a:lnTo>
                        <a:pt x="118" y="75"/>
                      </a:lnTo>
                      <a:lnTo>
                        <a:pt x="126" y="55"/>
                      </a:lnTo>
                      <a:lnTo>
                        <a:pt x="122" y="21"/>
                      </a:lnTo>
                      <a:lnTo>
                        <a:pt x="107" y="15"/>
                      </a:lnTo>
                      <a:lnTo>
                        <a:pt x="97" y="16"/>
                      </a:lnTo>
                      <a:lnTo>
                        <a:pt x="90" y="22"/>
                      </a:lnTo>
                      <a:lnTo>
                        <a:pt x="81" y="17"/>
                      </a:lnTo>
                      <a:lnTo>
                        <a:pt x="77" y="8"/>
                      </a:lnTo>
                      <a:lnTo>
                        <a:pt x="67" y="4"/>
                      </a:lnTo>
                      <a:lnTo>
                        <a:pt x="67" y="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0" name="Cameroon" descr="{&quot;Key&quot;:&quot;cameroon&quot;,&quot;Name&quot;:&quot;Cameroo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0580AD9-98A1-B375-FF5A-020AA8A900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84912" y="3997326"/>
                  <a:ext cx="250825" cy="420688"/>
                </a:xfrm>
                <a:custGeom>
                  <a:avLst/>
                  <a:gdLst>
                    <a:gd name="T0" fmla="*/ 132 w 158"/>
                    <a:gd name="T1" fmla="*/ 48 h 265"/>
                    <a:gd name="T2" fmla="*/ 133 w 158"/>
                    <a:gd name="T3" fmla="*/ 31 h 265"/>
                    <a:gd name="T4" fmla="*/ 131 w 158"/>
                    <a:gd name="T5" fmla="*/ 16 h 265"/>
                    <a:gd name="T6" fmla="*/ 123 w 158"/>
                    <a:gd name="T7" fmla="*/ 0 h 265"/>
                    <a:gd name="T8" fmla="*/ 117 w 158"/>
                    <a:gd name="T9" fmla="*/ 2 h 265"/>
                    <a:gd name="T10" fmla="*/ 116 w 158"/>
                    <a:gd name="T11" fmla="*/ 9 h 265"/>
                    <a:gd name="T12" fmla="*/ 125 w 158"/>
                    <a:gd name="T13" fmla="*/ 19 h 265"/>
                    <a:gd name="T14" fmla="*/ 123 w 158"/>
                    <a:gd name="T15" fmla="*/ 23 h 265"/>
                    <a:gd name="T16" fmla="*/ 122 w 158"/>
                    <a:gd name="T17" fmla="*/ 31 h 265"/>
                    <a:gd name="T18" fmla="*/ 104 w 158"/>
                    <a:gd name="T19" fmla="*/ 50 h 265"/>
                    <a:gd name="T20" fmla="*/ 99 w 158"/>
                    <a:gd name="T21" fmla="*/ 64 h 265"/>
                    <a:gd name="T22" fmla="*/ 97 w 158"/>
                    <a:gd name="T23" fmla="*/ 77 h 265"/>
                    <a:gd name="T24" fmla="*/ 92 w 158"/>
                    <a:gd name="T25" fmla="*/ 82 h 265"/>
                    <a:gd name="T26" fmla="*/ 88 w 158"/>
                    <a:gd name="T27" fmla="*/ 99 h 265"/>
                    <a:gd name="T28" fmla="*/ 76 w 158"/>
                    <a:gd name="T29" fmla="*/ 108 h 265"/>
                    <a:gd name="T30" fmla="*/ 74 w 158"/>
                    <a:gd name="T31" fmla="*/ 120 h 265"/>
                    <a:gd name="T32" fmla="*/ 69 w 158"/>
                    <a:gd name="T33" fmla="*/ 130 h 265"/>
                    <a:gd name="T34" fmla="*/ 67 w 158"/>
                    <a:gd name="T35" fmla="*/ 140 h 265"/>
                    <a:gd name="T36" fmla="*/ 53 w 158"/>
                    <a:gd name="T37" fmla="*/ 149 h 265"/>
                    <a:gd name="T38" fmla="*/ 41 w 158"/>
                    <a:gd name="T39" fmla="*/ 138 h 265"/>
                    <a:gd name="T40" fmla="*/ 33 w 158"/>
                    <a:gd name="T41" fmla="*/ 139 h 265"/>
                    <a:gd name="T42" fmla="*/ 20 w 158"/>
                    <a:gd name="T43" fmla="*/ 152 h 265"/>
                    <a:gd name="T44" fmla="*/ 15 w 158"/>
                    <a:gd name="T45" fmla="*/ 153 h 265"/>
                    <a:gd name="T46" fmla="*/ 4 w 158"/>
                    <a:gd name="T47" fmla="*/ 176 h 265"/>
                    <a:gd name="T48" fmla="*/ 0 w 158"/>
                    <a:gd name="T49" fmla="*/ 192 h 265"/>
                    <a:gd name="T50" fmla="*/ 0 w 158"/>
                    <a:gd name="T51" fmla="*/ 199 h 265"/>
                    <a:gd name="T52" fmla="*/ 4 w 158"/>
                    <a:gd name="T53" fmla="*/ 203 h 265"/>
                    <a:gd name="T54" fmla="*/ 9 w 158"/>
                    <a:gd name="T55" fmla="*/ 213 h 265"/>
                    <a:gd name="T56" fmla="*/ 18 w 158"/>
                    <a:gd name="T57" fmla="*/ 218 h 265"/>
                    <a:gd name="T58" fmla="*/ 27 w 158"/>
                    <a:gd name="T59" fmla="*/ 233 h 265"/>
                    <a:gd name="T60" fmla="*/ 24 w 158"/>
                    <a:gd name="T61" fmla="*/ 251 h 265"/>
                    <a:gd name="T62" fmla="*/ 58 w 158"/>
                    <a:gd name="T63" fmla="*/ 252 h 265"/>
                    <a:gd name="T64" fmla="*/ 68 w 158"/>
                    <a:gd name="T65" fmla="*/ 251 h 265"/>
                    <a:gd name="T66" fmla="*/ 80 w 158"/>
                    <a:gd name="T67" fmla="*/ 254 h 265"/>
                    <a:gd name="T68" fmla="*/ 93 w 158"/>
                    <a:gd name="T69" fmla="*/ 251 h 265"/>
                    <a:gd name="T70" fmla="*/ 96 w 158"/>
                    <a:gd name="T71" fmla="*/ 252 h 265"/>
                    <a:gd name="T72" fmla="*/ 122 w 158"/>
                    <a:gd name="T73" fmla="*/ 253 h 265"/>
                    <a:gd name="T74" fmla="*/ 139 w 158"/>
                    <a:gd name="T75" fmla="*/ 260 h 265"/>
                    <a:gd name="T76" fmla="*/ 156 w 158"/>
                    <a:gd name="T77" fmla="*/ 265 h 265"/>
                    <a:gd name="T78" fmla="*/ 158 w 158"/>
                    <a:gd name="T79" fmla="*/ 252 h 265"/>
                    <a:gd name="T80" fmla="*/ 155 w 158"/>
                    <a:gd name="T81" fmla="*/ 246 h 265"/>
                    <a:gd name="T82" fmla="*/ 154 w 158"/>
                    <a:gd name="T83" fmla="*/ 234 h 265"/>
                    <a:gd name="T84" fmla="*/ 144 w 158"/>
                    <a:gd name="T85" fmla="*/ 227 h 265"/>
                    <a:gd name="T86" fmla="*/ 136 w 158"/>
                    <a:gd name="T87" fmla="*/ 215 h 265"/>
                    <a:gd name="T88" fmla="*/ 134 w 158"/>
                    <a:gd name="T89" fmla="*/ 206 h 265"/>
                    <a:gd name="T90" fmla="*/ 125 w 158"/>
                    <a:gd name="T91" fmla="*/ 193 h 265"/>
                    <a:gd name="T92" fmla="*/ 127 w 158"/>
                    <a:gd name="T93" fmla="*/ 187 h 265"/>
                    <a:gd name="T94" fmla="*/ 124 w 158"/>
                    <a:gd name="T95" fmla="*/ 177 h 265"/>
                    <a:gd name="T96" fmla="*/ 126 w 158"/>
                    <a:gd name="T97" fmla="*/ 158 h 265"/>
                    <a:gd name="T98" fmla="*/ 130 w 158"/>
                    <a:gd name="T99" fmla="*/ 154 h 265"/>
                    <a:gd name="T100" fmla="*/ 141 w 158"/>
                    <a:gd name="T101" fmla="*/ 130 h 265"/>
                    <a:gd name="T102" fmla="*/ 144 w 158"/>
                    <a:gd name="T103" fmla="*/ 123 h 265"/>
                    <a:gd name="T104" fmla="*/ 138 w 158"/>
                    <a:gd name="T105" fmla="*/ 106 h 265"/>
                    <a:gd name="T106" fmla="*/ 134 w 158"/>
                    <a:gd name="T107" fmla="*/ 97 h 265"/>
                    <a:gd name="T108" fmla="*/ 125 w 158"/>
                    <a:gd name="T109" fmla="*/ 92 h 265"/>
                    <a:gd name="T110" fmla="*/ 113 w 158"/>
                    <a:gd name="T111" fmla="*/ 79 h 265"/>
                    <a:gd name="T112" fmla="*/ 117 w 158"/>
                    <a:gd name="T113" fmla="*/ 68 h 265"/>
                    <a:gd name="T114" fmla="*/ 127 w 158"/>
                    <a:gd name="T115" fmla="*/ 70 h 265"/>
                    <a:gd name="T116" fmla="*/ 132 w 158"/>
                    <a:gd name="T117" fmla="*/ 68 h 265"/>
                    <a:gd name="T118" fmla="*/ 144 w 158"/>
                    <a:gd name="T119" fmla="*/ 69 h 265"/>
                    <a:gd name="T120" fmla="*/ 132 w 158"/>
                    <a:gd name="T121" fmla="*/ 48 h 265"/>
                    <a:gd name="T122" fmla="*/ 132 w 158"/>
                    <a:gd name="T123" fmla="*/ 48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58" h="265">
                      <a:moveTo>
                        <a:pt x="132" y="48"/>
                      </a:moveTo>
                      <a:lnTo>
                        <a:pt x="133" y="31"/>
                      </a:lnTo>
                      <a:lnTo>
                        <a:pt x="131" y="16"/>
                      </a:lnTo>
                      <a:lnTo>
                        <a:pt x="123" y="0"/>
                      </a:lnTo>
                      <a:lnTo>
                        <a:pt x="117" y="2"/>
                      </a:lnTo>
                      <a:lnTo>
                        <a:pt x="116" y="9"/>
                      </a:lnTo>
                      <a:lnTo>
                        <a:pt x="125" y="19"/>
                      </a:lnTo>
                      <a:lnTo>
                        <a:pt x="123" y="23"/>
                      </a:lnTo>
                      <a:lnTo>
                        <a:pt x="122" y="31"/>
                      </a:lnTo>
                      <a:lnTo>
                        <a:pt x="104" y="50"/>
                      </a:lnTo>
                      <a:lnTo>
                        <a:pt x="99" y="64"/>
                      </a:lnTo>
                      <a:lnTo>
                        <a:pt x="97" y="77"/>
                      </a:lnTo>
                      <a:lnTo>
                        <a:pt x="92" y="82"/>
                      </a:lnTo>
                      <a:lnTo>
                        <a:pt x="88" y="99"/>
                      </a:lnTo>
                      <a:lnTo>
                        <a:pt x="76" y="108"/>
                      </a:lnTo>
                      <a:lnTo>
                        <a:pt x="74" y="120"/>
                      </a:lnTo>
                      <a:lnTo>
                        <a:pt x="69" y="130"/>
                      </a:lnTo>
                      <a:lnTo>
                        <a:pt x="67" y="140"/>
                      </a:lnTo>
                      <a:lnTo>
                        <a:pt x="53" y="149"/>
                      </a:lnTo>
                      <a:lnTo>
                        <a:pt x="41" y="138"/>
                      </a:lnTo>
                      <a:lnTo>
                        <a:pt x="33" y="139"/>
                      </a:lnTo>
                      <a:lnTo>
                        <a:pt x="20" y="152"/>
                      </a:lnTo>
                      <a:lnTo>
                        <a:pt x="15" y="153"/>
                      </a:lnTo>
                      <a:lnTo>
                        <a:pt x="4" y="176"/>
                      </a:lnTo>
                      <a:lnTo>
                        <a:pt x="0" y="192"/>
                      </a:lnTo>
                      <a:lnTo>
                        <a:pt x="0" y="199"/>
                      </a:lnTo>
                      <a:lnTo>
                        <a:pt x="4" y="203"/>
                      </a:lnTo>
                      <a:lnTo>
                        <a:pt x="9" y="213"/>
                      </a:lnTo>
                      <a:lnTo>
                        <a:pt x="18" y="218"/>
                      </a:lnTo>
                      <a:lnTo>
                        <a:pt x="27" y="233"/>
                      </a:lnTo>
                      <a:lnTo>
                        <a:pt x="24" y="251"/>
                      </a:lnTo>
                      <a:lnTo>
                        <a:pt x="58" y="252"/>
                      </a:lnTo>
                      <a:lnTo>
                        <a:pt x="68" y="251"/>
                      </a:lnTo>
                      <a:lnTo>
                        <a:pt x="80" y="254"/>
                      </a:lnTo>
                      <a:lnTo>
                        <a:pt x="93" y="251"/>
                      </a:lnTo>
                      <a:lnTo>
                        <a:pt x="96" y="252"/>
                      </a:lnTo>
                      <a:lnTo>
                        <a:pt x="122" y="253"/>
                      </a:lnTo>
                      <a:lnTo>
                        <a:pt x="139" y="260"/>
                      </a:lnTo>
                      <a:lnTo>
                        <a:pt x="156" y="265"/>
                      </a:lnTo>
                      <a:lnTo>
                        <a:pt x="158" y="252"/>
                      </a:lnTo>
                      <a:lnTo>
                        <a:pt x="155" y="246"/>
                      </a:lnTo>
                      <a:lnTo>
                        <a:pt x="154" y="234"/>
                      </a:lnTo>
                      <a:lnTo>
                        <a:pt x="144" y="227"/>
                      </a:lnTo>
                      <a:lnTo>
                        <a:pt x="136" y="215"/>
                      </a:lnTo>
                      <a:lnTo>
                        <a:pt x="134" y="206"/>
                      </a:lnTo>
                      <a:lnTo>
                        <a:pt x="125" y="193"/>
                      </a:lnTo>
                      <a:lnTo>
                        <a:pt x="127" y="187"/>
                      </a:lnTo>
                      <a:lnTo>
                        <a:pt x="124" y="177"/>
                      </a:lnTo>
                      <a:lnTo>
                        <a:pt x="126" y="158"/>
                      </a:lnTo>
                      <a:lnTo>
                        <a:pt x="130" y="154"/>
                      </a:lnTo>
                      <a:lnTo>
                        <a:pt x="141" y="130"/>
                      </a:lnTo>
                      <a:lnTo>
                        <a:pt x="144" y="123"/>
                      </a:lnTo>
                      <a:lnTo>
                        <a:pt x="138" y="106"/>
                      </a:lnTo>
                      <a:lnTo>
                        <a:pt x="134" y="97"/>
                      </a:lnTo>
                      <a:lnTo>
                        <a:pt x="125" y="92"/>
                      </a:lnTo>
                      <a:lnTo>
                        <a:pt x="113" y="79"/>
                      </a:lnTo>
                      <a:lnTo>
                        <a:pt x="117" y="68"/>
                      </a:lnTo>
                      <a:lnTo>
                        <a:pt x="127" y="70"/>
                      </a:lnTo>
                      <a:lnTo>
                        <a:pt x="132" y="68"/>
                      </a:lnTo>
                      <a:lnTo>
                        <a:pt x="144" y="69"/>
                      </a:lnTo>
                      <a:lnTo>
                        <a:pt x="132" y="48"/>
                      </a:lnTo>
                      <a:lnTo>
                        <a:pt x="132" y="4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1" name="Democratic Republic of Congo" descr="{&quot;Key&quot;:&quot;democratic republic of congo&quot;,&quot;Name&quot;:&quot;Democratic Republic of Congo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7FF7A9F-FA63-F30A-7C0D-965C9D8797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05562" y="4284663"/>
                  <a:ext cx="635000" cy="698500"/>
                </a:xfrm>
                <a:custGeom>
                  <a:avLst/>
                  <a:gdLst>
                    <a:gd name="T0" fmla="*/ 275 w 400"/>
                    <a:gd name="T1" fmla="*/ 2 h 440"/>
                    <a:gd name="T2" fmla="*/ 257 w 400"/>
                    <a:gd name="T3" fmla="*/ 4 h 440"/>
                    <a:gd name="T4" fmla="*/ 221 w 400"/>
                    <a:gd name="T5" fmla="*/ 15 h 440"/>
                    <a:gd name="T6" fmla="*/ 184 w 400"/>
                    <a:gd name="T7" fmla="*/ 23 h 440"/>
                    <a:gd name="T8" fmla="*/ 142 w 400"/>
                    <a:gd name="T9" fmla="*/ 13 h 440"/>
                    <a:gd name="T10" fmla="*/ 131 w 400"/>
                    <a:gd name="T11" fmla="*/ 56 h 440"/>
                    <a:gd name="T12" fmla="*/ 118 w 400"/>
                    <a:gd name="T13" fmla="*/ 105 h 440"/>
                    <a:gd name="T14" fmla="*/ 115 w 400"/>
                    <a:gd name="T15" fmla="*/ 136 h 440"/>
                    <a:gd name="T16" fmla="*/ 90 w 400"/>
                    <a:gd name="T17" fmla="*/ 166 h 440"/>
                    <a:gd name="T18" fmla="*/ 76 w 400"/>
                    <a:gd name="T19" fmla="*/ 217 h 440"/>
                    <a:gd name="T20" fmla="*/ 43 w 400"/>
                    <a:gd name="T21" fmla="*/ 239 h 440"/>
                    <a:gd name="T22" fmla="*/ 23 w 400"/>
                    <a:gd name="T23" fmla="*/ 241 h 440"/>
                    <a:gd name="T24" fmla="*/ 7 w 400"/>
                    <a:gd name="T25" fmla="*/ 249 h 440"/>
                    <a:gd name="T26" fmla="*/ 3 w 400"/>
                    <a:gd name="T27" fmla="*/ 270 h 440"/>
                    <a:gd name="T28" fmla="*/ 26 w 400"/>
                    <a:gd name="T29" fmla="*/ 264 h 440"/>
                    <a:gd name="T30" fmla="*/ 98 w 400"/>
                    <a:gd name="T31" fmla="*/ 296 h 440"/>
                    <a:gd name="T32" fmla="*/ 125 w 400"/>
                    <a:gd name="T33" fmla="*/ 315 h 440"/>
                    <a:gd name="T34" fmla="*/ 146 w 400"/>
                    <a:gd name="T35" fmla="*/ 309 h 440"/>
                    <a:gd name="T36" fmla="*/ 166 w 400"/>
                    <a:gd name="T37" fmla="*/ 290 h 440"/>
                    <a:gd name="T38" fmla="*/ 200 w 400"/>
                    <a:gd name="T39" fmla="*/ 298 h 440"/>
                    <a:gd name="T40" fmla="*/ 201 w 400"/>
                    <a:gd name="T41" fmla="*/ 336 h 440"/>
                    <a:gd name="T42" fmla="*/ 208 w 400"/>
                    <a:gd name="T43" fmla="*/ 389 h 440"/>
                    <a:gd name="T44" fmla="*/ 235 w 400"/>
                    <a:gd name="T45" fmla="*/ 383 h 440"/>
                    <a:gd name="T46" fmla="*/ 252 w 400"/>
                    <a:gd name="T47" fmla="*/ 392 h 440"/>
                    <a:gd name="T48" fmla="*/ 282 w 400"/>
                    <a:gd name="T49" fmla="*/ 404 h 440"/>
                    <a:gd name="T50" fmla="*/ 316 w 400"/>
                    <a:gd name="T51" fmla="*/ 414 h 440"/>
                    <a:gd name="T52" fmla="*/ 348 w 400"/>
                    <a:gd name="T53" fmla="*/ 440 h 440"/>
                    <a:gd name="T54" fmla="*/ 357 w 400"/>
                    <a:gd name="T55" fmla="*/ 418 h 440"/>
                    <a:gd name="T56" fmla="*/ 340 w 400"/>
                    <a:gd name="T57" fmla="*/ 381 h 440"/>
                    <a:gd name="T58" fmla="*/ 346 w 400"/>
                    <a:gd name="T59" fmla="*/ 328 h 440"/>
                    <a:gd name="T60" fmla="*/ 384 w 400"/>
                    <a:gd name="T61" fmla="*/ 322 h 440"/>
                    <a:gd name="T62" fmla="*/ 377 w 400"/>
                    <a:gd name="T63" fmla="*/ 298 h 440"/>
                    <a:gd name="T64" fmla="*/ 361 w 400"/>
                    <a:gd name="T65" fmla="*/ 259 h 440"/>
                    <a:gd name="T66" fmla="*/ 360 w 400"/>
                    <a:gd name="T67" fmla="*/ 207 h 440"/>
                    <a:gd name="T68" fmla="*/ 356 w 400"/>
                    <a:gd name="T69" fmla="*/ 179 h 440"/>
                    <a:gd name="T70" fmla="*/ 366 w 400"/>
                    <a:gd name="T71" fmla="*/ 157 h 440"/>
                    <a:gd name="T72" fmla="*/ 372 w 400"/>
                    <a:gd name="T73" fmla="*/ 111 h 440"/>
                    <a:gd name="T74" fmla="*/ 392 w 400"/>
                    <a:gd name="T75" fmla="*/ 81 h 440"/>
                    <a:gd name="T76" fmla="*/ 392 w 400"/>
                    <a:gd name="T77" fmla="*/ 41 h 440"/>
                    <a:gd name="T78" fmla="*/ 368 w 400"/>
                    <a:gd name="T79" fmla="*/ 16 h 440"/>
                    <a:gd name="T80" fmla="*/ 341 w 400"/>
                    <a:gd name="T81" fmla="*/ 24 h 440"/>
                    <a:gd name="T82" fmla="*/ 312 w 400"/>
                    <a:gd name="T83" fmla="*/ 3 h 4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400" h="440">
                      <a:moveTo>
                        <a:pt x="299" y="3"/>
                      </a:moveTo>
                      <a:lnTo>
                        <a:pt x="282" y="0"/>
                      </a:lnTo>
                      <a:lnTo>
                        <a:pt x="275" y="2"/>
                      </a:lnTo>
                      <a:lnTo>
                        <a:pt x="272" y="8"/>
                      </a:lnTo>
                      <a:lnTo>
                        <a:pt x="265" y="9"/>
                      </a:lnTo>
                      <a:lnTo>
                        <a:pt x="257" y="4"/>
                      </a:lnTo>
                      <a:lnTo>
                        <a:pt x="234" y="15"/>
                      </a:lnTo>
                      <a:lnTo>
                        <a:pt x="224" y="13"/>
                      </a:lnTo>
                      <a:lnTo>
                        <a:pt x="221" y="15"/>
                      </a:lnTo>
                      <a:lnTo>
                        <a:pt x="215" y="29"/>
                      </a:lnTo>
                      <a:lnTo>
                        <a:pt x="199" y="24"/>
                      </a:lnTo>
                      <a:lnTo>
                        <a:pt x="184" y="23"/>
                      </a:lnTo>
                      <a:lnTo>
                        <a:pt x="170" y="13"/>
                      </a:lnTo>
                      <a:lnTo>
                        <a:pt x="153" y="6"/>
                      </a:lnTo>
                      <a:lnTo>
                        <a:pt x="142" y="13"/>
                      </a:lnTo>
                      <a:lnTo>
                        <a:pt x="134" y="25"/>
                      </a:lnTo>
                      <a:lnTo>
                        <a:pt x="132" y="42"/>
                      </a:lnTo>
                      <a:lnTo>
                        <a:pt x="131" y="56"/>
                      </a:lnTo>
                      <a:lnTo>
                        <a:pt x="125" y="68"/>
                      </a:lnTo>
                      <a:lnTo>
                        <a:pt x="121" y="83"/>
                      </a:lnTo>
                      <a:lnTo>
                        <a:pt x="118" y="105"/>
                      </a:lnTo>
                      <a:lnTo>
                        <a:pt x="120" y="118"/>
                      </a:lnTo>
                      <a:lnTo>
                        <a:pt x="116" y="126"/>
                      </a:lnTo>
                      <a:lnTo>
                        <a:pt x="115" y="136"/>
                      </a:lnTo>
                      <a:lnTo>
                        <a:pt x="113" y="143"/>
                      </a:lnTo>
                      <a:lnTo>
                        <a:pt x="99" y="154"/>
                      </a:lnTo>
                      <a:lnTo>
                        <a:pt x="90" y="166"/>
                      </a:lnTo>
                      <a:lnTo>
                        <a:pt x="81" y="190"/>
                      </a:lnTo>
                      <a:lnTo>
                        <a:pt x="81" y="209"/>
                      </a:lnTo>
                      <a:lnTo>
                        <a:pt x="76" y="217"/>
                      </a:lnTo>
                      <a:lnTo>
                        <a:pt x="64" y="228"/>
                      </a:lnTo>
                      <a:lnTo>
                        <a:pt x="51" y="243"/>
                      </a:lnTo>
                      <a:lnTo>
                        <a:pt x="43" y="239"/>
                      </a:lnTo>
                      <a:lnTo>
                        <a:pt x="41" y="233"/>
                      </a:lnTo>
                      <a:lnTo>
                        <a:pt x="30" y="232"/>
                      </a:lnTo>
                      <a:lnTo>
                        <a:pt x="23" y="241"/>
                      </a:lnTo>
                      <a:lnTo>
                        <a:pt x="17" y="238"/>
                      </a:lnTo>
                      <a:lnTo>
                        <a:pt x="10" y="244"/>
                      </a:lnTo>
                      <a:lnTo>
                        <a:pt x="7" y="249"/>
                      </a:lnTo>
                      <a:lnTo>
                        <a:pt x="6" y="260"/>
                      </a:lnTo>
                      <a:lnTo>
                        <a:pt x="0" y="263"/>
                      </a:lnTo>
                      <a:lnTo>
                        <a:pt x="3" y="270"/>
                      </a:lnTo>
                      <a:lnTo>
                        <a:pt x="12" y="266"/>
                      </a:lnTo>
                      <a:lnTo>
                        <a:pt x="18" y="267"/>
                      </a:lnTo>
                      <a:lnTo>
                        <a:pt x="26" y="264"/>
                      </a:lnTo>
                      <a:lnTo>
                        <a:pt x="87" y="264"/>
                      </a:lnTo>
                      <a:lnTo>
                        <a:pt x="92" y="282"/>
                      </a:lnTo>
                      <a:lnTo>
                        <a:pt x="98" y="296"/>
                      </a:lnTo>
                      <a:lnTo>
                        <a:pt x="103" y="305"/>
                      </a:lnTo>
                      <a:lnTo>
                        <a:pt x="110" y="317"/>
                      </a:lnTo>
                      <a:lnTo>
                        <a:pt x="125" y="315"/>
                      </a:lnTo>
                      <a:lnTo>
                        <a:pt x="132" y="311"/>
                      </a:lnTo>
                      <a:lnTo>
                        <a:pt x="143" y="315"/>
                      </a:lnTo>
                      <a:lnTo>
                        <a:pt x="146" y="309"/>
                      </a:lnTo>
                      <a:lnTo>
                        <a:pt x="152" y="295"/>
                      </a:lnTo>
                      <a:lnTo>
                        <a:pt x="165" y="294"/>
                      </a:lnTo>
                      <a:lnTo>
                        <a:pt x="166" y="290"/>
                      </a:lnTo>
                      <a:lnTo>
                        <a:pt x="177" y="290"/>
                      </a:lnTo>
                      <a:lnTo>
                        <a:pt x="175" y="298"/>
                      </a:lnTo>
                      <a:lnTo>
                        <a:pt x="200" y="298"/>
                      </a:lnTo>
                      <a:lnTo>
                        <a:pt x="200" y="313"/>
                      </a:lnTo>
                      <a:lnTo>
                        <a:pt x="205" y="322"/>
                      </a:lnTo>
                      <a:lnTo>
                        <a:pt x="201" y="336"/>
                      </a:lnTo>
                      <a:lnTo>
                        <a:pt x="202" y="351"/>
                      </a:lnTo>
                      <a:lnTo>
                        <a:pt x="209" y="360"/>
                      </a:lnTo>
                      <a:lnTo>
                        <a:pt x="208" y="389"/>
                      </a:lnTo>
                      <a:lnTo>
                        <a:pt x="213" y="386"/>
                      </a:lnTo>
                      <a:lnTo>
                        <a:pt x="222" y="387"/>
                      </a:lnTo>
                      <a:lnTo>
                        <a:pt x="235" y="383"/>
                      </a:lnTo>
                      <a:lnTo>
                        <a:pt x="245" y="385"/>
                      </a:lnTo>
                      <a:lnTo>
                        <a:pt x="251" y="385"/>
                      </a:lnTo>
                      <a:lnTo>
                        <a:pt x="252" y="392"/>
                      </a:lnTo>
                      <a:lnTo>
                        <a:pt x="263" y="392"/>
                      </a:lnTo>
                      <a:lnTo>
                        <a:pt x="276" y="394"/>
                      </a:lnTo>
                      <a:lnTo>
                        <a:pt x="282" y="404"/>
                      </a:lnTo>
                      <a:lnTo>
                        <a:pt x="299" y="408"/>
                      </a:lnTo>
                      <a:lnTo>
                        <a:pt x="312" y="401"/>
                      </a:lnTo>
                      <a:lnTo>
                        <a:pt x="316" y="414"/>
                      </a:lnTo>
                      <a:lnTo>
                        <a:pt x="333" y="417"/>
                      </a:lnTo>
                      <a:lnTo>
                        <a:pt x="340" y="427"/>
                      </a:lnTo>
                      <a:lnTo>
                        <a:pt x="348" y="440"/>
                      </a:lnTo>
                      <a:lnTo>
                        <a:pt x="364" y="440"/>
                      </a:lnTo>
                      <a:lnTo>
                        <a:pt x="363" y="414"/>
                      </a:lnTo>
                      <a:lnTo>
                        <a:pt x="357" y="418"/>
                      </a:lnTo>
                      <a:lnTo>
                        <a:pt x="342" y="409"/>
                      </a:lnTo>
                      <a:lnTo>
                        <a:pt x="337" y="405"/>
                      </a:lnTo>
                      <a:lnTo>
                        <a:pt x="340" y="381"/>
                      </a:lnTo>
                      <a:lnTo>
                        <a:pt x="345" y="353"/>
                      </a:lnTo>
                      <a:lnTo>
                        <a:pt x="340" y="343"/>
                      </a:lnTo>
                      <a:lnTo>
                        <a:pt x="346" y="328"/>
                      </a:lnTo>
                      <a:lnTo>
                        <a:pt x="352" y="325"/>
                      </a:lnTo>
                      <a:lnTo>
                        <a:pt x="380" y="320"/>
                      </a:lnTo>
                      <a:lnTo>
                        <a:pt x="384" y="322"/>
                      </a:lnTo>
                      <a:lnTo>
                        <a:pt x="385" y="318"/>
                      </a:lnTo>
                      <a:lnTo>
                        <a:pt x="379" y="311"/>
                      </a:lnTo>
                      <a:lnTo>
                        <a:pt x="377" y="298"/>
                      </a:lnTo>
                      <a:lnTo>
                        <a:pt x="364" y="285"/>
                      </a:lnTo>
                      <a:lnTo>
                        <a:pt x="357" y="268"/>
                      </a:lnTo>
                      <a:lnTo>
                        <a:pt x="361" y="259"/>
                      </a:lnTo>
                      <a:lnTo>
                        <a:pt x="355" y="245"/>
                      </a:lnTo>
                      <a:lnTo>
                        <a:pt x="359" y="207"/>
                      </a:lnTo>
                      <a:lnTo>
                        <a:pt x="360" y="207"/>
                      </a:lnTo>
                      <a:lnTo>
                        <a:pt x="359" y="203"/>
                      </a:lnTo>
                      <a:lnTo>
                        <a:pt x="354" y="193"/>
                      </a:lnTo>
                      <a:lnTo>
                        <a:pt x="356" y="179"/>
                      </a:lnTo>
                      <a:lnTo>
                        <a:pt x="359" y="178"/>
                      </a:lnTo>
                      <a:lnTo>
                        <a:pt x="360" y="164"/>
                      </a:lnTo>
                      <a:lnTo>
                        <a:pt x="366" y="157"/>
                      </a:lnTo>
                      <a:lnTo>
                        <a:pt x="366" y="139"/>
                      </a:lnTo>
                      <a:lnTo>
                        <a:pt x="371" y="130"/>
                      </a:lnTo>
                      <a:lnTo>
                        <a:pt x="372" y="111"/>
                      </a:lnTo>
                      <a:lnTo>
                        <a:pt x="377" y="100"/>
                      </a:lnTo>
                      <a:lnTo>
                        <a:pt x="385" y="87"/>
                      </a:lnTo>
                      <a:lnTo>
                        <a:pt x="392" y="81"/>
                      </a:lnTo>
                      <a:lnTo>
                        <a:pt x="400" y="72"/>
                      </a:lnTo>
                      <a:lnTo>
                        <a:pt x="391" y="69"/>
                      </a:lnTo>
                      <a:lnTo>
                        <a:pt x="392" y="41"/>
                      </a:lnTo>
                      <a:lnTo>
                        <a:pt x="392" y="41"/>
                      </a:lnTo>
                      <a:lnTo>
                        <a:pt x="374" y="25"/>
                      </a:lnTo>
                      <a:lnTo>
                        <a:pt x="368" y="16"/>
                      </a:lnTo>
                      <a:lnTo>
                        <a:pt x="357" y="21"/>
                      </a:lnTo>
                      <a:lnTo>
                        <a:pt x="347" y="19"/>
                      </a:lnTo>
                      <a:lnTo>
                        <a:pt x="341" y="24"/>
                      </a:lnTo>
                      <a:lnTo>
                        <a:pt x="332" y="20"/>
                      </a:lnTo>
                      <a:lnTo>
                        <a:pt x="319" y="1"/>
                      </a:lnTo>
                      <a:lnTo>
                        <a:pt x="312" y="3"/>
                      </a:lnTo>
                      <a:lnTo>
                        <a:pt x="299" y="3"/>
                      </a:lnTo>
                      <a:lnTo>
                        <a:pt x="299" y="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2" name="Congo" descr="{&quot;Key&quot;:&quot;congo&quot;,&quot;Name&quot;:&quot;Congo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AA5A523-D105-8A1A-7D88-232C562EE9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70637" y="4343401"/>
                  <a:ext cx="244475" cy="330200"/>
                </a:xfrm>
                <a:custGeom>
                  <a:avLst/>
                  <a:gdLst>
                    <a:gd name="T0" fmla="*/ 154 w 154"/>
                    <a:gd name="T1" fmla="*/ 5 h 208"/>
                    <a:gd name="T2" fmla="*/ 141 w 154"/>
                    <a:gd name="T3" fmla="*/ 3 h 208"/>
                    <a:gd name="T4" fmla="*/ 127 w 154"/>
                    <a:gd name="T5" fmla="*/ 0 h 208"/>
                    <a:gd name="T6" fmla="*/ 114 w 154"/>
                    <a:gd name="T7" fmla="*/ 12 h 208"/>
                    <a:gd name="T8" fmla="*/ 104 w 154"/>
                    <a:gd name="T9" fmla="*/ 34 h 208"/>
                    <a:gd name="T10" fmla="*/ 102 w 154"/>
                    <a:gd name="T11" fmla="*/ 47 h 208"/>
                    <a:gd name="T12" fmla="*/ 85 w 154"/>
                    <a:gd name="T13" fmla="*/ 42 h 208"/>
                    <a:gd name="T14" fmla="*/ 68 w 154"/>
                    <a:gd name="T15" fmla="*/ 35 h 208"/>
                    <a:gd name="T16" fmla="*/ 42 w 154"/>
                    <a:gd name="T17" fmla="*/ 34 h 208"/>
                    <a:gd name="T18" fmla="*/ 40 w 154"/>
                    <a:gd name="T19" fmla="*/ 44 h 208"/>
                    <a:gd name="T20" fmla="*/ 46 w 154"/>
                    <a:gd name="T21" fmla="*/ 57 h 208"/>
                    <a:gd name="T22" fmla="*/ 62 w 154"/>
                    <a:gd name="T23" fmla="*/ 55 h 208"/>
                    <a:gd name="T24" fmla="*/ 67 w 154"/>
                    <a:gd name="T25" fmla="*/ 59 h 208"/>
                    <a:gd name="T26" fmla="*/ 58 w 154"/>
                    <a:gd name="T27" fmla="*/ 87 h 208"/>
                    <a:gd name="T28" fmla="*/ 68 w 154"/>
                    <a:gd name="T29" fmla="*/ 101 h 208"/>
                    <a:gd name="T30" fmla="*/ 70 w 154"/>
                    <a:gd name="T31" fmla="*/ 119 h 208"/>
                    <a:gd name="T32" fmla="*/ 67 w 154"/>
                    <a:gd name="T33" fmla="*/ 136 h 208"/>
                    <a:gd name="T34" fmla="*/ 61 w 154"/>
                    <a:gd name="T35" fmla="*/ 147 h 208"/>
                    <a:gd name="T36" fmla="*/ 43 w 154"/>
                    <a:gd name="T37" fmla="*/ 145 h 208"/>
                    <a:gd name="T38" fmla="*/ 32 w 154"/>
                    <a:gd name="T39" fmla="*/ 134 h 208"/>
                    <a:gd name="T40" fmla="*/ 30 w 154"/>
                    <a:gd name="T41" fmla="*/ 145 h 208"/>
                    <a:gd name="T42" fmla="*/ 15 w 154"/>
                    <a:gd name="T43" fmla="*/ 148 h 208"/>
                    <a:gd name="T44" fmla="*/ 8 w 154"/>
                    <a:gd name="T45" fmla="*/ 154 h 208"/>
                    <a:gd name="T46" fmla="*/ 16 w 154"/>
                    <a:gd name="T47" fmla="*/ 170 h 208"/>
                    <a:gd name="T48" fmla="*/ 0 w 154"/>
                    <a:gd name="T49" fmla="*/ 183 h 208"/>
                    <a:gd name="T50" fmla="*/ 17 w 154"/>
                    <a:gd name="T51" fmla="*/ 208 h 208"/>
                    <a:gd name="T52" fmla="*/ 25 w 154"/>
                    <a:gd name="T53" fmla="*/ 198 h 208"/>
                    <a:gd name="T54" fmla="*/ 32 w 154"/>
                    <a:gd name="T55" fmla="*/ 194 h 208"/>
                    <a:gd name="T56" fmla="*/ 39 w 154"/>
                    <a:gd name="T57" fmla="*/ 201 h 208"/>
                    <a:gd name="T58" fmla="*/ 45 w 154"/>
                    <a:gd name="T59" fmla="*/ 204 h 208"/>
                    <a:gd name="T60" fmla="*/ 52 w 154"/>
                    <a:gd name="T61" fmla="*/ 195 h 208"/>
                    <a:gd name="T62" fmla="*/ 63 w 154"/>
                    <a:gd name="T63" fmla="*/ 196 h 208"/>
                    <a:gd name="T64" fmla="*/ 65 w 154"/>
                    <a:gd name="T65" fmla="*/ 202 h 208"/>
                    <a:gd name="T66" fmla="*/ 73 w 154"/>
                    <a:gd name="T67" fmla="*/ 206 h 208"/>
                    <a:gd name="T68" fmla="*/ 86 w 154"/>
                    <a:gd name="T69" fmla="*/ 191 h 208"/>
                    <a:gd name="T70" fmla="*/ 98 w 154"/>
                    <a:gd name="T71" fmla="*/ 180 h 208"/>
                    <a:gd name="T72" fmla="*/ 103 w 154"/>
                    <a:gd name="T73" fmla="*/ 172 h 208"/>
                    <a:gd name="T74" fmla="*/ 103 w 154"/>
                    <a:gd name="T75" fmla="*/ 153 h 208"/>
                    <a:gd name="T76" fmla="*/ 112 w 154"/>
                    <a:gd name="T77" fmla="*/ 129 h 208"/>
                    <a:gd name="T78" fmla="*/ 121 w 154"/>
                    <a:gd name="T79" fmla="*/ 117 h 208"/>
                    <a:gd name="T80" fmla="*/ 135 w 154"/>
                    <a:gd name="T81" fmla="*/ 106 h 208"/>
                    <a:gd name="T82" fmla="*/ 137 w 154"/>
                    <a:gd name="T83" fmla="*/ 99 h 208"/>
                    <a:gd name="T84" fmla="*/ 138 w 154"/>
                    <a:gd name="T85" fmla="*/ 89 h 208"/>
                    <a:gd name="T86" fmla="*/ 142 w 154"/>
                    <a:gd name="T87" fmla="*/ 81 h 208"/>
                    <a:gd name="T88" fmla="*/ 140 w 154"/>
                    <a:gd name="T89" fmla="*/ 68 h 208"/>
                    <a:gd name="T90" fmla="*/ 143 w 154"/>
                    <a:gd name="T91" fmla="*/ 46 h 208"/>
                    <a:gd name="T92" fmla="*/ 147 w 154"/>
                    <a:gd name="T93" fmla="*/ 31 h 208"/>
                    <a:gd name="T94" fmla="*/ 153 w 154"/>
                    <a:gd name="T95" fmla="*/ 19 h 208"/>
                    <a:gd name="T96" fmla="*/ 154 w 154"/>
                    <a:gd name="T97" fmla="*/ 5 h 208"/>
                    <a:gd name="T98" fmla="*/ 154 w 154"/>
                    <a:gd name="T99" fmla="*/ 5 h 2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154" h="208">
                      <a:moveTo>
                        <a:pt x="154" y="5"/>
                      </a:moveTo>
                      <a:lnTo>
                        <a:pt x="141" y="3"/>
                      </a:lnTo>
                      <a:lnTo>
                        <a:pt x="127" y="0"/>
                      </a:lnTo>
                      <a:lnTo>
                        <a:pt x="114" y="12"/>
                      </a:lnTo>
                      <a:lnTo>
                        <a:pt x="104" y="34"/>
                      </a:lnTo>
                      <a:lnTo>
                        <a:pt x="102" y="47"/>
                      </a:lnTo>
                      <a:lnTo>
                        <a:pt x="85" y="42"/>
                      </a:lnTo>
                      <a:lnTo>
                        <a:pt x="68" y="35"/>
                      </a:lnTo>
                      <a:lnTo>
                        <a:pt x="42" y="34"/>
                      </a:lnTo>
                      <a:lnTo>
                        <a:pt x="40" y="44"/>
                      </a:lnTo>
                      <a:lnTo>
                        <a:pt x="46" y="57"/>
                      </a:lnTo>
                      <a:lnTo>
                        <a:pt x="62" y="55"/>
                      </a:lnTo>
                      <a:lnTo>
                        <a:pt x="67" y="59"/>
                      </a:lnTo>
                      <a:lnTo>
                        <a:pt x="58" y="87"/>
                      </a:lnTo>
                      <a:lnTo>
                        <a:pt x="68" y="101"/>
                      </a:lnTo>
                      <a:lnTo>
                        <a:pt x="70" y="119"/>
                      </a:lnTo>
                      <a:lnTo>
                        <a:pt x="67" y="136"/>
                      </a:lnTo>
                      <a:lnTo>
                        <a:pt x="61" y="147"/>
                      </a:lnTo>
                      <a:lnTo>
                        <a:pt x="43" y="145"/>
                      </a:lnTo>
                      <a:lnTo>
                        <a:pt x="32" y="134"/>
                      </a:lnTo>
                      <a:lnTo>
                        <a:pt x="30" y="145"/>
                      </a:lnTo>
                      <a:lnTo>
                        <a:pt x="15" y="148"/>
                      </a:lnTo>
                      <a:lnTo>
                        <a:pt x="8" y="154"/>
                      </a:lnTo>
                      <a:lnTo>
                        <a:pt x="16" y="170"/>
                      </a:lnTo>
                      <a:lnTo>
                        <a:pt x="0" y="183"/>
                      </a:lnTo>
                      <a:lnTo>
                        <a:pt x="17" y="208"/>
                      </a:lnTo>
                      <a:lnTo>
                        <a:pt x="25" y="198"/>
                      </a:lnTo>
                      <a:lnTo>
                        <a:pt x="32" y="194"/>
                      </a:lnTo>
                      <a:lnTo>
                        <a:pt x="39" y="201"/>
                      </a:lnTo>
                      <a:lnTo>
                        <a:pt x="45" y="204"/>
                      </a:lnTo>
                      <a:lnTo>
                        <a:pt x="52" y="195"/>
                      </a:lnTo>
                      <a:lnTo>
                        <a:pt x="63" y="196"/>
                      </a:lnTo>
                      <a:lnTo>
                        <a:pt x="65" y="202"/>
                      </a:lnTo>
                      <a:lnTo>
                        <a:pt x="73" y="206"/>
                      </a:lnTo>
                      <a:lnTo>
                        <a:pt x="86" y="191"/>
                      </a:lnTo>
                      <a:lnTo>
                        <a:pt x="98" y="180"/>
                      </a:lnTo>
                      <a:lnTo>
                        <a:pt x="103" y="172"/>
                      </a:lnTo>
                      <a:lnTo>
                        <a:pt x="103" y="153"/>
                      </a:lnTo>
                      <a:lnTo>
                        <a:pt x="112" y="129"/>
                      </a:lnTo>
                      <a:lnTo>
                        <a:pt x="121" y="117"/>
                      </a:lnTo>
                      <a:lnTo>
                        <a:pt x="135" y="106"/>
                      </a:lnTo>
                      <a:lnTo>
                        <a:pt x="137" y="99"/>
                      </a:lnTo>
                      <a:lnTo>
                        <a:pt x="138" y="89"/>
                      </a:lnTo>
                      <a:lnTo>
                        <a:pt x="142" y="81"/>
                      </a:lnTo>
                      <a:lnTo>
                        <a:pt x="140" y="68"/>
                      </a:lnTo>
                      <a:lnTo>
                        <a:pt x="143" y="46"/>
                      </a:lnTo>
                      <a:lnTo>
                        <a:pt x="147" y="31"/>
                      </a:lnTo>
                      <a:lnTo>
                        <a:pt x="153" y="19"/>
                      </a:lnTo>
                      <a:lnTo>
                        <a:pt x="154" y="5"/>
                      </a:lnTo>
                      <a:lnTo>
                        <a:pt x="154" y="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3" name="Colombia" descr="{&quot;Key&quot;:&quot;colombia&quot;,&quot;Name&quot;:&quot;Colomb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34193FC5-50CA-B2FC-DA7D-A94E22B8BC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68675" y="4013201"/>
                  <a:ext cx="404812" cy="631825"/>
                </a:xfrm>
                <a:custGeom>
                  <a:avLst/>
                  <a:gdLst>
                    <a:gd name="T0" fmla="*/ 175 w 255"/>
                    <a:gd name="T1" fmla="*/ 8 h 398"/>
                    <a:gd name="T2" fmla="*/ 163 w 255"/>
                    <a:gd name="T3" fmla="*/ 0 h 398"/>
                    <a:gd name="T4" fmla="*/ 143 w 255"/>
                    <a:gd name="T5" fmla="*/ 17 h 398"/>
                    <a:gd name="T6" fmla="*/ 109 w 255"/>
                    <a:gd name="T7" fmla="*/ 27 h 398"/>
                    <a:gd name="T8" fmla="*/ 95 w 255"/>
                    <a:gd name="T9" fmla="*/ 32 h 398"/>
                    <a:gd name="T10" fmla="*/ 77 w 255"/>
                    <a:gd name="T11" fmla="*/ 64 h 398"/>
                    <a:gd name="T12" fmla="*/ 67 w 255"/>
                    <a:gd name="T13" fmla="*/ 74 h 398"/>
                    <a:gd name="T14" fmla="*/ 40 w 255"/>
                    <a:gd name="T15" fmla="*/ 90 h 398"/>
                    <a:gd name="T16" fmla="*/ 42 w 255"/>
                    <a:gd name="T17" fmla="*/ 108 h 398"/>
                    <a:gd name="T18" fmla="*/ 31 w 255"/>
                    <a:gd name="T19" fmla="*/ 112 h 398"/>
                    <a:gd name="T20" fmla="*/ 36 w 255"/>
                    <a:gd name="T21" fmla="*/ 137 h 398"/>
                    <a:gd name="T22" fmla="*/ 34 w 255"/>
                    <a:gd name="T23" fmla="*/ 163 h 398"/>
                    <a:gd name="T24" fmla="*/ 33 w 255"/>
                    <a:gd name="T25" fmla="*/ 199 h 398"/>
                    <a:gd name="T26" fmla="*/ 33 w 255"/>
                    <a:gd name="T27" fmla="*/ 217 h 398"/>
                    <a:gd name="T28" fmla="*/ 12 w 255"/>
                    <a:gd name="T29" fmla="*/ 234 h 398"/>
                    <a:gd name="T30" fmla="*/ 9 w 255"/>
                    <a:gd name="T31" fmla="*/ 254 h 398"/>
                    <a:gd name="T32" fmla="*/ 3 w 255"/>
                    <a:gd name="T33" fmla="*/ 264 h 398"/>
                    <a:gd name="T34" fmla="*/ 28 w 255"/>
                    <a:gd name="T35" fmla="*/ 277 h 398"/>
                    <a:gd name="T36" fmla="*/ 51 w 255"/>
                    <a:gd name="T37" fmla="*/ 290 h 398"/>
                    <a:gd name="T38" fmla="*/ 67 w 255"/>
                    <a:gd name="T39" fmla="*/ 293 h 398"/>
                    <a:gd name="T40" fmla="*/ 81 w 255"/>
                    <a:gd name="T41" fmla="*/ 297 h 398"/>
                    <a:gd name="T42" fmla="*/ 102 w 255"/>
                    <a:gd name="T43" fmla="*/ 320 h 398"/>
                    <a:gd name="T44" fmla="*/ 125 w 255"/>
                    <a:gd name="T45" fmla="*/ 351 h 398"/>
                    <a:gd name="T46" fmla="*/ 152 w 255"/>
                    <a:gd name="T47" fmla="*/ 348 h 398"/>
                    <a:gd name="T48" fmla="*/ 172 w 255"/>
                    <a:gd name="T49" fmla="*/ 350 h 398"/>
                    <a:gd name="T50" fmla="*/ 176 w 255"/>
                    <a:gd name="T51" fmla="*/ 385 h 398"/>
                    <a:gd name="T52" fmla="*/ 193 w 255"/>
                    <a:gd name="T53" fmla="*/ 398 h 398"/>
                    <a:gd name="T54" fmla="*/ 201 w 255"/>
                    <a:gd name="T55" fmla="*/ 322 h 398"/>
                    <a:gd name="T56" fmla="*/ 189 w 255"/>
                    <a:gd name="T57" fmla="*/ 300 h 398"/>
                    <a:gd name="T58" fmla="*/ 201 w 255"/>
                    <a:gd name="T59" fmla="*/ 279 h 398"/>
                    <a:gd name="T60" fmla="*/ 206 w 255"/>
                    <a:gd name="T61" fmla="*/ 273 h 398"/>
                    <a:gd name="T62" fmla="*/ 194 w 255"/>
                    <a:gd name="T63" fmla="*/ 255 h 398"/>
                    <a:gd name="T64" fmla="*/ 241 w 255"/>
                    <a:gd name="T65" fmla="*/ 248 h 398"/>
                    <a:gd name="T66" fmla="*/ 250 w 255"/>
                    <a:gd name="T67" fmla="*/ 269 h 398"/>
                    <a:gd name="T68" fmla="*/ 249 w 255"/>
                    <a:gd name="T69" fmla="*/ 242 h 398"/>
                    <a:gd name="T70" fmla="*/ 236 w 255"/>
                    <a:gd name="T71" fmla="*/ 229 h 398"/>
                    <a:gd name="T72" fmla="*/ 246 w 255"/>
                    <a:gd name="T73" fmla="*/ 211 h 398"/>
                    <a:gd name="T74" fmla="*/ 236 w 255"/>
                    <a:gd name="T75" fmla="*/ 189 h 398"/>
                    <a:gd name="T76" fmla="*/ 243 w 255"/>
                    <a:gd name="T77" fmla="*/ 164 h 398"/>
                    <a:gd name="T78" fmla="*/ 240 w 255"/>
                    <a:gd name="T79" fmla="*/ 147 h 398"/>
                    <a:gd name="T80" fmla="*/ 213 w 255"/>
                    <a:gd name="T81" fmla="*/ 149 h 398"/>
                    <a:gd name="T82" fmla="*/ 191 w 255"/>
                    <a:gd name="T83" fmla="*/ 131 h 398"/>
                    <a:gd name="T84" fmla="*/ 152 w 255"/>
                    <a:gd name="T85" fmla="*/ 130 h 398"/>
                    <a:gd name="T86" fmla="*/ 142 w 255"/>
                    <a:gd name="T87" fmla="*/ 120 h 398"/>
                    <a:gd name="T88" fmla="*/ 144 w 255"/>
                    <a:gd name="T89" fmla="*/ 106 h 398"/>
                    <a:gd name="T90" fmla="*/ 138 w 255"/>
                    <a:gd name="T91" fmla="*/ 91 h 398"/>
                    <a:gd name="T92" fmla="*/ 125 w 255"/>
                    <a:gd name="T93" fmla="*/ 79 h 398"/>
                    <a:gd name="T94" fmla="*/ 136 w 255"/>
                    <a:gd name="T95" fmla="*/ 48 h 398"/>
                    <a:gd name="T96" fmla="*/ 151 w 255"/>
                    <a:gd name="T97" fmla="*/ 32 h 398"/>
                    <a:gd name="T98" fmla="*/ 170 w 255"/>
                    <a:gd name="T99" fmla="*/ 16 h 3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255" h="398">
                      <a:moveTo>
                        <a:pt x="170" y="16"/>
                      </a:moveTo>
                      <a:lnTo>
                        <a:pt x="175" y="8"/>
                      </a:lnTo>
                      <a:lnTo>
                        <a:pt x="170" y="2"/>
                      </a:lnTo>
                      <a:lnTo>
                        <a:pt x="163" y="0"/>
                      </a:lnTo>
                      <a:lnTo>
                        <a:pt x="152" y="12"/>
                      </a:lnTo>
                      <a:lnTo>
                        <a:pt x="143" y="17"/>
                      </a:lnTo>
                      <a:lnTo>
                        <a:pt x="126" y="29"/>
                      </a:lnTo>
                      <a:lnTo>
                        <a:pt x="109" y="27"/>
                      </a:lnTo>
                      <a:lnTo>
                        <a:pt x="108" y="32"/>
                      </a:lnTo>
                      <a:lnTo>
                        <a:pt x="95" y="32"/>
                      </a:lnTo>
                      <a:lnTo>
                        <a:pt x="82" y="43"/>
                      </a:lnTo>
                      <a:lnTo>
                        <a:pt x="77" y="64"/>
                      </a:lnTo>
                      <a:lnTo>
                        <a:pt x="77" y="71"/>
                      </a:lnTo>
                      <a:lnTo>
                        <a:pt x="67" y="74"/>
                      </a:lnTo>
                      <a:lnTo>
                        <a:pt x="52" y="91"/>
                      </a:lnTo>
                      <a:lnTo>
                        <a:pt x="40" y="90"/>
                      </a:lnTo>
                      <a:lnTo>
                        <a:pt x="38" y="94"/>
                      </a:lnTo>
                      <a:lnTo>
                        <a:pt x="42" y="108"/>
                      </a:lnTo>
                      <a:lnTo>
                        <a:pt x="38" y="114"/>
                      </a:lnTo>
                      <a:lnTo>
                        <a:pt x="31" y="112"/>
                      </a:lnTo>
                      <a:lnTo>
                        <a:pt x="27" y="125"/>
                      </a:lnTo>
                      <a:lnTo>
                        <a:pt x="36" y="137"/>
                      </a:lnTo>
                      <a:lnTo>
                        <a:pt x="39" y="157"/>
                      </a:lnTo>
                      <a:lnTo>
                        <a:pt x="34" y="163"/>
                      </a:lnTo>
                      <a:lnTo>
                        <a:pt x="38" y="185"/>
                      </a:lnTo>
                      <a:lnTo>
                        <a:pt x="33" y="199"/>
                      </a:lnTo>
                      <a:lnTo>
                        <a:pt x="40" y="205"/>
                      </a:lnTo>
                      <a:lnTo>
                        <a:pt x="33" y="217"/>
                      </a:lnTo>
                      <a:lnTo>
                        <a:pt x="24" y="232"/>
                      </a:lnTo>
                      <a:lnTo>
                        <a:pt x="12" y="234"/>
                      </a:lnTo>
                      <a:lnTo>
                        <a:pt x="8" y="242"/>
                      </a:lnTo>
                      <a:lnTo>
                        <a:pt x="9" y="254"/>
                      </a:lnTo>
                      <a:lnTo>
                        <a:pt x="0" y="256"/>
                      </a:lnTo>
                      <a:lnTo>
                        <a:pt x="3" y="264"/>
                      </a:lnTo>
                      <a:lnTo>
                        <a:pt x="25" y="277"/>
                      </a:lnTo>
                      <a:lnTo>
                        <a:pt x="28" y="277"/>
                      </a:lnTo>
                      <a:lnTo>
                        <a:pt x="33" y="286"/>
                      </a:lnTo>
                      <a:lnTo>
                        <a:pt x="51" y="290"/>
                      </a:lnTo>
                      <a:lnTo>
                        <a:pt x="57" y="286"/>
                      </a:lnTo>
                      <a:lnTo>
                        <a:pt x="67" y="293"/>
                      </a:lnTo>
                      <a:lnTo>
                        <a:pt x="76" y="299"/>
                      </a:lnTo>
                      <a:lnTo>
                        <a:pt x="81" y="297"/>
                      </a:lnTo>
                      <a:lnTo>
                        <a:pt x="95" y="308"/>
                      </a:lnTo>
                      <a:lnTo>
                        <a:pt x="102" y="320"/>
                      </a:lnTo>
                      <a:lnTo>
                        <a:pt x="112" y="326"/>
                      </a:lnTo>
                      <a:lnTo>
                        <a:pt x="125" y="351"/>
                      </a:lnTo>
                      <a:lnTo>
                        <a:pt x="141" y="354"/>
                      </a:lnTo>
                      <a:lnTo>
                        <a:pt x="152" y="348"/>
                      </a:lnTo>
                      <a:lnTo>
                        <a:pt x="160" y="351"/>
                      </a:lnTo>
                      <a:lnTo>
                        <a:pt x="172" y="350"/>
                      </a:lnTo>
                      <a:lnTo>
                        <a:pt x="189" y="361"/>
                      </a:lnTo>
                      <a:lnTo>
                        <a:pt x="176" y="385"/>
                      </a:lnTo>
                      <a:lnTo>
                        <a:pt x="182" y="385"/>
                      </a:lnTo>
                      <a:lnTo>
                        <a:pt x="193" y="398"/>
                      </a:lnTo>
                      <a:lnTo>
                        <a:pt x="201" y="333"/>
                      </a:lnTo>
                      <a:lnTo>
                        <a:pt x="201" y="322"/>
                      </a:lnTo>
                      <a:lnTo>
                        <a:pt x="198" y="309"/>
                      </a:lnTo>
                      <a:lnTo>
                        <a:pt x="189" y="300"/>
                      </a:lnTo>
                      <a:lnTo>
                        <a:pt x="189" y="283"/>
                      </a:lnTo>
                      <a:lnTo>
                        <a:pt x="201" y="279"/>
                      </a:lnTo>
                      <a:lnTo>
                        <a:pt x="205" y="281"/>
                      </a:lnTo>
                      <a:lnTo>
                        <a:pt x="206" y="273"/>
                      </a:lnTo>
                      <a:lnTo>
                        <a:pt x="194" y="270"/>
                      </a:lnTo>
                      <a:lnTo>
                        <a:pt x="194" y="255"/>
                      </a:lnTo>
                      <a:lnTo>
                        <a:pt x="234" y="256"/>
                      </a:lnTo>
                      <a:lnTo>
                        <a:pt x="241" y="248"/>
                      </a:lnTo>
                      <a:lnTo>
                        <a:pt x="247" y="255"/>
                      </a:lnTo>
                      <a:lnTo>
                        <a:pt x="250" y="269"/>
                      </a:lnTo>
                      <a:lnTo>
                        <a:pt x="255" y="266"/>
                      </a:lnTo>
                      <a:lnTo>
                        <a:pt x="249" y="242"/>
                      </a:lnTo>
                      <a:lnTo>
                        <a:pt x="243" y="234"/>
                      </a:lnTo>
                      <a:lnTo>
                        <a:pt x="236" y="229"/>
                      </a:lnTo>
                      <a:lnTo>
                        <a:pt x="247" y="217"/>
                      </a:lnTo>
                      <a:lnTo>
                        <a:pt x="246" y="211"/>
                      </a:lnTo>
                      <a:lnTo>
                        <a:pt x="240" y="205"/>
                      </a:lnTo>
                      <a:lnTo>
                        <a:pt x="236" y="189"/>
                      </a:lnTo>
                      <a:lnTo>
                        <a:pt x="238" y="172"/>
                      </a:lnTo>
                      <a:lnTo>
                        <a:pt x="243" y="164"/>
                      </a:lnTo>
                      <a:lnTo>
                        <a:pt x="248" y="152"/>
                      </a:lnTo>
                      <a:lnTo>
                        <a:pt x="240" y="147"/>
                      </a:lnTo>
                      <a:lnTo>
                        <a:pt x="228" y="150"/>
                      </a:lnTo>
                      <a:lnTo>
                        <a:pt x="213" y="149"/>
                      </a:lnTo>
                      <a:lnTo>
                        <a:pt x="205" y="152"/>
                      </a:lnTo>
                      <a:lnTo>
                        <a:pt x="191" y="131"/>
                      </a:lnTo>
                      <a:lnTo>
                        <a:pt x="179" y="127"/>
                      </a:lnTo>
                      <a:lnTo>
                        <a:pt x="152" y="130"/>
                      </a:lnTo>
                      <a:lnTo>
                        <a:pt x="147" y="122"/>
                      </a:lnTo>
                      <a:lnTo>
                        <a:pt x="142" y="120"/>
                      </a:lnTo>
                      <a:lnTo>
                        <a:pt x="141" y="114"/>
                      </a:lnTo>
                      <a:lnTo>
                        <a:pt x="144" y="106"/>
                      </a:lnTo>
                      <a:lnTo>
                        <a:pt x="143" y="96"/>
                      </a:lnTo>
                      <a:lnTo>
                        <a:pt x="138" y="91"/>
                      </a:lnTo>
                      <a:lnTo>
                        <a:pt x="137" y="81"/>
                      </a:lnTo>
                      <a:lnTo>
                        <a:pt x="125" y="79"/>
                      </a:lnTo>
                      <a:lnTo>
                        <a:pt x="132" y="65"/>
                      </a:lnTo>
                      <a:lnTo>
                        <a:pt x="136" y="48"/>
                      </a:lnTo>
                      <a:lnTo>
                        <a:pt x="142" y="39"/>
                      </a:lnTo>
                      <a:lnTo>
                        <a:pt x="151" y="32"/>
                      </a:lnTo>
                      <a:lnTo>
                        <a:pt x="156" y="20"/>
                      </a:lnTo>
                      <a:lnTo>
                        <a:pt x="170" y="16"/>
                      </a:lnTo>
                      <a:lnTo>
                        <a:pt x="170" y="1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4" name="Costa Rica" descr="{&quot;Key&quot;:&quot;costa rica&quot;,&quot;Name&quot;:&quot;Costa Ric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65306043-3215-B0A4-631C-57CF9D252B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52775" y="4059238"/>
                  <a:ext cx="109537" cy="112713"/>
                </a:xfrm>
                <a:custGeom>
                  <a:avLst/>
                  <a:gdLst>
                    <a:gd name="T0" fmla="*/ 48 w 69"/>
                    <a:gd name="T1" fmla="*/ 7 h 71"/>
                    <a:gd name="T2" fmla="*/ 43 w 69"/>
                    <a:gd name="T3" fmla="*/ 12 h 71"/>
                    <a:gd name="T4" fmla="*/ 36 w 69"/>
                    <a:gd name="T5" fmla="*/ 11 h 71"/>
                    <a:gd name="T6" fmla="*/ 34 w 69"/>
                    <a:gd name="T7" fmla="*/ 6 h 71"/>
                    <a:gd name="T8" fmla="*/ 27 w 69"/>
                    <a:gd name="T9" fmla="*/ 4 h 71"/>
                    <a:gd name="T10" fmla="*/ 21 w 69"/>
                    <a:gd name="T11" fmla="*/ 7 h 71"/>
                    <a:gd name="T12" fmla="*/ 8 w 69"/>
                    <a:gd name="T13" fmla="*/ 0 h 71"/>
                    <a:gd name="T14" fmla="*/ 6 w 69"/>
                    <a:gd name="T15" fmla="*/ 3 h 71"/>
                    <a:gd name="T16" fmla="*/ 0 w 69"/>
                    <a:gd name="T17" fmla="*/ 8 h 71"/>
                    <a:gd name="T18" fmla="*/ 6 w 69"/>
                    <a:gd name="T19" fmla="*/ 11 h 71"/>
                    <a:gd name="T20" fmla="*/ 3 w 69"/>
                    <a:gd name="T21" fmla="*/ 19 h 71"/>
                    <a:gd name="T22" fmla="*/ 2 w 69"/>
                    <a:gd name="T23" fmla="*/ 26 h 71"/>
                    <a:gd name="T24" fmla="*/ 5 w 69"/>
                    <a:gd name="T25" fmla="*/ 31 h 71"/>
                    <a:gd name="T26" fmla="*/ 11 w 69"/>
                    <a:gd name="T27" fmla="*/ 33 h 71"/>
                    <a:gd name="T28" fmla="*/ 16 w 69"/>
                    <a:gd name="T29" fmla="*/ 40 h 71"/>
                    <a:gd name="T30" fmla="*/ 20 w 69"/>
                    <a:gd name="T31" fmla="*/ 34 h 71"/>
                    <a:gd name="T32" fmla="*/ 19 w 69"/>
                    <a:gd name="T33" fmla="*/ 27 h 71"/>
                    <a:gd name="T34" fmla="*/ 24 w 69"/>
                    <a:gd name="T35" fmla="*/ 31 h 71"/>
                    <a:gd name="T36" fmla="*/ 25 w 69"/>
                    <a:gd name="T37" fmla="*/ 39 h 71"/>
                    <a:gd name="T38" fmla="*/ 33 w 69"/>
                    <a:gd name="T39" fmla="*/ 41 h 71"/>
                    <a:gd name="T40" fmla="*/ 40 w 69"/>
                    <a:gd name="T41" fmla="*/ 46 h 71"/>
                    <a:gd name="T42" fmla="*/ 46 w 69"/>
                    <a:gd name="T43" fmla="*/ 52 h 71"/>
                    <a:gd name="T44" fmla="*/ 46 w 69"/>
                    <a:gd name="T45" fmla="*/ 57 h 71"/>
                    <a:gd name="T46" fmla="*/ 44 w 69"/>
                    <a:gd name="T47" fmla="*/ 61 h 71"/>
                    <a:gd name="T48" fmla="*/ 48 w 69"/>
                    <a:gd name="T49" fmla="*/ 67 h 71"/>
                    <a:gd name="T50" fmla="*/ 59 w 69"/>
                    <a:gd name="T51" fmla="*/ 71 h 71"/>
                    <a:gd name="T52" fmla="*/ 60 w 69"/>
                    <a:gd name="T53" fmla="*/ 67 h 71"/>
                    <a:gd name="T54" fmla="*/ 62 w 69"/>
                    <a:gd name="T55" fmla="*/ 62 h 71"/>
                    <a:gd name="T56" fmla="*/ 62 w 69"/>
                    <a:gd name="T57" fmla="*/ 57 h 71"/>
                    <a:gd name="T58" fmla="*/ 64 w 69"/>
                    <a:gd name="T59" fmla="*/ 55 h 71"/>
                    <a:gd name="T60" fmla="*/ 61 w 69"/>
                    <a:gd name="T61" fmla="*/ 52 h 71"/>
                    <a:gd name="T62" fmla="*/ 61 w 69"/>
                    <a:gd name="T63" fmla="*/ 42 h 71"/>
                    <a:gd name="T64" fmla="*/ 69 w 69"/>
                    <a:gd name="T65" fmla="*/ 39 h 71"/>
                    <a:gd name="T66" fmla="*/ 60 w 69"/>
                    <a:gd name="T67" fmla="*/ 29 h 71"/>
                    <a:gd name="T68" fmla="*/ 52 w 69"/>
                    <a:gd name="T69" fmla="*/ 20 h 71"/>
                    <a:gd name="T70" fmla="*/ 48 w 69"/>
                    <a:gd name="T71" fmla="*/ 7 h 71"/>
                    <a:gd name="T72" fmla="*/ 48 w 69"/>
                    <a:gd name="T73" fmla="*/ 7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69" h="71">
                      <a:moveTo>
                        <a:pt x="48" y="7"/>
                      </a:moveTo>
                      <a:lnTo>
                        <a:pt x="43" y="12"/>
                      </a:lnTo>
                      <a:lnTo>
                        <a:pt x="36" y="11"/>
                      </a:lnTo>
                      <a:lnTo>
                        <a:pt x="34" y="6"/>
                      </a:lnTo>
                      <a:lnTo>
                        <a:pt x="27" y="4"/>
                      </a:lnTo>
                      <a:lnTo>
                        <a:pt x="21" y="7"/>
                      </a:lnTo>
                      <a:lnTo>
                        <a:pt x="8" y="0"/>
                      </a:lnTo>
                      <a:lnTo>
                        <a:pt x="6" y="3"/>
                      </a:lnTo>
                      <a:lnTo>
                        <a:pt x="0" y="8"/>
                      </a:lnTo>
                      <a:lnTo>
                        <a:pt x="6" y="11"/>
                      </a:lnTo>
                      <a:lnTo>
                        <a:pt x="3" y="19"/>
                      </a:lnTo>
                      <a:lnTo>
                        <a:pt x="2" y="26"/>
                      </a:lnTo>
                      <a:lnTo>
                        <a:pt x="5" y="31"/>
                      </a:lnTo>
                      <a:lnTo>
                        <a:pt x="11" y="33"/>
                      </a:lnTo>
                      <a:lnTo>
                        <a:pt x="16" y="40"/>
                      </a:lnTo>
                      <a:lnTo>
                        <a:pt x="20" y="34"/>
                      </a:lnTo>
                      <a:lnTo>
                        <a:pt x="19" y="27"/>
                      </a:lnTo>
                      <a:lnTo>
                        <a:pt x="24" y="31"/>
                      </a:lnTo>
                      <a:lnTo>
                        <a:pt x="25" y="39"/>
                      </a:lnTo>
                      <a:lnTo>
                        <a:pt x="33" y="41"/>
                      </a:lnTo>
                      <a:lnTo>
                        <a:pt x="40" y="46"/>
                      </a:lnTo>
                      <a:lnTo>
                        <a:pt x="46" y="52"/>
                      </a:lnTo>
                      <a:lnTo>
                        <a:pt x="46" y="57"/>
                      </a:lnTo>
                      <a:lnTo>
                        <a:pt x="44" y="61"/>
                      </a:lnTo>
                      <a:lnTo>
                        <a:pt x="48" y="67"/>
                      </a:lnTo>
                      <a:lnTo>
                        <a:pt x="59" y="71"/>
                      </a:lnTo>
                      <a:lnTo>
                        <a:pt x="60" y="67"/>
                      </a:lnTo>
                      <a:lnTo>
                        <a:pt x="62" y="62"/>
                      </a:lnTo>
                      <a:lnTo>
                        <a:pt x="62" y="57"/>
                      </a:lnTo>
                      <a:lnTo>
                        <a:pt x="64" y="55"/>
                      </a:lnTo>
                      <a:lnTo>
                        <a:pt x="61" y="52"/>
                      </a:lnTo>
                      <a:lnTo>
                        <a:pt x="61" y="42"/>
                      </a:lnTo>
                      <a:lnTo>
                        <a:pt x="69" y="39"/>
                      </a:lnTo>
                      <a:lnTo>
                        <a:pt x="60" y="29"/>
                      </a:lnTo>
                      <a:lnTo>
                        <a:pt x="52" y="20"/>
                      </a:lnTo>
                      <a:lnTo>
                        <a:pt x="48" y="7"/>
                      </a:lnTo>
                      <a:lnTo>
                        <a:pt x="48" y="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5" name="Cuba" descr="{&quot;Key&quot;:&quot;cuba&quot;,&quot;Name&quot;:&quot;Cub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824D82BE-3AEF-4976-E751-7D3863A84C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28975" y="3606801"/>
                  <a:ext cx="346075" cy="127000"/>
                </a:xfrm>
                <a:custGeom>
                  <a:avLst/>
                  <a:gdLst>
                    <a:gd name="T0" fmla="*/ 112 w 218"/>
                    <a:gd name="T1" fmla="*/ 11 h 80"/>
                    <a:gd name="T2" fmla="*/ 93 w 218"/>
                    <a:gd name="T3" fmla="*/ 3 h 80"/>
                    <a:gd name="T4" fmla="*/ 77 w 218"/>
                    <a:gd name="T5" fmla="*/ 2 h 80"/>
                    <a:gd name="T6" fmla="*/ 59 w 218"/>
                    <a:gd name="T7" fmla="*/ 0 h 80"/>
                    <a:gd name="T8" fmla="*/ 55 w 218"/>
                    <a:gd name="T9" fmla="*/ 3 h 80"/>
                    <a:gd name="T10" fmla="*/ 39 w 218"/>
                    <a:gd name="T11" fmla="*/ 6 h 80"/>
                    <a:gd name="T12" fmla="*/ 28 w 218"/>
                    <a:gd name="T13" fmla="*/ 11 h 80"/>
                    <a:gd name="T14" fmla="*/ 17 w 218"/>
                    <a:gd name="T15" fmla="*/ 15 h 80"/>
                    <a:gd name="T16" fmla="*/ 12 w 218"/>
                    <a:gd name="T17" fmla="*/ 25 h 80"/>
                    <a:gd name="T18" fmla="*/ 0 w 218"/>
                    <a:gd name="T19" fmla="*/ 32 h 80"/>
                    <a:gd name="T20" fmla="*/ 9 w 218"/>
                    <a:gd name="T21" fmla="*/ 34 h 80"/>
                    <a:gd name="T22" fmla="*/ 19 w 218"/>
                    <a:gd name="T23" fmla="*/ 31 h 80"/>
                    <a:gd name="T24" fmla="*/ 23 w 218"/>
                    <a:gd name="T25" fmla="*/ 26 h 80"/>
                    <a:gd name="T26" fmla="*/ 31 w 218"/>
                    <a:gd name="T27" fmla="*/ 25 h 80"/>
                    <a:gd name="T28" fmla="*/ 48 w 218"/>
                    <a:gd name="T29" fmla="*/ 13 h 80"/>
                    <a:gd name="T30" fmla="*/ 68 w 218"/>
                    <a:gd name="T31" fmla="*/ 14 h 80"/>
                    <a:gd name="T32" fmla="*/ 59 w 218"/>
                    <a:gd name="T33" fmla="*/ 20 h 80"/>
                    <a:gd name="T34" fmla="*/ 66 w 218"/>
                    <a:gd name="T35" fmla="*/ 25 h 80"/>
                    <a:gd name="T36" fmla="*/ 92 w 218"/>
                    <a:gd name="T37" fmla="*/ 29 h 80"/>
                    <a:gd name="T38" fmla="*/ 98 w 218"/>
                    <a:gd name="T39" fmla="*/ 33 h 80"/>
                    <a:gd name="T40" fmla="*/ 116 w 218"/>
                    <a:gd name="T41" fmla="*/ 40 h 80"/>
                    <a:gd name="T42" fmla="*/ 128 w 218"/>
                    <a:gd name="T43" fmla="*/ 39 h 80"/>
                    <a:gd name="T44" fmla="*/ 131 w 218"/>
                    <a:gd name="T45" fmla="*/ 53 h 80"/>
                    <a:gd name="T46" fmla="*/ 138 w 218"/>
                    <a:gd name="T47" fmla="*/ 59 h 80"/>
                    <a:gd name="T48" fmla="*/ 151 w 218"/>
                    <a:gd name="T49" fmla="*/ 60 h 80"/>
                    <a:gd name="T50" fmla="*/ 158 w 218"/>
                    <a:gd name="T51" fmla="*/ 67 h 80"/>
                    <a:gd name="T52" fmla="*/ 143 w 218"/>
                    <a:gd name="T53" fmla="*/ 80 h 80"/>
                    <a:gd name="T54" fmla="*/ 172 w 218"/>
                    <a:gd name="T55" fmla="*/ 78 h 80"/>
                    <a:gd name="T56" fmla="*/ 186 w 218"/>
                    <a:gd name="T57" fmla="*/ 80 h 80"/>
                    <a:gd name="T58" fmla="*/ 200 w 218"/>
                    <a:gd name="T59" fmla="*/ 79 h 80"/>
                    <a:gd name="T60" fmla="*/ 214 w 218"/>
                    <a:gd name="T61" fmla="*/ 75 h 80"/>
                    <a:gd name="T62" fmla="*/ 218 w 218"/>
                    <a:gd name="T63" fmla="*/ 70 h 80"/>
                    <a:gd name="T64" fmla="*/ 203 w 218"/>
                    <a:gd name="T65" fmla="*/ 60 h 80"/>
                    <a:gd name="T66" fmla="*/ 188 w 218"/>
                    <a:gd name="T67" fmla="*/ 59 h 80"/>
                    <a:gd name="T68" fmla="*/ 190 w 218"/>
                    <a:gd name="T69" fmla="*/ 53 h 80"/>
                    <a:gd name="T70" fmla="*/ 179 w 218"/>
                    <a:gd name="T71" fmla="*/ 48 h 80"/>
                    <a:gd name="T72" fmla="*/ 171 w 218"/>
                    <a:gd name="T73" fmla="*/ 48 h 80"/>
                    <a:gd name="T74" fmla="*/ 160 w 218"/>
                    <a:gd name="T75" fmla="*/ 38 h 80"/>
                    <a:gd name="T76" fmla="*/ 145 w 218"/>
                    <a:gd name="T77" fmla="*/ 23 h 80"/>
                    <a:gd name="T78" fmla="*/ 138 w 218"/>
                    <a:gd name="T79" fmla="*/ 17 h 80"/>
                    <a:gd name="T80" fmla="*/ 119 w 218"/>
                    <a:gd name="T81" fmla="*/ 20 h 80"/>
                    <a:gd name="T82" fmla="*/ 112 w 218"/>
                    <a:gd name="T83" fmla="*/ 11 h 80"/>
                    <a:gd name="T84" fmla="*/ 112 w 218"/>
                    <a:gd name="T85" fmla="*/ 11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218" h="80">
                      <a:moveTo>
                        <a:pt x="112" y="11"/>
                      </a:moveTo>
                      <a:lnTo>
                        <a:pt x="93" y="3"/>
                      </a:lnTo>
                      <a:lnTo>
                        <a:pt x="77" y="2"/>
                      </a:lnTo>
                      <a:lnTo>
                        <a:pt x="59" y="0"/>
                      </a:lnTo>
                      <a:lnTo>
                        <a:pt x="55" y="3"/>
                      </a:lnTo>
                      <a:lnTo>
                        <a:pt x="39" y="6"/>
                      </a:lnTo>
                      <a:lnTo>
                        <a:pt x="28" y="11"/>
                      </a:lnTo>
                      <a:lnTo>
                        <a:pt x="17" y="15"/>
                      </a:lnTo>
                      <a:lnTo>
                        <a:pt x="12" y="25"/>
                      </a:lnTo>
                      <a:lnTo>
                        <a:pt x="0" y="32"/>
                      </a:lnTo>
                      <a:lnTo>
                        <a:pt x="9" y="34"/>
                      </a:lnTo>
                      <a:lnTo>
                        <a:pt x="19" y="31"/>
                      </a:lnTo>
                      <a:lnTo>
                        <a:pt x="23" y="26"/>
                      </a:lnTo>
                      <a:lnTo>
                        <a:pt x="31" y="25"/>
                      </a:lnTo>
                      <a:lnTo>
                        <a:pt x="48" y="13"/>
                      </a:lnTo>
                      <a:lnTo>
                        <a:pt x="68" y="14"/>
                      </a:lnTo>
                      <a:lnTo>
                        <a:pt x="59" y="20"/>
                      </a:lnTo>
                      <a:lnTo>
                        <a:pt x="66" y="25"/>
                      </a:lnTo>
                      <a:lnTo>
                        <a:pt x="92" y="29"/>
                      </a:lnTo>
                      <a:lnTo>
                        <a:pt x="98" y="33"/>
                      </a:lnTo>
                      <a:lnTo>
                        <a:pt x="116" y="40"/>
                      </a:lnTo>
                      <a:lnTo>
                        <a:pt x="128" y="39"/>
                      </a:lnTo>
                      <a:lnTo>
                        <a:pt x="131" y="53"/>
                      </a:lnTo>
                      <a:lnTo>
                        <a:pt x="138" y="59"/>
                      </a:lnTo>
                      <a:lnTo>
                        <a:pt x="151" y="60"/>
                      </a:lnTo>
                      <a:lnTo>
                        <a:pt x="158" y="67"/>
                      </a:lnTo>
                      <a:lnTo>
                        <a:pt x="143" y="80"/>
                      </a:lnTo>
                      <a:lnTo>
                        <a:pt x="172" y="78"/>
                      </a:lnTo>
                      <a:lnTo>
                        <a:pt x="186" y="80"/>
                      </a:lnTo>
                      <a:lnTo>
                        <a:pt x="200" y="79"/>
                      </a:lnTo>
                      <a:lnTo>
                        <a:pt x="214" y="75"/>
                      </a:lnTo>
                      <a:lnTo>
                        <a:pt x="218" y="70"/>
                      </a:lnTo>
                      <a:lnTo>
                        <a:pt x="203" y="60"/>
                      </a:lnTo>
                      <a:lnTo>
                        <a:pt x="188" y="59"/>
                      </a:lnTo>
                      <a:lnTo>
                        <a:pt x="190" y="53"/>
                      </a:lnTo>
                      <a:lnTo>
                        <a:pt x="179" y="48"/>
                      </a:lnTo>
                      <a:lnTo>
                        <a:pt x="171" y="48"/>
                      </a:lnTo>
                      <a:lnTo>
                        <a:pt x="160" y="38"/>
                      </a:lnTo>
                      <a:lnTo>
                        <a:pt x="145" y="23"/>
                      </a:lnTo>
                      <a:lnTo>
                        <a:pt x="138" y="17"/>
                      </a:lnTo>
                      <a:lnTo>
                        <a:pt x="119" y="20"/>
                      </a:lnTo>
                      <a:lnTo>
                        <a:pt x="112" y="11"/>
                      </a:lnTo>
                      <a:lnTo>
                        <a:pt x="112" y="1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6" name="Czech Republic" descr="{&quot;Key&quot;:&quot;czech republic&quot;,&quot;Name&quot;:&quot;Czech Republic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EB87E39-44B2-9DA1-1D34-BB4FAFF419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54762" y="2563813"/>
                  <a:ext cx="193675" cy="93663"/>
                </a:xfrm>
                <a:custGeom>
                  <a:avLst/>
                  <a:gdLst>
                    <a:gd name="T0" fmla="*/ 49 w 122"/>
                    <a:gd name="T1" fmla="*/ 0 h 59"/>
                    <a:gd name="T2" fmla="*/ 41 w 122"/>
                    <a:gd name="T3" fmla="*/ 2 h 59"/>
                    <a:gd name="T4" fmla="*/ 36 w 122"/>
                    <a:gd name="T5" fmla="*/ 0 h 59"/>
                    <a:gd name="T6" fmla="*/ 31 w 122"/>
                    <a:gd name="T7" fmla="*/ 4 h 59"/>
                    <a:gd name="T8" fmla="*/ 19 w 122"/>
                    <a:gd name="T9" fmla="*/ 9 h 59"/>
                    <a:gd name="T10" fmla="*/ 13 w 122"/>
                    <a:gd name="T11" fmla="*/ 14 h 59"/>
                    <a:gd name="T12" fmla="*/ 0 w 122"/>
                    <a:gd name="T13" fmla="*/ 19 h 59"/>
                    <a:gd name="T14" fmla="*/ 3 w 122"/>
                    <a:gd name="T15" fmla="*/ 26 h 59"/>
                    <a:gd name="T16" fmla="*/ 6 w 122"/>
                    <a:gd name="T17" fmla="*/ 36 h 59"/>
                    <a:gd name="T18" fmla="*/ 16 w 122"/>
                    <a:gd name="T19" fmla="*/ 41 h 59"/>
                    <a:gd name="T20" fmla="*/ 27 w 122"/>
                    <a:gd name="T21" fmla="*/ 52 h 59"/>
                    <a:gd name="T22" fmla="*/ 41 w 122"/>
                    <a:gd name="T23" fmla="*/ 59 h 59"/>
                    <a:gd name="T24" fmla="*/ 51 w 122"/>
                    <a:gd name="T25" fmla="*/ 50 h 59"/>
                    <a:gd name="T26" fmla="*/ 57 w 122"/>
                    <a:gd name="T27" fmla="*/ 48 h 59"/>
                    <a:gd name="T28" fmla="*/ 72 w 122"/>
                    <a:gd name="T29" fmla="*/ 54 h 59"/>
                    <a:gd name="T30" fmla="*/ 81 w 122"/>
                    <a:gd name="T31" fmla="*/ 53 h 59"/>
                    <a:gd name="T32" fmla="*/ 89 w 122"/>
                    <a:gd name="T33" fmla="*/ 58 h 59"/>
                    <a:gd name="T34" fmla="*/ 91 w 122"/>
                    <a:gd name="T35" fmla="*/ 52 h 59"/>
                    <a:gd name="T36" fmla="*/ 100 w 122"/>
                    <a:gd name="T37" fmla="*/ 53 h 59"/>
                    <a:gd name="T38" fmla="*/ 105 w 122"/>
                    <a:gd name="T39" fmla="*/ 51 h 59"/>
                    <a:gd name="T40" fmla="*/ 106 w 122"/>
                    <a:gd name="T41" fmla="*/ 49 h 59"/>
                    <a:gd name="T42" fmla="*/ 109 w 122"/>
                    <a:gd name="T43" fmla="*/ 48 h 59"/>
                    <a:gd name="T44" fmla="*/ 110 w 122"/>
                    <a:gd name="T45" fmla="*/ 42 h 59"/>
                    <a:gd name="T46" fmla="*/ 114 w 122"/>
                    <a:gd name="T47" fmla="*/ 41 h 59"/>
                    <a:gd name="T48" fmla="*/ 116 w 122"/>
                    <a:gd name="T49" fmla="*/ 38 h 59"/>
                    <a:gd name="T50" fmla="*/ 122 w 122"/>
                    <a:gd name="T51" fmla="*/ 38 h 59"/>
                    <a:gd name="T52" fmla="*/ 113 w 122"/>
                    <a:gd name="T53" fmla="*/ 25 h 59"/>
                    <a:gd name="T54" fmla="*/ 99 w 122"/>
                    <a:gd name="T55" fmla="*/ 24 h 59"/>
                    <a:gd name="T56" fmla="*/ 96 w 122"/>
                    <a:gd name="T57" fmla="*/ 17 h 59"/>
                    <a:gd name="T58" fmla="*/ 84 w 122"/>
                    <a:gd name="T59" fmla="*/ 15 h 59"/>
                    <a:gd name="T60" fmla="*/ 81 w 122"/>
                    <a:gd name="T61" fmla="*/ 21 h 59"/>
                    <a:gd name="T62" fmla="*/ 72 w 122"/>
                    <a:gd name="T63" fmla="*/ 16 h 59"/>
                    <a:gd name="T64" fmla="*/ 72 w 122"/>
                    <a:gd name="T65" fmla="*/ 10 h 59"/>
                    <a:gd name="T66" fmla="*/ 58 w 122"/>
                    <a:gd name="T67" fmla="*/ 8 h 59"/>
                    <a:gd name="T68" fmla="*/ 49 w 122"/>
                    <a:gd name="T69" fmla="*/ 0 h 59"/>
                    <a:gd name="T70" fmla="*/ 49 w 122"/>
                    <a:gd name="T71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22" h="59">
                      <a:moveTo>
                        <a:pt x="49" y="0"/>
                      </a:moveTo>
                      <a:lnTo>
                        <a:pt x="41" y="2"/>
                      </a:lnTo>
                      <a:lnTo>
                        <a:pt x="36" y="0"/>
                      </a:lnTo>
                      <a:lnTo>
                        <a:pt x="31" y="4"/>
                      </a:lnTo>
                      <a:lnTo>
                        <a:pt x="19" y="9"/>
                      </a:lnTo>
                      <a:lnTo>
                        <a:pt x="13" y="14"/>
                      </a:lnTo>
                      <a:lnTo>
                        <a:pt x="0" y="19"/>
                      </a:lnTo>
                      <a:lnTo>
                        <a:pt x="3" y="26"/>
                      </a:lnTo>
                      <a:lnTo>
                        <a:pt x="6" y="36"/>
                      </a:lnTo>
                      <a:lnTo>
                        <a:pt x="16" y="41"/>
                      </a:lnTo>
                      <a:lnTo>
                        <a:pt x="27" y="52"/>
                      </a:lnTo>
                      <a:lnTo>
                        <a:pt x="41" y="59"/>
                      </a:lnTo>
                      <a:lnTo>
                        <a:pt x="51" y="50"/>
                      </a:lnTo>
                      <a:lnTo>
                        <a:pt x="57" y="48"/>
                      </a:lnTo>
                      <a:lnTo>
                        <a:pt x="72" y="54"/>
                      </a:lnTo>
                      <a:lnTo>
                        <a:pt x="81" y="53"/>
                      </a:lnTo>
                      <a:lnTo>
                        <a:pt x="89" y="58"/>
                      </a:lnTo>
                      <a:lnTo>
                        <a:pt x="91" y="52"/>
                      </a:lnTo>
                      <a:lnTo>
                        <a:pt x="100" y="53"/>
                      </a:lnTo>
                      <a:lnTo>
                        <a:pt x="105" y="51"/>
                      </a:lnTo>
                      <a:lnTo>
                        <a:pt x="106" y="49"/>
                      </a:lnTo>
                      <a:lnTo>
                        <a:pt x="109" y="48"/>
                      </a:lnTo>
                      <a:lnTo>
                        <a:pt x="110" y="42"/>
                      </a:lnTo>
                      <a:lnTo>
                        <a:pt x="114" y="41"/>
                      </a:lnTo>
                      <a:lnTo>
                        <a:pt x="116" y="38"/>
                      </a:lnTo>
                      <a:lnTo>
                        <a:pt x="122" y="38"/>
                      </a:lnTo>
                      <a:lnTo>
                        <a:pt x="113" y="25"/>
                      </a:lnTo>
                      <a:lnTo>
                        <a:pt x="99" y="24"/>
                      </a:lnTo>
                      <a:lnTo>
                        <a:pt x="96" y="17"/>
                      </a:lnTo>
                      <a:lnTo>
                        <a:pt x="84" y="15"/>
                      </a:lnTo>
                      <a:lnTo>
                        <a:pt x="81" y="21"/>
                      </a:lnTo>
                      <a:lnTo>
                        <a:pt x="72" y="16"/>
                      </a:lnTo>
                      <a:lnTo>
                        <a:pt x="72" y="10"/>
                      </a:lnTo>
                      <a:lnTo>
                        <a:pt x="58" y="8"/>
                      </a:lnTo>
                      <a:lnTo>
                        <a:pt x="49" y="0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7" name="Germany" descr="{&quot;Key&quot;:&quot;germany&quot;,&quot;Name&quot;:&quot;Germany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A71845A-4139-9F32-D8F5-03FDC9D71D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72200" y="2424113"/>
                  <a:ext cx="260350" cy="279400"/>
                </a:xfrm>
                <a:custGeom>
                  <a:avLst/>
                  <a:gdLst>
                    <a:gd name="T0" fmla="*/ 142 w 164"/>
                    <a:gd name="T1" fmla="*/ 27 h 176"/>
                    <a:gd name="T2" fmla="*/ 133 w 164"/>
                    <a:gd name="T3" fmla="*/ 21 h 176"/>
                    <a:gd name="T4" fmla="*/ 113 w 164"/>
                    <a:gd name="T5" fmla="*/ 12 h 176"/>
                    <a:gd name="T6" fmla="*/ 103 w 164"/>
                    <a:gd name="T7" fmla="*/ 18 h 176"/>
                    <a:gd name="T8" fmla="*/ 86 w 164"/>
                    <a:gd name="T9" fmla="*/ 22 h 176"/>
                    <a:gd name="T10" fmla="*/ 86 w 164"/>
                    <a:gd name="T11" fmla="*/ 14 h 176"/>
                    <a:gd name="T12" fmla="*/ 67 w 164"/>
                    <a:gd name="T13" fmla="*/ 9 h 176"/>
                    <a:gd name="T14" fmla="*/ 66 w 164"/>
                    <a:gd name="T15" fmla="*/ 0 h 176"/>
                    <a:gd name="T16" fmla="*/ 55 w 164"/>
                    <a:gd name="T17" fmla="*/ 4 h 176"/>
                    <a:gd name="T18" fmla="*/ 42 w 164"/>
                    <a:gd name="T19" fmla="*/ 0 h 176"/>
                    <a:gd name="T20" fmla="*/ 43 w 164"/>
                    <a:gd name="T21" fmla="*/ 13 h 176"/>
                    <a:gd name="T22" fmla="*/ 47 w 164"/>
                    <a:gd name="T23" fmla="*/ 22 h 176"/>
                    <a:gd name="T24" fmla="*/ 36 w 164"/>
                    <a:gd name="T25" fmla="*/ 33 h 176"/>
                    <a:gd name="T26" fmla="*/ 32 w 164"/>
                    <a:gd name="T27" fmla="*/ 28 h 176"/>
                    <a:gd name="T28" fmla="*/ 18 w 164"/>
                    <a:gd name="T29" fmla="*/ 29 h 176"/>
                    <a:gd name="T30" fmla="*/ 15 w 164"/>
                    <a:gd name="T31" fmla="*/ 34 h 176"/>
                    <a:gd name="T32" fmla="*/ 18 w 164"/>
                    <a:gd name="T33" fmla="*/ 42 h 176"/>
                    <a:gd name="T34" fmla="*/ 15 w 164"/>
                    <a:gd name="T35" fmla="*/ 62 h 176"/>
                    <a:gd name="T36" fmla="*/ 11 w 164"/>
                    <a:gd name="T37" fmla="*/ 71 h 176"/>
                    <a:gd name="T38" fmla="*/ 0 w 164"/>
                    <a:gd name="T39" fmla="*/ 71 h 176"/>
                    <a:gd name="T40" fmla="*/ 4 w 164"/>
                    <a:gd name="T41" fmla="*/ 95 h 176"/>
                    <a:gd name="T42" fmla="*/ 3 w 164"/>
                    <a:gd name="T43" fmla="*/ 111 h 176"/>
                    <a:gd name="T44" fmla="*/ 6 w 164"/>
                    <a:gd name="T45" fmla="*/ 116 h 176"/>
                    <a:gd name="T46" fmla="*/ 5 w 164"/>
                    <a:gd name="T47" fmla="*/ 126 h 176"/>
                    <a:gd name="T48" fmla="*/ 15 w 164"/>
                    <a:gd name="T49" fmla="*/ 132 h 176"/>
                    <a:gd name="T50" fmla="*/ 41 w 164"/>
                    <a:gd name="T51" fmla="*/ 137 h 176"/>
                    <a:gd name="T52" fmla="*/ 32 w 164"/>
                    <a:gd name="T53" fmla="*/ 152 h 176"/>
                    <a:gd name="T54" fmla="*/ 31 w 164"/>
                    <a:gd name="T55" fmla="*/ 168 h 176"/>
                    <a:gd name="T56" fmla="*/ 46 w 164"/>
                    <a:gd name="T57" fmla="*/ 168 h 176"/>
                    <a:gd name="T58" fmla="*/ 50 w 164"/>
                    <a:gd name="T59" fmla="*/ 164 h 176"/>
                    <a:gd name="T60" fmla="*/ 70 w 164"/>
                    <a:gd name="T61" fmla="*/ 170 h 176"/>
                    <a:gd name="T62" fmla="*/ 75 w 164"/>
                    <a:gd name="T63" fmla="*/ 169 h 176"/>
                    <a:gd name="T64" fmla="*/ 86 w 164"/>
                    <a:gd name="T65" fmla="*/ 176 h 176"/>
                    <a:gd name="T66" fmla="*/ 88 w 164"/>
                    <a:gd name="T67" fmla="*/ 170 h 176"/>
                    <a:gd name="T68" fmla="*/ 104 w 164"/>
                    <a:gd name="T69" fmla="*/ 171 h 176"/>
                    <a:gd name="T70" fmla="*/ 117 w 164"/>
                    <a:gd name="T71" fmla="*/ 167 h 176"/>
                    <a:gd name="T72" fmla="*/ 126 w 164"/>
                    <a:gd name="T73" fmla="*/ 168 h 176"/>
                    <a:gd name="T74" fmla="*/ 132 w 164"/>
                    <a:gd name="T75" fmla="*/ 172 h 176"/>
                    <a:gd name="T76" fmla="*/ 133 w 164"/>
                    <a:gd name="T77" fmla="*/ 168 h 176"/>
                    <a:gd name="T78" fmla="*/ 130 w 164"/>
                    <a:gd name="T79" fmla="*/ 154 h 176"/>
                    <a:gd name="T80" fmla="*/ 136 w 164"/>
                    <a:gd name="T81" fmla="*/ 150 h 176"/>
                    <a:gd name="T82" fmla="*/ 142 w 164"/>
                    <a:gd name="T83" fmla="*/ 140 h 176"/>
                    <a:gd name="T84" fmla="*/ 131 w 164"/>
                    <a:gd name="T85" fmla="*/ 129 h 176"/>
                    <a:gd name="T86" fmla="*/ 121 w 164"/>
                    <a:gd name="T87" fmla="*/ 124 h 176"/>
                    <a:gd name="T88" fmla="*/ 118 w 164"/>
                    <a:gd name="T89" fmla="*/ 114 h 176"/>
                    <a:gd name="T90" fmla="*/ 115 w 164"/>
                    <a:gd name="T91" fmla="*/ 107 h 176"/>
                    <a:gd name="T92" fmla="*/ 128 w 164"/>
                    <a:gd name="T93" fmla="*/ 102 h 176"/>
                    <a:gd name="T94" fmla="*/ 134 w 164"/>
                    <a:gd name="T95" fmla="*/ 97 h 176"/>
                    <a:gd name="T96" fmla="*/ 146 w 164"/>
                    <a:gd name="T97" fmla="*/ 92 h 176"/>
                    <a:gd name="T98" fmla="*/ 151 w 164"/>
                    <a:gd name="T99" fmla="*/ 88 h 176"/>
                    <a:gd name="T100" fmla="*/ 156 w 164"/>
                    <a:gd name="T101" fmla="*/ 90 h 176"/>
                    <a:gd name="T102" fmla="*/ 164 w 164"/>
                    <a:gd name="T103" fmla="*/ 88 h 176"/>
                    <a:gd name="T104" fmla="*/ 155 w 164"/>
                    <a:gd name="T105" fmla="*/ 73 h 176"/>
                    <a:gd name="T106" fmla="*/ 156 w 164"/>
                    <a:gd name="T107" fmla="*/ 66 h 176"/>
                    <a:gd name="T108" fmla="*/ 150 w 164"/>
                    <a:gd name="T109" fmla="*/ 54 h 176"/>
                    <a:gd name="T110" fmla="*/ 143 w 164"/>
                    <a:gd name="T111" fmla="*/ 45 h 176"/>
                    <a:gd name="T112" fmla="*/ 147 w 164"/>
                    <a:gd name="T113" fmla="*/ 40 h 176"/>
                    <a:gd name="T114" fmla="*/ 142 w 164"/>
                    <a:gd name="T115" fmla="*/ 27 h 176"/>
                    <a:gd name="T116" fmla="*/ 142 w 164"/>
                    <a:gd name="T117" fmla="*/ 27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4" h="176">
                      <a:moveTo>
                        <a:pt x="142" y="27"/>
                      </a:moveTo>
                      <a:lnTo>
                        <a:pt x="133" y="21"/>
                      </a:lnTo>
                      <a:lnTo>
                        <a:pt x="113" y="12"/>
                      </a:lnTo>
                      <a:lnTo>
                        <a:pt x="103" y="18"/>
                      </a:lnTo>
                      <a:lnTo>
                        <a:pt x="86" y="22"/>
                      </a:lnTo>
                      <a:lnTo>
                        <a:pt x="86" y="14"/>
                      </a:lnTo>
                      <a:lnTo>
                        <a:pt x="67" y="9"/>
                      </a:lnTo>
                      <a:lnTo>
                        <a:pt x="66" y="0"/>
                      </a:lnTo>
                      <a:lnTo>
                        <a:pt x="55" y="4"/>
                      </a:lnTo>
                      <a:lnTo>
                        <a:pt x="42" y="0"/>
                      </a:lnTo>
                      <a:lnTo>
                        <a:pt x="43" y="13"/>
                      </a:lnTo>
                      <a:lnTo>
                        <a:pt x="47" y="22"/>
                      </a:lnTo>
                      <a:lnTo>
                        <a:pt x="36" y="33"/>
                      </a:lnTo>
                      <a:lnTo>
                        <a:pt x="32" y="28"/>
                      </a:lnTo>
                      <a:lnTo>
                        <a:pt x="18" y="29"/>
                      </a:lnTo>
                      <a:lnTo>
                        <a:pt x="15" y="34"/>
                      </a:lnTo>
                      <a:lnTo>
                        <a:pt x="18" y="42"/>
                      </a:lnTo>
                      <a:lnTo>
                        <a:pt x="15" y="62"/>
                      </a:lnTo>
                      <a:lnTo>
                        <a:pt x="11" y="71"/>
                      </a:lnTo>
                      <a:lnTo>
                        <a:pt x="0" y="71"/>
                      </a:lnTo>
                      <a:lnTo>
                        <a:pt x="4" y="95"/>
                      </a:lnTo>
                      <a:lnTo>
                        <a:pt x="3" y="111"/>
                      </a:lnTo>
                      <a:lnTo>
                        <a:pt x="6" y="116"/>
                      </a:lnTo>
                      <a:lnTo>
                        <a:pt x="5" y="126"/>
                      </a:lnTo>
                      <a:lnTo>
                        <a:pt x="15" y="132"/>
                      </a:lnTo>
                      <a:lnTo>
                        <a:pt x="41" y="137"/>
                      </a:lnTo>
                      <a:lnTo>
                        <a:pt x="32" y="152"/>
                      </a:lnTo>
                      <a:lnTo>
                        <a:pt x="31" y="168"/>
                      </a:lnTo>
                      <a:lnTo>
                        <a:pt x="46" y="168"/>
                      </a:lnTo>
                      <a:lnTo>
                        <a:pt x="50" y="164"/>
                      </a:lnTo>
                      <a:lnTo>
                        <a:pt x="70" y="170"/>
                      </a:lnTo>
                      <a:lnTo>
                        <a:pt x="75" y="169"/>
                      </a:lnTo>
                      <a:lnTo>
                        <a:pt x="86" y="176"/>
                      </a:lnTo>
                      <a:lnTo>
                        <a:pt x="88" y="170"/>
                      </a:lnTo>
                      <a:lnTo>
                        <a:pt x="104" y="171"/>
                      </a:lnTo>
                      <a:lnTo>
                        <a:pt x="117" y="167"/>
                      </a:lnTo>
                      <a:lnTo>
                        <a:pt x="126" y="168"/>
                      </a:lnTo>
                      <a:lnTo>
                        <a:pt x="132" y="172"/>
                      </a:lnTo>
                      <a:lnTo>
                        <a:pt x="133" y="168"/>
                      </a:lnTo>
                      <a:lnTo>
                        <a:pt x="130" y="154"/>
                      </a:lnTo>
                      <a:lnTo>
                        <a:pt x="136" y="150"/>
                      </a:lnTo>
                      <a:lnTo>
                        <a:pt x="142" y="140"/>
                      </a:lnTo>
                      <a:lnTo>
                        <a:pt x="131" y="129"/>
                      </a:lnTo>
                      <a:lnTo>
                        <a:pt x="121" y="124"/>
                      </a:lnTo>
                      <a:lnTo>
                        <a:pt x="118" y="114"/>
                      </a:lnTo>
                      <a:lnTo>
                        <a:pt x="115" y="107"/>
                      </a:lnTo>
                      <a:lnTo>
                        <a:pt x="128" y="102"/>
                      </a:lnTo>
                      <a:lnTo>
                        <a:pt x="134" y="97"/>
                      </a:lnTo>
                      <a:lnTo>
                        <a:pt x="146" y="92"/>
                      </a:lnTo>
                      <a:lnTo>
                        <a:pt x="151" y="88"/>
                      </a:lnTo>
                      <a:lnTo>
                        <a:pt x="156" y="90"/>
                      </a:lnTo>
                      <a:lnTo>
                        <a:pt x="164" y="88"/>
                      </a:lnTo>
                      <a:lnTo>
                        <a:pt x="155" y="73"/>
                      </a:lnTo>
                      <a:lnTo>
                        <a:pt x="156" y="66"/>
                      </a:lnTo>
                      <a:lnTo>
                        <a:pt x="150" y="54"/>
                      </a:lnTo>
                      <a:lnTo>
                        <a:pt x="143" y="45"/>
                      </a:lnTo>
                      <a:lnTo>
                        <a:pt x="147" y="40"/>
                      </a:lnTo>
                      <a:lnTo>
                        <a:pt x="142" y="27"/>
                      </a:lnTo>
                      <a:lnTo>
                        <a:pt x="142" y="27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8" name="Djibouti" descr="{&quot;Key&quot;:&quot;djibouti&quot;,&quot;Name&quot;:&quot;Djibouti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300FF4CC-2DE5-49E8-09C6-E4CCA4119A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81875" y="4005263"/>
                  <a:ext cx="52387" cy="65088"/>
                </a:xfrm>
                <a:custGeom>
                  <a:avLst/>
                  <a:gdLst>
                    <a:gd name="T0" fmla="*/ 30 w 33"/>
                    <a:gd name="T1" fmla="*/ 29 h 41"/>
                    <a:gd name="T2" fmla="*/ 21 w 33"/>
                    <a:gd name="T3" fmla="*/ 22 h 41"/>
                    <a:gd name="T4" fmla="*/ 33 w 33"/>
                    <a:gd name="T5" fmla="*/ 17 h 41"/>
                    <a:gd name="T6" fmla="*/ 33 w 33"/>
                    <a:gd name="T7" fmla="*/ 6 h 41"/>
                    <a:gd name="T8" fmla="*/ 28 w 33"/>
                    <a:gd name="T9" fmla="*/ 0 h 41"/>
                    <a:gd name="T10" fmla="*/ 22 w 33"/>
                    <a:gd name="T11" fmla="*/ 5 h 41"/>
                    <a:gd name="T12" fmla="*/ 13 w 33"/>
                    <a:gd name="T13" fmla="*/ 3 h 41"/>
                    <a:gd name="T14" fmla="*/ 6 w 33"/>
                    <a:gd name="T15" fmla="*/ 14 h 41"/>
                    <a:gd name="T16" fmla="*/ 0 w 33"/>
                    <a:gd name="T17" fmla="*/ 25 h 41"/>
                    <a:gd name="T18" fmla="*/ 2 w 33"/>
                    <a:gd name="T19" fmla="*/ 31 h 41"/>
                    <a:gd name="T20" fmla="*/ 2 w 33"/>
                    <a:gd name="T21" fmla="*/ 39 h 41"/>
                    <a:gd name="T22" fmla="*/ 14 w 33"/>
                    <a:gd name="T23" fmla="*/ 39 h 41"/>
                    <a:gd name="T24" fmla="*/ 18 w 33"/>
                    <a:gd name="T25" fmla="*/ 37 h 41"/>
                    <a:gd name="T26" fmla="*/ 23 w 33"/>
                    <a:gd name="T27" fmla="*/ 41 h 41"/>
                    <a:gd name="T28" fmla="*/ 30 w 33"/>
                    <a:gd name="T29" fmla="*/ 29 h 41"/>
                    <a:gd name="T30" fmla="*/ 30 w 33"/>
                    <a:gd name="T31" fmla="*/ 29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33" h="41">
                      <a:moveTo>
                        <a:pt x="30" y="29"/>
                      </a:moveTo>
                      <a:lnTo>
                        <a:pt x="21" y="22"/>
                      </a:lnTo>
                      <a:lnTo>
                        <a:pt x="33" y="17"/>
                      </a:lnTo>
                      <a:lnTo>
                        <a:pt x="33" y="6"/>
                      </a:lnTo>
                      <a:lnTo>
                        <a:pt x="28" y="0"/>
                      </a:lnTo>
                      <a:lnTo>
                        <a:pt x="22" y="5"/>
                      </a:lnTo>
                      <a:lnTo>
                        <a:pt x="13" y="3"/>
                      </a:lnTo>
                      <a:lnTo>
                        <a:pt x="6" y="14"/>
                      </a:lnTo>
                      <a:lnTo>
                        <a:pt x="0" y="25"/>
                      </a:lnTo>
                      <a:lnTo>
                        <a:pt x="2" y="31"/>
                      </a:lnTo>
                      <a:lnTo>
                        <a:pt x="2" y="39"/>
                      </a:lnTo>
                      <a:lnTo>
                        <a:pt x="14" y="39"/>
                      </a:lnTo>
                      <a:lnTo>
                        <a:pt x="18" y="37"/>
                      </a:lnTo>
                      <a:lnTo>
                        <a:pt x="23" y="41"/>
                      </a:lnTo>
                      <a:lnTo>
                        <a:pt x="30" y="29"/>
                      </a:lnTo>
                      <a:lnTo>
                        <a:pt x="30" y="29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69" name="Denmark" descr="{&quot;Key&quot;:&quot;denmark&quot;,&quot;Name&quot;:&quot;Denmark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1F021CD-D39C-2A07-5EAA-CDA4D0CC18E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223000" y="2327276"/>
                  <a:ext cx="130175" cy="103188"/>
                </a:xfrm>
                <a:custGeom>
                  <a:avLst/>
                  <a:gdLst>
                    <a:gd name="T0" fmla="*/ 82 w 82"/>
                    <a:gd name="T1" fmla="*/ 47 h 65"/>
                    <a:gd name="T2" fmla="*/ 75 w 82"/>
                    <a:gd name="T3" fmla="*/ 36 h 65"/>
                    <a:gd name="T4" fmla="*/ 50 w 82"/>
                    <a:gd name="T5" fmla="*/ 44 h 65"/>
                    <a:gd name="T6" fmla="*/ 54 w 82"/>
                    <a:gd name="T7" fmla="*/ 53 h 65"/>
                    <a:gd name="T8" fmla="*/ 72 w 82"/>
                    <a:gd name="T9" fmla="*/ 65 h 65"/>
                    <a:gd name="T10" fmla="*/ 82 w 82"/>
                    <a:gd name="T11" fmla="*/ 47 h 65"/>
                    <a:gd name="T12" fmla="*/ 82 w 82"/>
                    <a:gd name="T13" fmla="*/ 47 h 65"/>
                    <a:gd name="T14" fmla="*/ 49 w 82"/>
                    <a:gd name="T15" fmla="*/ 28 h 65"/>
                    <a:gd name="T16" fmla="*/ 40 w 82"/>
                    <a:gd name="T17" fmla="*/ 25 h 65"/>
                    <a:gd name="T18" fmla="*/ 37 w 82"/>
                    <a:gd name="T19" fmla="*/ 18 h 65"/>
                    <a:gd name="T20" fmla="*/ 42 w 82"/>
                    <a:gd name="T21" fmla="*/ 11 h 65"/>
                    <a:gd name="T22" fmla="*/ 42 w 82"/>
                    <a:gd name="T23" fmla="*/ 0 h 65"/>
                    <a:gd name="T24" fmla="*/ 28 w 82"/>
                    <a:gd name="T25" fmla="*/ 6 h 65"/>
                    <a:gd name="T26" fmla="*/ 22 w 82"/>
                    <a:gd name="T27" fmla="*/ 13 h 65"/>
                    <a:gd name="T28" fmla="*/ 7 w 82"/>
                    <a:gd name="T29" fmla="*/ 14 h 65"/>
                    <a:gd name="T30" fmla="*/ 3 w 82"/>
                    <a:gd name="T31" fmla="*/ 20 h 65"/>
                    <a:gd name="T32" fmla="*/ 0 w 82"/>
                    <a:gd name="T33" fmla="*/ 26 h 65"/>
                    <a:gd name="T34" fmla="*/ 1 w 82"/>
                    <a:gd name="T35" fmla="*/ 49 h 65"/>
                    <a:gd name="T36" fmla="*/ 10 w 82"/>
                    <a:gd name="T37" fmla="*/ 61 h 65"/>
                    <a:gd name="T38" fmla="*/ 23 w 82"/>
                    <a:gd name="T39" fmla="*/ 65 h 65"/>
                    <a:gd name="T40" fmla="*/ 34 w 82"/>
                    <a:gd name="T41" fmla="*/ 61 h 65"/>
                    <a:gd name="T42" fmla="*/ 28 w 82"/>
                    <a:gd name="T43" fmla="*/ 50 h 65"/>
                    <a:gd name="T44" fmla="*/ 41 w 82"/>
                    <a:gd name="T45" fmla="*/ 34 h 65"/>
                    <a:gd name="T46" fmla="*/ 45 w 82"/>
                    <a:gd name="T47" fmla="*/ 37 h 65"/>
                    <a:gd name="T48" fmla="*/ 49 w 82"/>
                    <a:gd name="T49" fmla="*/ 28 h 65"/>
                    <a:gd name="T50" fmla="*/ 49 w 82"/>
                    <a:gd name="T51" fmla="*/ 28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82" h="65">
                      <a:moveTo>
                        <a:pt x="82" y="47"/>
                      </a:moveTo>
                      <a:lnTo>
                        <a:pt x="75" y="36"/>
                      </a:lnTo>
                      <a:lnTo>
                        <a:pt x="50" y="44"/>
                      </a:lnTo>
                      <a:lnTo>
                        <a:pt x="54" y="53"/>
                      </a:lnTo>
                      <a:lnTo>
                        <a:pt x="72" y="65"/>
                      </a:lnTo>
                      <a:lnTo>
                        <a:pt x="82" y="47"/>
                      </a:lnTo>
                      <a:lnTo>
                        <a:pt x="82" y="47"/>
                      </a:lnTo>
                      <a:close/>
                      <a:moveTo>
                        <a:pt x="49" y="28"/>
                      </a:moveTo>
                      <a:lnTo>
                        <a:pt x="40" y="25"/>
                      </a:lnTo>
                      <a:lnTo>
                        <a:pt x="37" y="18"/>
                      </a:lnTo>
                      <a:lnTo>
                        <a:pt x="42" y="11"/>
                      </a:lnTo>
                      <a:lnTo>
                        <a:pt x="42" y="0"/>
                      </a:lnTo>
                      <a:lnTo>
                        <a:pt x="28" y="6"/>
                      </a:lnTo>
                      <a:lnTo>
                        <a:pt x="22" y="13"/>
                      </a:lnTo>
                      <a:lnTo>
                        <a:pt x="7" y="14"/>
                      </a:lnTo>
                      <a:lnTo>
                        <a:pt x="3" y="20"/>
                      </a:lnTo>
                      <a:lnTo>
                        <a:pt x="0" y="26"/>
                      </a:lnTo>
                      <a:lnTo>
                        <a:pt x="1" y="49"/>
                      </a:lnTo>
                      <a:lnTo>
                        <a:pt x="10" y="61"/>
                      </a:lnTo>
                      <a:lnTo>
                        <a:pt x="23" y="65"/>
                      </a:lnTo>
                      <a:lnTo>
                        <a:pt x="34" y="61"/>
                      </a:lnTo>
                      <a:lnTo>
                        <a:pt x="28" y="50"/>
                      </a:lnTo>
                      <a:lnTo>
                        <a:pt x="41" y="34"/>
                      </a:lnTo>
                      <a:lnTo>
                        <a:pt x="45" y="37"/>
                      </a:lnTo>
                      <a:lnTo>
                        <a:pt x="49" y="28"/>
                      </a:lnTo>
                      <a:lnTo>
                        <a:pt x="49" y="2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0" name="Dominican Republic" descr="{&quot;Key&quot;:&quot;dominican republic&quot;,&quot;Name&quot;:&quot;Dominican Republic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02D93E8-99A9-D73D-DB58-489A4C7E99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0137" y="3732213"/>
                  <a:ext cx="120650" cy="87313"/>
                </a:xfrm>
                <a:custGeom>
                  <a:avLst/>
                  <a:gdLst>
                    <a:gd name="T0" fmla="*/ 4 w 76"/>
                    <a:gd name="T1" fmla="*/ 45 h 55"/>
                    <a:gd name="T2" fmla="*/ 4 w 76"/>
                    <a:gd name="T3" fmla="*/ 51 h 55"/>
                    <a:gd name="T4" fmla="*/ 9 w 76"/>
                    <a:gd name="T5" fmla="*/ 55 h 55"/>
                    <a:gd name="T6" fmla="*/ 19 w 76"/>
                    <a:gd name="T7" fmla="*/ 38 h 55"/>
                    <a:gd name="T8" fmla="*/ 26 w 76"/>
                    <a:gd name="T9" fmla="*/ 35 h 55"/>
                    <a:gd name="T10" fmla="*/ 29 w 76"/>
                    <a:gd name="T11" fmla="*/ 41 h 55"/>
                    <a:gd name="T12" fmla="*/ 37 w 76"/>
                    <a:gd name="T13" fmla="*/ 39 h 55"/>
                    <a:gd name="T14" fmla="*/ 41 w 76"/>
                    <a:gd name="T15" fmla="*/ 35 h 55"/>
                    <a:gd name="T16" fmla="*/ 48 w 76"/>
                    <a:gd name="T17" fmla="*/ 36 h 55"/>
                    <a:gd name="T18" fmla="*/ 58 w 76"/>
                    <a:gd name="T19" fmla="*/ 35 h 55"/>
                    <a:gd name="T20" fmla="*/ 67 w 76"/>
                    <a:gd name="T21" fmla="*/ 40 h 55"/>
                    <a:gd name="T22" fmla="*/ 76 w 76"/>
                    <a:gd name="T23" fmla="*/ 31 h 55"/>
                    <a:gd name="T24" fmla="*/ 66 w 76"/>
                    <a:gd name="T25" fmla="*/ 22 h 55"/>
                    <a:gd name="T26" fmla="*/ 57 w 76"/>
                    <a:gd name="T27" fmla="*/ 21 h 55"/>
                    <a:gd name="T28" fmla="*/ 58 w 76"/>
                    <a:gd name="T29" fmla="*/ 14 h 55"/>
                    <a:gd name="T30" fmla="*/ 47 w 76"/>
                    <a:gd name="T31" fmla="*/ 15 h 55"/>
                    <a:gd name="T32" fmla="*/ 44 w 76"/>
                    <a:gd name="T33" fmla="*/ 6 h 55"/>
                    <a:gd name="T34" fmla="*/ 39 w 76"/>
                    <a:gd name="T35" fmla="*/ 6 h 55"/>
                    <a:gd name="T36" fmla="*/ 27 w 76"/>
                    <a:gd name="T37" fmla="*/ 1 h 55"/>
                    <a:gd name="T38" fmla="*/ 11 w 76"/>
                    <a:gd name="T39" fmla="*/ 0 h 55"/>
                    <a:gd name="T40" fmla="*/ 8 w 76"/>
                    <a:gd name="T41" fmla="*/ 5 h 55"/>
                    <a:gd name="T42" fmla="*/ 9 w 76"/>
                    <a:gd name="T43" fmla="*/ 18 h 55"/>
                    <a:gd name="T44" fmla="*/ 6 w 76"/>
                    <a:gd name="T45" fmla="*/ 26 h 55"/>
                    <a:gd name="T46" fmla="*/ 0 w 76"/>
                    <a:gd name="T47" fmla="*/ 31 h 55"/>
                    <a:gd name="T48" fmla="*/ 5 w 76"/>
                    <a:gd name="T49" fmla="*/ 37 h 55"/>
                    <a:gd name="T50" fmla="*/ 4 w 76"/>
                    <a:gd name="T51" fmla="*/ 45 h 55"/>
                    <a:gd name="T52" fmla="*/ 4 w 76"/>
                    <a:gd name="T53" fmla="*/ 4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76" h="55">
                      <a:moveTo>
                        <a:pt x="4" y="45"/>
                      </a:moveTo>
                      <a:lnTo>
                        <a:pt x="4" y="51"/>
                      </a:lnTo>
                      <a:lnTo>
                        <a:pt x="9" y="55"/>
                      </a:lnTo>
                      <a:lnTo>
                        <a:pt x="19" y="38"/>
                      </a:lnTo>
                      <a:lnTo>
                        <a:pt x="26" y="35"/>
                      </a:lnTo>
                      <a:lnTo>
                        <a:pt x="29" y="41"/>
                      </a:lnTo>
                      <a:lnTo>
                        <a:pt x="37" y="39"/>
                      </a:lnTo>
                      <a:lnTo>
                        <a:pt x="41" y="35"/>
                      </a:lnTo>
                      <a:lnTo>
                        <a:pt x="48" y="36"/>
                      </a:lnTo>
                      <a:lnTo>
                        <a:pt x="58" y="35"/>
                      </a:lnTo>
                      <a:lnTo>
                        <a:pt x="67" y="40"/>
                      </a:lnTo>
                      <a:lnTo>
                        <a:pt x="76" y="31"/>
                      </a:lnTo>
                      <a:lnTo>
                        <a:pt x="66" y="22"/>
                      </a:lnTo>
                      <a:lnTo>
                        <a:pt x="57" y="21"/>
                      </a:lnTo>
                      <a:lnTo>
                        <a:pt x="58" y="14"/>
                      </a:lnTo>
                      <a:lnTo>
                        <a:pt x="47" y="15"/>
                      </a:lnTo>
                      <a:lnTo>
                        <a:pt x="44" y="6"/>
                      </a:lnTo>
                      <a:lnTo>
                        <a:pt x="39" y="6"/>
                      </a:lnTo>
                      <a:lnTo>
                        <a:pt x="27" y="1"/>
                      </a:lnTo>
                      <a:lnTo>
                        <a:pt x="11" y="0"/>
                      </a:lnTo>
                      <a:lnTo>
                        <a:pt x="8" y="5"/>
                      </a:lnTo>
                      <a:lnTo>
                        <a:pt x="9" y="18"/>
                      </a:lnTo>
                      <a:lnTo>
                        <a:pt x="6" y="26"/>
                      </a:lnTo>
                      <a:lnTo>
                        <a:pt x="0" y="31"/>
                      </a:lnTo>
                      <a:lnTo>
                        <a:pt x="5" y="37"/>
                      </a:lnTo>
                      <a:lnTo>
                        <a:pt x="4" y="45"/>
                      </a:lnTo>
                      <a:lnTo>
                        <a:pt x="4" y="4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1" name="Algeria" descr="{&quot;Key&quot;:&quot;algeria&quot;,&quot;Name&quot;:&quot;Alger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5348915-728F-65FD-9B35-123E9653D2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21350" y="3081338"/>
                  <a:ext cx="669925" cy="682625"/>
                </a:xfrm>
                <a:custGeom>
                  <a:avLst/>
                  <a:gdLst>
                    <a:gd name="T0" fmla="*/ 342 w 422"/>
                    <a:gd name="T1" fmla="*/ 5 h 430"/>
                    <a:gd name="T2" fmla="*/ 329 w 422"/>
                    <a:gd name="T3" fmla="*/ 6 h 430"/>
                    <a:gd name="T4" fmla="*/ 320 w 422"/>
                    <a:gd name="T5" fmla="*/ 0 h 430"/>
                    <a:gd name="T6" fmla="*/ 299 w 422"/>
                    <a:gd name="T7" fmla="*/ 0 h 430"/>
                    <a:gd name="T8" fmla="*/ 281 w 422"/>
                    <a:gd name="T9" fmla="*/ 10 h 430"/>
                    <a:gd name="T10" fmla="*/ 271 w 422"/>
                    <a:gd name="T11" fmla="*/ 7 h 430"/>
                    <a:gd name="T12" fmla="*/ 238 w 422"/>
                    <a:gd name="T13" fmla="*/ 8 h 430"/>
                    <a:gd name="T14" fmla="*/ 205 w 422"/>
                    <a:gd name="T15" fmla="*/ 12 h 430"/>
                    <a:gd name="T16" fmla="*/ 187 w 422"/>
                    <a:gd name="T17" fmla="*/ 20 h 430"/>
                    <a:gd name="T18" fmla="*/ 174 w 422"/>
                    <a:gd name="T19" fmla="*/ 30 h 430"/>
                    <a:gd name="T20" fmla="*/ 152 w 422"/>
                    <a:gd name="T21" fmla="*/ 35 h 430"/>
                    <a:gd name="T22" fmla="*/ 133 w 422"/>
                    <a:gd name="T23" fmla="*/ 48 h 430"/>
                    <a:gd name="T24" fmla="*/ 141 w 422"/>
                    <a:gd name="T25" fmla="*/ 63 h 430"/>
                    <a:gd name="T26" fmla="*/ 142 w 422"/>
                    <a:gd name="T27" fmla="*/ 78 h 430"/>
                    <a:gd name="T28" fmla="*/ 148 w 422"/>
                    <a:gd name="T29" fmla="*/ 102 h 430"/>
                    <a:gd name="T30" fmla="*/ 154 w 422"/>
                    <a:gd name="T31" fmla="*/ 107 h 430"/>
                    <a:gd name="T32" fmla="*/ 150 w 422"/>
                    <a:gd name="T33" fmla="*/ 117 h 430"/>
                    <a:gd name="T34" fmla="*/ 124 w 422"/>
                    <a:gd name="T35" fmla="*/ 120 h 430"/>
                    <a:gd name="T36" fmla="*/ 115 w 422"/>
                    <a:gd name="T37" fmla="*/ 130 h 430"/>
                    <a:gd name="T38" fmla="*/ 103 w 422"/>
                    <a:gd name="T39" fmla="*/ 132 h 430"/>
                    <a:gd name="T40" fmla="*/ 102 w 422"/>
                    <a:gd name="T41" fmla="*/ 148 h 430"/>
                    <a:gd name="T42" fmla="*/ 78 w 422"/>
                    <a:gd name="T43" fmla="*/ 158 h 430"/>
                    <a:gd name="T44" fmla="*/ 71 w 422"/>
                    <a:gd name="T45" fmla="*/ 170 h 430"/>
                    <a:gd name="T46" fmla="*/ 54 w 422"/>
                    <a:gd name="T47" fmla="*/ 177 h 430"/>
                    <a:gd name="T48" fmla="*/ 34 w 422"/>
                    <a:gd name="T49" fmla="*/ 180 h 430"/>
                    <a:gd name="T50" fmla="*/ 1 w 422"/>
                    <a:gd name="T51" fmla="*/ 198 h 430"/>
                    <a:gd name="T52" fmla="*/ 0 w 422"/>
                    <a:gd name="T53" fmla="*/ 226 h 430"/>
                    <a:gd name="T54" fmla="*/ 0 w 422"/>
                    <a:gd name="T55" fmla="*/ 227 h 430"/>
                    <a:gd name="T56" fmla="*/ 0 w 422"/>
                    <a:gd name="T57" fmla="*/ 232 h 430"/>
                    <a:gd name="T58" fmla="*/ 76 w 422"/>
                    <a:gd name="T59" fmla="*/ 289 h 430"/>
                    <a:gd name="T60" fmla="*/ 145 w 422"/>
                    <a:gd name="T61" fmla="*/ 342 h 430"/>
                    <a:gd name="T62" fmla="*/ 214 w 422"/>
                    <a:gd name="T63" fmla="*/ 393 h 430"/>
                    <a:gd name="T64" fmla="*/ 218 w 422"/>
                    <a:gd name="T65" fmla="*/ 404 h 430"/>
                    <a:gd name="T66" fmla="*/ 232 w 422"/>
                    <a:gd name="T67" fmla="*/ 411 h 430"/>
                    <a:gd name="T68" fmla="*/ 241 w 422"/>
                    <a:gd name="T69" fmla="*/ 416 h 430"/>
                    <a:gd name="T70" fmla="*/ 242 w 422"/>
                    <a:gd name="T71" fmla="*/ 430 h 430"/>
                    <a:gd name="T72" fmla="*/ 264 w 422"/>
                    <a:gd name="T73" fmla="*/ 428 h 430"/>
                    <a:gd name="T74" fmla="*/ 293 w 422"/>
                    <a:gd name="T75" fmla="*/ 417 h 430"/>
                    <a:gd name="T76" fmla="*/ 353 w 422"/>
                    <a:gd name="T77" fmla="*/ 371 h 430"/>
                    <a:gd name="T78" fmla="*/ 422 w 422"/>
                    <a:gd name="T79" fmla="*/ 325 h 430"/>
                    <a:gd name="T80" fmla="*/ 413 w 422"/>
                    <a:gd name="T81" fmla="*/ 310 h 430"/>
                    <a:gd name="T82" fmla="*/ 397 w 422"/>
                    <a:gd name="T83" fmla="*/ 300 h 430"/>
                    <a:gd name="T84" fmla="*/ 387 w 422"/>
                    <a:gd name="T85" fmla="*/ 303 h 430"/>
                    <a:gd name="T86" fmla="*/ 379 w 422"/>
                    <a:gd name="T87" fmla="*/ 290 h 430"/>
                    <a:gd name="T88" fmla="*/ 379 w 422"/>
                    <a:gd name="T89" fmla="*/ 280 h 430"/>
                    <a:gd name="T90" fmla="*/ 366 w 422"/>
                    <a:gd name="T91" fmla="*/ 262 h 430"/>
                    <a:gd name="T92" fmla="*/ 373 w 422"/>
                    <a:gd name="T93" fmla="*/ 253 h 430"/>
                    <a:gd name="T94" fmla="*/ 372 w 422"/>
                    <a:gd name="T95" fmla="*/ 238 h 430"/>
                    <a:gd name="T96" fmla="*/ 374 w 422"/>
                    <a:gd name="T97" fmla="*/ 225 h 430"/>
                    <a:gd name="T98" fmla="*/ 373 w 422"/>
                    <a:gd name="T99" fmla="*/ 214 h 430"/>
                    <a:gd name="T100" fmla="*/ 375 w 422"/>
                    <a:gd name="T101" fmla="*/ 195 h 430"/>
                    <a:gd name="T102" fmla="*/ 374 w 422"/>
                    <a:gd name="T103" fmla="*/ 184 h 430"/>
                    <a:gd name="T104" fmla="*/ 367 w 422"/>
                    <a:gd name="T105" fmla="*/ 162 h 430"/>
                    <a:gd name="T106" fmla="*/ 358 w 422"/>
                    <a:gd name="T107" fmla="*/ 120 h 430"/>
                    <a:gd name="T108" fmla="*/ 344 w 422"/>
                    <a:gd name="T109" fmla="*/ 111 h 430"/>
                    <a:gd name="T110" fmla="*/ 344 w 422"/>
                    <a:gd name="T111" fmla="*/ 106 h 430"/>
                    <a:gd name="T112" fmla="*/ 328 w 422"/>
                    <a:gd name="T113" fmla="*/ 91 h 430"/>
                    <a:gd name="T114" fmla="*/ 326 w 422"/>
                    <a:gd name="T115" fmla="*/ 73 h 430"/>
                    <a:gd name="T116" fmla="*/ 338 w 422"/>
                    <a:gd name="T117" fmla="*/ 60 h 430"/>
                    <a:gd name="T118" fmla="*/ 342 w 422"/>
                    <a:gd name="T119" fmla="*/ 40 h 430"/>
                    <a:gd name="T120" fmla="*/ 338 w 422"/>
                    <a:gd name="T121" fmla="*/ 17 h 430"/>
                    <a:gd name="T122" fmla="*/ 342 w 422"/>
                    <a:gd name="T123" fmla="*/ 5 h 430"/>
                    <a:gd name="T124" fmla="*/ 342 w 422"/>
                    <a:gd name="T125" fmla="*/ 5 h 4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422" h="430">
                      <a:moveTo>
                        <a:pt x="342" y="5"/>
                      </a:moveTo>
                      <a:lnTo>
                        <a:pt x="329" y="6"/>
                      </a:lnTo>
                      <a:lnTo>
                        <a:pt x="320" y="0"/>
                      </a:lnTo>
                      <a:lnTo>
                        <a:pt x="299" y="0"/>
                      </a:lnTo>
                      <a:lnTo>
                        <a:pt x="281" y="10"/>
                      </a:lnTo>
                      <a:lnTo>
                        <a:pt x="271" y="7"/>
                      </a:lnTo>
                      <a:lnTo>
                        <a:pt x="238" y="8"/>
                      </a:lnTo>
                      <a:lnTo>
                        <a:pt x="205" y="12"/>
                      </a:lnTo>
                      <a:lnTo>
                        <a:pt x="187" y="20"/>
                      </a:lnTo>
                      <a:lnTo>
                        <a:pt x="174" y="30"/>
                      </a:lnTo>
                      <a:lnTo>
                        <a:pt x="152" y="35"/>
                      </a:lnTo>
                      <a:lnTo>
                        <a:pt x="133" y="48"/>
                      </a:lnTo>
                      <a:lnTo>
                        <a:pt x="141" y="63"/>
                      </a:lnTo>
                      <a:lnTo>
                        <a:pt x="142" y="78"/>
                      </a:lnTo>
                      <a:lnTo>
                        <a:pt x="148" y="102"/>
                      </a:lnTo>
                      <a:lnTo>
                        <a:pt x="154" y="107"/>
                      </a:lnTo>
                      <a:lnTo>
                        <a:pt x="150" y="117"/>
                      </a:lnTo>
                      <a:lnTo>
                        <a:pt x="124" y="120"/>
                      </a:lnTo>
                      <a:lnTo>
                        <a:pt x="115" y="130"/>
                      </a:lnTo>
                      <a:lnTo>
                        <a:pt x="103" y="132"/>
                      </a:lnTo>
                      <a:lnTo>
                        <a:pt x="102" y="148"/>
                      </a:lnTo>
                      <a:lnTo>
                        <a:pt x="78" y="158"/>
                      </a:lnTo>
                      <a:lnTo>
                        <a:pt x="71" y="170"/>
                      </a:lnTo>
                      <a:lnTo>
                        <a:pt x="54" y="177"/>
                      </a:lnTo>
                      <a:lnTo>
                        <a:pt x="34" y="180"/>
                      </a:lnTo>
                      <a:lnTo>
                        <a:pt x="1" y="198"/>
                      </a:lnTo>
                      <a:lnTo>
                        <a:pt x="0" y="226"/>
                      </a:lnTo>
                      <a:lnTo>
                        <a:pt x="0" y="227"/>
                      </a:lnTo>
                      <a:lnTo>
                        <a:pt x="0" y="232"/>
                      </a:lnTo>
                      <a:lnTo>
                        <a:pt x="76" y="289"/>
                      </a:lnTo>
                      <a:lnTo>
                        <a:pt x="145" y="342"/>
                      </a:lnTo>
                      <a:lnTo>
                        <a:pt x="214" y="393"/>
                      </a:lnTo>
                      <a:lnTo>
                        <a:pt x="218" y="404"/>
                      </a:lnTo>
                      <a:lnTo>
                        <a:pt x="232" y="411"/>
                      </a:lnTo>
                      <a:lnTo>
                        <a:pt x="241" y="416"/>
                      </a:lnTo>
                      <a:lnTo>
                        <a:pt x="242" y="430"/>
                      </a:lnTo>
                      <a:lnTo>
                        <a:pt x="264" y="428"/>
                      </a:lnTo>
                      <a:lnTo>
                        <a:pt x="293" y="417"/>
                      </a:lnTo>
                      <a:lnTo>
                        <a:pt x="353" y="371"/>
                      </a:lnTo>
                      <a:lnTo>
                        <a:pt x="422" y="325"/>
                      </a:lnTo>
                      <a:lnTo>
                        <a:pt x="413" y="310"/>
                      </a:lnTo>
                      <a:lnTo>
                        <a:pt x="397" y="300"/>
                      </a:lnTo>
                      <a:lnTo>
                        <a:pt x="387" y="303"/>
                      </a:lnTo>
                      <a:lnTo>
                        <a:pt x="379" y="290"/>
                      </a:lnTo>
                      <a:lnTo>
                        <a:pt x="379" y="280"/>
                      </a:lnTo>
                      <a:lnTo>
                        <a:pt x="366" y="262"/>
                      </a:lnTo>
                      <a:lnTo>
                        <a:pt x="373" y="253"/>
                      </a:lnTo>
                      <a:lnTo>
                        <a:pt x="372" y="238"/>
                      </a:lnTo>
                      <a:lnTo>
                        <a:pt x="374" y="225"/>
                      </a:lnTo>
                      <a:lnTo>
                        <a:pt x="373" y="214"/>
                      </a:lnTo>
                      <a:lnTo>
                        <a:pt x="375" y="195"/>
                      </a:lnTo>
                      <a:lnTo>
                        <a:pt x="374" y="184"/>
                      </a:lnTo>
                      <a:lnTo>
                        <a:pt x="367" y="162"/>
                      </a:lnTo>
                      <a:lnTo>
                        <a:pt x="358" y="120"/>
                      </a:lnTo>
                      <a:lnTo>
                        <a:pt x="344" y="111"/>
                      </a:lnTo>
                      <a:lnTo>
                        <a:pt x="344" y="106"/>
                      </a:lnTo>
                      <a:lnTo>
                        <a:pt x="328" y="91"/>
                      </a:lnTo>
                      <a:lnTo>
                        <a:pt x="326" y="73"/>
                      </a:lnTo>
                      <a:lnTo>
                        <a:pt x="338" y="60"/>
                      </a:lnTo>
                      <a:lnTo>
                        <a:pt x="342" y="40"/>
                      </a:lnTo>
                      <a:lnTo>
                        <a:pt x="338" y="17"/>
                      </a:lnTo>
                      <a:lnTo>
                        <a:pt x="342" y="5"/>
                      </a:lnTo>
                      <a:lnTo>
                        <a:pt x="342" y="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2" name="Ecuador" descr="{&quot;Key&quot;:&quot;ecuador&quot;,&quot;Name&quot;:&quot;Ecuador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2656075-03A0-3B95-2E9F-8D52EE3BD4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03587" y="4432301"/>
                  <a:ext cx="192087" cy="238125"/>
                </a:xfrm>
                <a:custGeom>
                  <a:avLst/>
                  <a:gdLst>
                    <a:gd name="T0" fmla="*/ 117 w 121"/>
                    <a:gd name="T1" fmla="*/ 35 h 150"/>
                    <a:gd name="T2" fmla="*/ 108 w 121"/>
                    <a:gd name="T3" fmla="*/ 29 h 150"/>
                    <a:gd name="T4" fmla="*/ 98 w 121"/>
                    <a:gd name="T5" fmla="*/ 22 h 150"/>
                    <a:gd name="T6" fmla="*/ 92 w 121"/>
                    <a:gd name="T7" fmla="*/ 26 h 150"/>
                    <a:gd name="T8" fmla="*/ 74 w 121"/>
                    <a:gd name="T9" fmla="*/ 22 h 150"/>
                    <a:gd name="T10" fmla="*/ 69 w 121"/>
                    <a:gd name="T11" fmla="*/ 13 h 150"/>
                    <a:gd name="T12" fmla="*/ 66 w 121"/>
                    <a:gd name="T13" fmla="*/ 13 h 150"/>
                    <a:gd name="T14" fmla="*/ 44 w 121"/>
                    <a:gd name="T15" fmla="*/ 0 h 150"/>
                    <a:gd name="T16" fmla="*/ 30 w 121"/>
                    <a:gd name="T17" fmla="*/ 9 h 150"/>
                    <a:gd name="T18" fmla="*/ 18 w 121"/>
                    <a:gd name="T19" fmla="*/ 14 h 150"/>
                    <a:gd name="T20" fmla="*/ 20 w 121"/>
                    <a:gd name="T21" fmla="*/ 24 h 150"/>
                    <a:gd name="T22" fmla="*/ 11 w 121"/>
                    <a:gd name="T23" fmla="*/ 39 h 150"/>
                    <a:gd name="T24" fmla="*/ 8 w 121"/>
                    <a:gd name="T25" fmla="*/ 54 h 150"/>
                    <a:gd name="T26" fmla="*/ 1 w 121"/>
                    <a:gd name="T27" fmla="*/ 58 h 150"/>
                    <a:gd name="T28" fmla="*/ 5 w 121"/>
                    <a:gd name="T29" fmla="*/ 79 h 150"/>
                    <a:gd name="T30" fmla="*/ 0 w 121"/>
                    <a:gd name="T31" fmla="*/ 86 h 150"/>
                    <a:gd name="T32" fmla="*/ 13 w 121"/>
                    <a:gd name="T33" fmla="*/ 96 h 150"/>
                    <a:gd name="T34" fmla="*/ 21 w 121"/>
                    <a:gd name="T35" fmla="*/ 85 h 150"/>
                    <a:gd name="T36" fmla="*/ 25 w 121"/>
                    <a:gd name="T37" fmla="*/ 95 h 150"/>
                    <a:gd name="T38" fmla="*/ 15 w 121"/>
                    <a:gd name="T39" fmla="*/ 113 h 150"/>
                    <a:gd name="T40" fmla="*/ 18 w 121"/>
                    <a:gd name="T41" fmla="*/ 123 h 150"/>
                    <a:gd name="T42" fmla="*/ 12 w 121"/>
                    <a:gd name="T43" fmla="*/ 128 h 150"/>
                    <a:gd name="T44" fmla="*/ 12 w 121"/>
                    <a:gd name="T45" fmla="*/ 137 h 150"/>
                    <a:gd name="T46" fmla="*/ 22 w 121"/>
                    <a:gd name="T47" fmla="*/ 135 h 150"/>
                    <a:gd name="T48" fmla="*/ 30 w 121"/>
                    <a:gd name="T49" fmla="*/ 138 h 150"/>
                    <a:gd name="T50" fmla="*/ 39 w 121"/>
                    <a:gd name="T51" fmla="*/ 150 h 150"/>
                    <a:gd name="T52" fmla="*/ 51 w 121"/>
                    <a:gd name="T53" fmla="*/ 140 h 150"/>
                    <a:gd name="T54" fmla="*/ 54 w 121"/>
                    <a:gd name="T55" fmla="*/ 124 h 150"/>
                    <a:gd name="T56" fmla="*/ 66 w 121"/>
                    <a:gd name="T57" fmla="*/ 103 h 150"/>
                    <a:gd name="T58" fmla="*/ 92 w 121"/>
                    <a:gd name="T59" fmla="*/ 94 h 150"/>
                    <a:gd name="T60" fmla="*/ 114 w 121"/>
                    <a:gd name="T61" fmla="*/ 69 h 150"/>
                    <a:gd name="T62" fmla="*/ 121 w 121"/>
                    <a:gd name="T63" fmla="*/ 54 h 150"/>
                    <a:gd name="T64" fmla="*/ 117 w 121"/>
                    <a:gd name="T65" fmla="*/ 35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21" h="150">
                      <a:moveTo>
                        <a:pt x="117" y="35"/>
                      </a:moveTo>
                      <a:lnTo>
                        <a:pt x="108" y="29"/>
                      </a:lnTo>
                      <a:lnTo>
                        <a:pt x="98" y="22"/>
                      </a:lnTo>
                      <a:lnTo>
                        <a:pt x="92" y="26"/>
                      </a:lnTo>
                      <a:lnTo>
                        <a:pt x="74" y="22"/>
                      </a:lnTo>
                      <a:lnTo>
                        <a:pt x="69" y="13"/>
                      </a:lnTo>
                      <a:lnTo>
                        <a:pt x="66" y="13"/>
                      </a:lnTo>
                      <a:lnTo>
                        <a:pt x="44" y="0"/>
                      </a:lnTo>
                      <a:lnTo>
                        <a:pt x="30" y="9"/>
                      </a:lnTo>
                      <a:lnTo>
                        <a:pt x="18" y="14"/>
                      </a:lnTo>
                      <a:lnTo>
                        <a:pt x="20" y="24"/>
                      </a:lnTo>
                      <a:lnTo>
                        <a:pt x="11" y="39"/>
                      </a:lnTo>
                      <a:lnTo>
                        <a:pt x="8" y="54"/>
                      </a:lnTo>
                      <a:lnTo>
                        <a:pt x="1" y="58"/>
                      </a:lnTo>
                      <a:lnTo>
                        <a:pt x="5" y="79"/>
                      </a:lnTo>
                      <a:lnTo>
                        <a:pt x="0" y="86"/>
                      </a:lnTo>
                      <a:lnTo>
                        <a:pt x="13" y="96"/>
                      </a:lnTo>
                      <a:lnTo>
                        <a:pt x="21" y="85"/>
                      </a:lnTo>
                      <a:lnTo>
                        <a:pt x="25" y="95"/>
                      </a:lnTo>
                      <a:lnTo>
                        <a:pt x="15" y="113"/>
                      </a:lnTo>
                      <a:lnTo>
                        <a:pt x="18" y="123"/>
                      </a:lnTo>
                      <a:lnTo>
                        <a:pt x="12" y="128"/>
                      </a:lnTo>
                      <a:lnTo>
                        <a:pt x="12" y="137"/>
                      </a:lnTo>
                      <a:lnTo>
                        <a:pt x="22" y="135"/>
                      </a:lnTo>
                      <a:lnTo>
                        <a:pt x="30" y="138"/>
                      </a:lnTo>
                      <a:lnTo>
                        <a:pt x="39" y="150"/>
                      </a:lnTo>
                      <a:lnTo>
                        <a:pt x="51" y="140"/>
                      </a:lnTo>
                      <a:lnTo>
                        <a:pt x="54" y="124"/>
                      </a:lnTo>
                      <a:lnTo>
                        <a:pt x="66" y="103"/>
                      </a:lnTo>
                      <a:lnTo>
                        <a:pt x="92" y="94"/>
                      </a:lnTo>
                      <a:lnTo>
                        <a:pt x="114" y="69"/>
                      </a:lnTo>
                      <a:lnTo>
                        <a:pt x="121" y="54"/>
                      </a:lnTo>
                      <a:lnTo>
                        <a:pt x="117" y="3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3" name="Egypt" descr="{&quot;Key&quot;:&quot;egypt&quot;,&quot;Name&quot;:&quot;Egypt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9A3B841-1096-03DB-B602-C556108661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91325" y="3292476"/>
                  <a:ext cx="412750" cy="360363"/>
                </a:xfrm>
                <a:custGeom>
                  <a:avLst/>
                  <a:gdLst>
                    <a:gd name="T0" fmla="*/ 74 w 260"/>
                    <a:gd name="T1" fmla="*/ 13 h 227"/>
                    <a:gd name="T2" fmla="*/ 53 w 260"/>
                    <a:gd name="T3" fmla="*/ 6 h 227"/>
                    <a:gd name="T4" fmla="*/ 34 w 260"/>
                    <a:gd name="T5" fmla="*/ 0 h 227"/>
                    <a:gd name="T6" fmla="*/ 7 w 260"/>
                    <a:gd name="T7" fmla="*/ 1 h 227"/>
                    <a:gd name="T8" fmla="*/ 0 w 260"/>
                    <a:gd name="T9" fmla="*/ 12 h 227"/>
                    <a:gd name="T10" fmla="*/ 4 w 260"/>
                    <a:gd name="T11" fmla="*/ 21 h 227"/>
                    <a:gd name="T12" fmla="*/ 0 w 260"/>
                    <a:gd name="T13" fmla="*/ 36 h 227"/>
                    <a:gd name="T14" fmla="*/ 8 w 260"/>
                    <a:gd name="T15" fmla="*/ 55 h 227"/>
                    <a:gd name="T16" fmla="*/ 12 w 260"/>
                    <a:gd name="T17" fmla="*/ 140 h 227"/>
                    <a:gd name="T18" fmla="*/ 16 w 260"/>
                    <a:gd name="T19" fmla="*/ 227 h 227"/>
                    <a:gd name="T20" fmla="*/ 98 w 260"/>
                    <a:gd name="T21" fmla="*/ 227 h 227"/>
                    <a:gd name="T22" fmla="*/ 178 w 260"/>
                    <a:gd name="T23" fmla="*/ 227 h 227"/>
                    <a:gd name="T24" fmla="*/ 260 w 260"/>
                    <a:gd name="T25" fmla="*/ 227 h 227"/>
                    <a:gd name="T26" fmla="*/ 256 w 260"/>
                    <a:gd name="T27" fmla="*/ 223 h 227"/>
                    <a:gd name="T28" fmla="*/ 231 w 260"/>
                    <a:gd name="T29" fmla="*/ 201 h 227"/>
                    <a:gd name="T30" fmla="*/ 229 w 260"/>
                    <a:gd name="T31" fmla="*/ 185 h 227"/>
                    <a:gd name="T32" fmla="*/ 233 w 260"/>
                    <a:gd name="T33" fmla="*/ 182 h 227"/>
                    <a:gd name="T34" fmla="*/ 213 w 260"/>
                    <a:gd name="T35" fmla="*/ 156 h 227"/>
                    <a:gd name="T36" fmla="*/ 205 w 260"/>
                    <a:gd name="T37" fmla="*/ 142 h 227"/>
                    <a:gd name="T38" fmla="*/ 197 w 260"/>
                    <a:gd name="T39" fmla="*/ 128 h 227"/>
                    <a:gd name="T40" fmla="*/ 179 w 260"/>
                    <a:gd name="T41" fmla="*/ 92 h 227"/>
                    <a:gd name="T42" fmla="*/ 164 w 260"/>
                    <a:gd name="T43" fmla="*/ 68 h 227"/>
                    <a:gd name="T44" fmla="*/ 154 w 260"/>
                    <a:gd name="T45" fmla="*/ 43 h 227"/>
                    <a:gd name="T46" fmla="*/ 156 w 260"/>
                    <a:gd name="T47" fmla="*/ 41 h 227"/>
                    <a:gd name="T48" fmla="*/ 173 w 260"/>
                    <a:gd name="T49" fmla="*/ 74 h 227"/>
                    <a:gd name="T50" fmla="*/ 183 w 260"/>
                    <a:gd name="T51" fmla="*/ 86 h 227"/>
                    <a:gd name="T52" fmla="*/ 191 w 260"/>
                    <a:gd name="T53" fmla="*/ 93 h 227"/>
                    <a:gd name="T54" fmla="*/ 195 w 260"/>
                    <a:gd name="T55" fmla="*/ 88 h 227"/>
                    <a:gd name="T56" fmla="*/ 200 w 260"/>
                    <a:gd name="T57" fmla="*/ 76 h 227"/>
                    <a:gd name="T58" fmla="*/ 202 w 260"/>
                    <a:gd name="T59" fmla="*/ 58 h 227"/>
                    <a:gd name="T60" fmla="*/ 207 w 260"/>
                    <a:gd name="T61" fmla="*/ 49 h 227"/>
                    <a:gd name="T62" fmla="*/ 205 w 260"/>
                    <a:gd name="T63" fmla="*/ 43 h 227"/>
                    <a:gd name="T64" fmla="*/ 190 w 260"/>
                    <a:gd name="T65" fmla="*/ 8 h 227"/>
                    <a:gd name="T66" fmla="*/ 190 w 260"/>
                    <a:gd name="T67" fmla="*/ 8 h 227"/>
                    <a:gd name="T68" fmla="*/ 180 w 260"/>
                    <a:gd name="T69" fmla="*/ 15 h 227"/>
                    <a:gd name="T70" fmla="*/ 164 w 260"/>
                    <a:gd name="T71" fmla="*/ 13 h 227"/>
                    <a:gd name="T72" fmla="*/ 149 w 260"/>
                    <a:gd name="T73" fmla="*/ 7 h 227"/>
                    <a:gd name="T74" fmla="*/ 144 w 260"/>
                    <a:gd name="T75" fmla="*/ 15 h 227"/>
                    <a:gd name="T76" fmla="*/ 138 w 260"/>
                    <a:gd name="T77" fmla="*/ 3 h 227"/>
                    <a:gd name="T78" fmla="*/ 123 w 260"/>
                    <a:gd name="T79" fmla="*/ 1 h 227"/>
                    <a:gd name="T80" fmla="*/ 106 w 260"/>
                    <a:gd name="T81" fmla="*/ 2 h 227"/>
                    <a:gd name="T82" fmla="*/ 98 w 260"/>
                    <a:gd name="T83" fmla="*/ 9 h 227"/>
                    <a:gd name="T84" fmla="*/ 83 w 260"/>
                    <a:gd name="T85" fmla="*/ 16 h 227"/>
                    <a:gd name="T86" fmla="*/ 74 w 260"/>
                    <a:gd name="T87" fmla="*/ 13 h 227"/>
                    <a:gd name="T88" fmla="*/ 74 w 260"/>
                    <a:gd name="T89" fmla="*/ 13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60" h="227">
                      <a:moveTo>
                        <a:pt x="74" y="13"/>
                      </a:moveTo>
                      <a:lnTo>
                        <a:pt x="53" y="6"/>
                      </a:lnTo>
                      <a:lnTo>
                        <a:pt x="34" y="0"/>
                      </a:lnTo>
                      <a:lnTo>
                        <a:pt x="7" y="1"/>
                      </a:lnTo>
                      <a:lnTo>
                        <a:pt x="0" y="12"/>
                      </a:lnTo>
                      <a:lnTo>
                        <a:pt x="4" y="21"/>
                      </a:lnTo>
                      <a:lnTo>
                        <a:pt x="0" y="36"/>
                      </a:lnTo>
                      <a:lnTo>
                        <a:pt x="8" y="55"/>
                      </a:lnTo>
                      <a:lnTo>
                        <a:pt x="12" y="140"/>
                      </a:lnTo>
                      <a:lnTo>
                        <a:pt x="16" y="227"/>
                      </a:lnTo>
                      <a:lnTo>
                        <a:pt x="98" y="227"/>
                      </a:lnTo>
                      <a:lnTo>
                        <a:pt x="178" y="227"/>
                      </a:lnTo>
                      <a:lnTo>
                        <a:pt x="260" y="227"/>
                      </a:lnTo>
                      <a:lnTo>
                        <a:pt x="256" y="223"/>
                      </a:lnTo>
                      <a:lnTo>
                        <a:pt x="231" y="201"/>
                      </a:lnTo>
                      <a:lnTo>
                        <a:pt x="229" y="185"/>
                      </a:lnTo>
                      <a:lnTo>
                        <a:pt x="233" y="182"/>
                      </a:lnTo>
                      <a:lnTo>
                        <a:pt x="213" y="156"/>
                      </a:lnTo>
                      <a:lnTo>
                        <a:pt x="205" y="142"/>
                      </a:lnTo>
                      <a:lnTo>
                        <a:pt x="197" y="128"/>
                      </a:lnTo>
                      <a:lnTo>
                        <a:pt x="179" y="92"/>
                      </a:lnTo>
                      <a:lnTo>
                        <a:pt x="164" y="68"/>
                      </a:lnTo>
                      <a:lnTo>
                        <a:pt x="154" y="43"/>
                      </a:lnTo>
                      <a:lnTo>
                        <a:pt x="156" y="41"/>
                      </a:lnTo>
                      <a:lnTo>
                        <a:pt x="173" y="74"/>
                      </a:lnTo>
                      <a:lnTo>
                        <a:pt x="183" y="86"/>
                      </a:lnTo>
                      <a:lnTo>
                        <a:pt x="191" y="93"/>
                      </a:lnTo>
                      <a:lnTo>
                        <a:pt x="195" y="88"/>
                      </a:lnTo>
                      <a:lnTo>
                        <a:pt x="200" y="76"/>
                      </a:lnTo>
                      <a:lnTo>
                        <a:pt x="202" y="58"/>
                      </a:lnTo>
                      <a:lnTo>
                        <a:pt x="207" y="49"/>
                      </a:lnTo>
                      <a:lnTo>
                        <a:pt x="205" y="43"/>
                      </a:lnTo>
                      <a:lnTo>
                        <a:pt x="190" y="8"/>
                      </a:lnTo>
                      <a:lnTo>
                        <a:pt x="190" y="8"/>
                      </a:lnTo>
                      <a:lnTo>
                        <a:pt x="180" y="15"/>
                      </a:lnTo>
                      <a:lnTo>
                        <a:pt x="164" y="13"/>
                      </a:lnTo>
                      <a:lnTo>
                        <a:pt x="149" y="7"/>
                      </a:lnTo>
                      <a:lnTo>
                        <a:pt x="144" y="15"/>
                      </a:lnTo>
                      <a:lnTo>
                        <a:pt x="138" y="3"/>
                      </a:lnTo>
                      <a:lnTo>
                        <a:pt x="123" y="1"/>
                      </a:lnTo>
                      <a:lnTo>
                        <a:pt x="106" y="2"/>
                      </a:lnTo>
                      <a:lnTo>
                        <a:pt x="98" y="9"/>
                      </a:lnTo>
                      <a:lnTo>
                        <a:pt x="83" y="16"/>
                      </a:lnTo>
                      <a:lnTo>
                        <a:pt x="74" y="13"/>
                      </a:lnTo>
                      <a:lnTo>
                        <a:pt x="74" y="1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4" name="Eritrea" descr="{&quot;Key&quot;:&quot;eritrea&quot;,&quot;Name&quot;:&quot;Eritre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5E54DE2-11E2-ABB8-8111-F85DA4C028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00900" y="3805238"/>
                  <a:ext cx="225425" cy="207963"/>
                </a:xfrm>
                <a:custGeom>
                  <a:avLst/>
                  <a:gdLst>
                    <a:gd name="T0" fmla="*/ 71 w 142"/>
                    <a:gd name="T1" fmla="*/ 60 h 131"/>
                    <a:gd name="T2" fmla="*/ 60 w 142"/>
                    <a:gd name="T3" fmla="*/ 49 h 131"/>
                    <a:gd name="T4" fmla="*/ 52 w 142"/>
                    <a:gd name="T5" fmla="*/ 27 h 131"/>
                    <a:gd name="T6" fmla="*/ 39 w 142"/>
                    <a:gd name="T7" fmla="*/ 0 h 131"/>
                    <a:gd name="T8" fmla="*/ 29 w 142"/>
                    <a:gd name="T9" fmla="*/ 13 h 131"/>
                    <a:gd name="T10" fmla="*/ 14 w 142"/>
                    <a:gd name="T11" fmla="*/ 16 h 131"/>
                    <a:gd name="T12" fmla="*/ 8 w 142"/>
                    <a:gd name="T13" fmla="*/ 24 h 131"/>
                    <a:gd name="T14" fmla="*/ 6 w 142"/>
                    <a:gd name="T15" fmla="*/ 40 h 131"/>
                    <a:gd name="T16" fmla="*/ 0 w 142"/>
                    <a:gd name="T17" fmla="*/ 75 h 131"/>
                    <a:gd name="T18" fmla="*/ 2 w 142"/>
                    <a:gd name="T19" fmla="*/ 85 h 131"/>
                    <a:gd name="T20" fmla="*/ 26 w 142"/>
                    <a:gd name="T21" fmla="*/ 89 h 131"/>
                    <a:gd name="T22" fmla="*/ 32 w 142"/>
                    <a:gd name="T23" fmla="*/ 72 h 131"/>
                    <a:gd name="T24" fmla="*/ 45 w 142"/>
                    <a:gd name="T25" fmla="*/ 83 h 131"/>
                    <a:gd name="T26" fmla="*/ 57 w 142"/>
                    <a:gd name="T27" fmla="*/ 77 h 131"/>
                    <a:gd name="T28" fmla="*/ 62 w 142"/>
                    <a:gd name="T29" fmla="*/ 82 h 131"/>
                    <a:gd name="T30" fmla="*/ 76 w 142"/>
                    <a:gd name="T31" fmla="*/ 82 h 131"/>
                    <a:gd name="T32" fmla="*/ 95 w 142"/>
                    <a:gd name="T33" fmla="*/ 91 h 131"/>
                    <a:gd name="T34" fmla="*/ 101 w 142"/>
                    <a:gd name="T35" fmla="*/ 100 h 131"/>
                    <a:gd name="T36" fmla="*/ 110 w 142"/>
                    <a:gd name="T37" fmla="*/ 107 h 131"/>
                    <a:gd name="T38" fmla="*/ 119 w 142"/>
                    <a:gd name="T39" fmla="*/ 121 h 131"/>
                    <a:gd name="T40" fmla="*/ 127 w 142"/>
                    <a:gd name="T41" fmla="*/ 129 h 131"/>
                    <a:gd name="T42" fmla="*/ 136 w 142"/>
                    <a:gd name="T43" fmla="*/ 131 h 131"/>
                    <a:gd name="T44" fmla="*/ 142 w 142"/>
                    <a:gd name="T45" fmla="*/ 126 h 131"/>
                    <a:gd name="T46" fmla="*/ 131 w 142"/>
                    <a:gd name="T47" fmla="*/ 118 h 131"/>
                    <a:gd name="T48" fmla="*/ 125 w 142"/>
                    <a:gd name="T49" fmla="*/ 110 h 131"/>
                    <a:gd name="T50" fmla="*/ 113 w 142"/>
                    <a:gd name="T51" fmla="*/ 96 h 131"/>
                    <a:gd name="T52" fmla="*/ 101 w 142"/>
                    <a:gd name="T53" fmla="*/ 83 h 131"/>
                    <a:gd name="T54" fmla="*/ 71 w 142"/>
                    <a:gd name="T55" fmla="*/ 60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42" h="131">
                      <a:moveTo>
                        <a:pt x="71" y="60"/>
                      </a:moveTo>
                      <a:lnTo>
                        <a:pt x="60" y="49"/>
                      </a:lnTo>
                      <a:lnTo>
                        <a:pt x="52" y="27"/>
                      </a:lnTo>
                      <a:lnTo>
                        <a:pt x="39" y="0"/>
                      </a:lnTo>
                      <a:lnTo>
                        <a:pt x="29" y="13"/>
                      </a:lnTo>
                      <a:lnTo>
                        <a:pt x="14" y="16"/>
                      </a:lnTo>
                      <a:lnTo>
                        <a:pt x="8" y="24"/>
                      </a:lnTo>
                      <a:lnTo>
                        <a:pt x="6" y="40"/>
                      </a:lnTo>
                      <a:lnTo>
                        <a:pt x="0" y="75"/>
                      </a:lnTo>
                      <a:lnTo>
                        <a:pt x="2" y="85"/>
                      </a:lnTo>
                      <a:lnTo>
                        <a:pt x="26" y="89"/>
                      </a:lnTo>
                      <a:lnTo>
                        <a:pt x="32" y="72"/>
                      </a:lnTo>
                      <a:lnTo>
                        <a:pt x="45" y="83"/>
                      </a:lnTo>
                      <a:lnTo>
                        <a:pt x="57" y="77"/>
                      </a:lnTo>
                      <a:lnTo>
                        <a:pt x="62" y="82"/>
                      </a:lnTo>
                      <a:lnTo>
                        <a:pt x="76" y="82"/>
                      </a:lnTo>
                      <a:lnTo>
                        <a:pt x="95" y="91"/>
                      </a:lnTo>
                      <a:lnTo>
                        <a:pt x="101" y="100"/>
                      </a:lnTo>
                      <a:lnTo>
                        <a:pt x="110" y="107"/>
                      </a:lnTo>
                      <a:lnTo>
                        <a:pt x="119" y="121"/>
                      </a:lnTo>
                      <a:lnTo>
                        <a:pt x="127" y="129"/>
                      </a:lnTo>
                      <a:lnTo>
                        <a:pt x="136" y="131"/>
                      </a:lnTo>
                      <a:lnTo>
                        <a:pt x="142" y="126"/>
                      </a:lnTo>
                      <a:lnTo>
                        <a:pt x="131" y="118"/>
                      </a:lnTo>
                      <a:lnTo>
                        <a:pt x="125" y="110"/>
                      </a:lnTo>
                      <a:lnTo>
                        <a:pt x="113" y="96"/>
                      </a:lnTo>
                      <a:lnTo>
                        <a:pt x="101" y="83"/>
                      </a:lnTo>
                      <a:lnTo>
                        <a:pt x="71" y="6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5" name="Estonia" descr="{&quot;Key&quot;:&quot;estonia&quot;,&quot;Name&quot;:&quot;Eston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DEC8B22-8E2A-3BEB-67D3-8320E07408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26225" y="2262188"/>
                  <a:ext cx="128587" cy="73025"/>
                </a:xfrm>
                <a:custGeom>
                  <a:avLst/>
                  <a:gdLst>
                    <a:gd name="T0" fmla="*/ 42 w 81"/>
                    <a:gd name="T1" fmla="*/ 0 h 46"/>
                    <a:gd name="T2" fmla="*/ 21 w 81"/>
                    <a:gd name="T3" fmla="*/ 3 h 46"/>
                    <a:gd name="T4" fmla="*/ 0 w 81"/>
                    <a:gd name="T5" fmla="*/ 9 h 46"/>
                    <a:gd name="T6" fmla="*/ 4 w 81"/>
                    <a:gd name="T7" fmla="*/ 22 h 46"/>
                    <a:gd name="T8" fmla="*/ 16 w 81"/>
                    <a:gd name="T9" fmla="*/ 30 h 46"/>
                    <a:gd name="T10" fmla="*/ 22 w 81"/>
                    <a:gd name="T11" fmla="*/ 27 h 46"/>
                    <a:gd name="T12" fmla="*/ 22 w 81"/>
                    <a:gd name="T13" fmla="*/ 40 h 46"/>
                    <a:gd name="T14" fmla="*/ 36 w 81"/>
                    <a:gd name="T15" fmla="*/ 36 h 46"/>
                    <a:gd name="T16" fmla="*/ 44 w 81"/>
                    <a:gd name="T17" fmla="*/ 39 h 46"/>
                    <a:gd name="T18" fmla="*/ 60 w 81"/>
                    <a:gd name="T19" fmla="*/ 46 h 46"/>
                    <a:gd name="T20" fmla="*/ 74 w 81"/>
                    <a:gd name="T21" fmla="*/ 46 h 46"/>
                    <a:gd name="T22" fmla="*/ 81 w 81"/>
                    <a:gd name="T23" fmla="*/ 40 h 46"/>
                    <a:gd name="T24" fmla="*/ 71 w 81"/>
                    <a:gd name="T25" fmla="*/ 19 h 46"/>
                    <a:gd name="T26" fmla="*/ 81 w 81"/>
                    <a:gd name="T27" fmla="*/ 6 h 46"/>
                    <a:gd name="T28" fmla="*/ 78 w 81"/>
                    <a:gd name="T29" fmla="*/ 3 h 46"/>
                    <a:gd name="T30" fmla="*/ 78 w 81"/>
                    <a:gd name="T31" fmla="*/ 3 h 46"/>
                    <a:gd name="T32" fmla="*/ 60 w 81"/>
                    <a:gd name="T33" fmla="*/ 3 h 46"/>
                    <a:gd name="T34" fmla="*/ 42 w 81"/>
                    <a:gd name="T35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1" h="46">
                      <a:moveTo>
                        <a:pt x="42" y="0"/>
                      </a:moveTo>
                      <a:lnTo>
                        <a:pt x="21" y="3"/>
                      </a:lnTo>
                      <a:lnTo>
                        <a:pt x="0" y="9"/>
                      </a:lnTo>
                      <a:lnTo>
                        <a:pt x="4" y="22"/>
                      </a:lnTo>
                      <a:lnTo>
                        <a:pt x="16" y="30"/>
                      </a:lnTo>
                      <a:lnTo>
                        <a:pt x="22" y="27"/>
                      </a:lnTo>
                      <a:lnTo>
                        <a:pt x="22" y="40"/>
                      </a:lnTo>
                      <a:lnTo>
                        <a:pt x="36" y="36"/>
                      </a:lnTo>
                      <a:lnTo>
                        <a:pt x="44" y="39"/>
                      </a:lnTo>
                      <a:lnTo>
                        <a:pt x="60" y="46"/>
                      </a:lnTo>
                      <a:lnTo>
                        <a:pt x="74" y="46"/>
                      </a:lnTo>
                      <a:lnTo>
                        <a:pt x="81" y="40"/>
                      </a:lnTo>
                      <a:lnTo>
                        <a:pt x="71" y="19"/>
                      </a:lnTo>
                      <a:lnTo>
                        <a:pt x="81" y="6"/>
                      </a:lnTo>
                      <a:lnTo>
                        <a:pt x="78" y="3"/>
                      </a:lnTo>
                      <a:lnTo>
                        <a:pt x="78" y="3"/>
                      </a:lnTo>
                      <a:lnTo>
                        <a:pt x="60" y="3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6" name="Ethiopia" descr="{&quot;Key&quot;:&quot;ethiopia&quot;,&quot;Name&quot;:&quot;Ethiop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5BB195BA-5908-E16E-43E6-3097055D83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96125" y="3919538"/>
                  <a:ext cx="492125" cy="434975"/>
                </a:xfrm>
                <a:custGeom>
                  <a:avLst/>
                  <a:gdLst>
                    <a:gd name="T0" fmla="*/ 98 w 310"/>
                    <a:gd name="T1" fmla="*/ 0 h 274"/>
                    <a:gd name="T2" fmla="*/ 92 w 310"/>
                    <a:gd name="T3" fmla="*/ 17 h 274"/>
                    <a:gd name="T4" fmla="*/ 68 w 310"/>
                    <a:gd name="T5" fmla="*/ 13 h 274"/>
                    <a:gd name="T6" fmla="*/ 66 w 310"/>
                    <a:gd name="T7" fmla="*/ 33 h 274"/>
                    <a:gd name="T8" fmla="*/ 57 w 310"/>
                    <a:gd name="T9" fmla="*/ 56 h 274"/>
                    <a:gd name="T10" fmla="*/ 45 w 310"/>
                    <a:gd name="T11" fmla="*/ 68 h 274"/>
                    <a:gd name="T12" fmla="*/ 37 w 310"/>
                    <a:gd name="T13" fmla="*/ 85 h 274"/>
                    <a:gd name="T14" fmla="*/ 35 w 310"/>
                    <a:gd name="T15" fmla="*/ 96 h 274"/>
                    <a:gd name="T16" fmla="*/ 26 w 310"/>
                    <a:gd name="T17" fmla="*/ 102 h 274"/>
                    <a:gd name="T18" fmla="*/ 20 w 310"/>
                    <a:gd name="T19" fmla="*/ 127 h 274"/>
                    <a:gd name="T20" fmla="*/ 20 w 310"/>
                    <a:gd name="T21" fmla="*/ 130 h 274"/>
                    <a:gd name="T22" fmla="*/ 21 w 310"/>
                    <a:gd name="T23" fmla="*/ 149 h 274"/>
                    <a:gd name="T24" fmla="*/ 18 w 310"/>
                    <a:gd name="T25" fmla="*/ 156 h 274"/>
                    <a:gd name="T26" fmla="*/ 7 w 310"/>
                    <a:gd name="T27" fmla="*/ 156 h 274"/>
                    <a:gd name="T28" fmla="*/ 0 w 310"/>
                    <a:gd name="T29" fmla="*/ 169 h 274"/>
                    <a:gd name="T30" fmla="*/ 13 w 310"/>
                    <a:gd name="T31" fmla="*/ 171 h 274"/>
                    <a:gd name="T32" fmla="*/ 24 w 310"/>
                    <a:gd name="T33" fmla="*/ 184 h 274"/>
                    <a:gd name="T34" fmla="*/ 27 w 310"/>
                    <a:gd name="T35" fmla="*/ 193 h 274"/>
                    <a:gd name="T36" fmla="*/ 37 w 310"/>
                    <a:gd name="T37" fmla="*/ 198 h 274"/>
                    <a:gd name="T38" fmla="*/ 50 w 310"/>
                    <a:gd name="T39" fmla="*/ 224 h 274"/>
                    <a:gd name="T40" fmla="*/ 61 w 310"/>
                    <a:gd name="T41" fmla="*/ 228 h 274"/>
                    <a:gd name="T42" fmla="*/ 61 w 310"/>
                    <a:gd name="T43" fmla="*/ 241 h 274"/>
                    <a:gd name="T44" fmla="*/ 69 w 310"/>
                    <a:gd name="T45" fmla="*/ 250 h 274"/>
                    <a:gd name="T46" fmla="*/ 83 w 310"/>
                    <a:gd name="T47" fmla="*/ 250 h 274"/>
                    <a:gd name="T48" fmla="*/ 110 w 310"/>
                    <a:gd name="T49" fmla="*/ 269 h 274"/>
                    <a:gd name="T50" fmla="*/ 116 w 310"/>
                    <a:gd name="T51" fmla="*/ 269 h 274"/>
                    <a:gd name="T52" fmla="*/ 122 w 310"/>
                    <a:gd name="T53" fmla="*/ 269 h 274"/>
                    <a:gd name="T54" fmla="*/ 126 w 310"/>
                    <a:gd name="T55" fmla="*/ 272 h 274"/>
                    <a:gd name="T56" fmla="*/ 140 w 310"/>
                    <a:gd name="T57" fmla="*/ 274 h 274"/>
                    <a:gd name="T58" fmla="*/ 146 w 310"/>
                    <a:gd name="T59" fmla="*/ 264 h 274"/>
                    <a:gd name="T60" fmla="*/ 165 w 310"/>
                    <a:gd name="T61" fmla="*/ 254 h 274"/>
                    <a:gd name="T62" fmla="*/ 174 w 310"/>
                    <a:gd name="T63" fmla="*/ 262 h 274"/>
                    <a:gd name="T64" fmla="*/ 188 w 310"/>
                    <a:gd name="T65" fmla="*/ 262 h 274"/>
                    <a:gd name="T66" fmla="*/ 194 w 310"/>
                    <a:gd name="T67" fmla="*/ 254 h 274"/>
                    <a:gd name="T68" fmla="*/ 207 w 310"/>
                    <a:gd name="T69" fmla="*/ 254 h 274"/>
                    <a:gd name="T70" fmla="*/ 225 w 310"/>
                    <a:gd name="T71" fmla="*/ 237 h 274"/>
                    <a:gd name="T72" fmla="*/ 253 w 310"/>
                    <a:gd name="T73" fmla="*/ 236 h 274"/>
                    <a:gd name="T74" fmla="*/ 310 w 310"/>
                    <a:gd name="T75" fmla="*/ 165 h 274"/>
                    <a:gd name="T76" fmla="*/ 293 w 310"/>
                    <a:gd name="T77" fmla="*/ 165 h 274"/>
                    <a:gd name="T78" fmla="*/ 224 w 310"/>
                    <a:gd name="T79" fmla="*/ 137 h 274"/>
                    <a:gd name="T80" fmla="*/ 215 w 310"/>
                    <a:gd name="T81" fmla="*/ 128 h 274"/>
                    <a:gd name="T82" fmla="*/ 208 w 310"/>
                    <a:gd name="T83" fmla="*/ 117 h 274"/>
                    <a:gd name="T84" fmla="*/ 199 w 310"/>
                    <a:gd name="T85" fmla="*/ 104 h 274"/>
                    <a:gd name="T86" fmla="*/ 203 w 310"/>
                    <a:gd name="T87" fmla="*/ 95 h 274"/>
                    <a:gd name="T88" fmla="*/ 198 w 310"/>
                    <a:gd name="T89" fmla="*/ 91 h 274"/>
                    <a:gd name="T90" fmla="*/ 194 w 310"/>
                    <a:gd name="T91" fmla="*/ 93 h 274"/>
                    <a:gd name="T92" fmla="*/ 182 w 310"/>
                    <a:gd name="T93" fmla="*/ 93 h 274"/>
                    <a:gd name="T94" fmla="*/ 182 w 310"/>
                    <a:gd name="T95" fmla="*/ 85 h 274"/>
                    <a:gd name="T96" fmla="*/ 180 w 310"/>
                    <a:gd name="T97" fmla="*/ 79 h 274"/>
                    <a:gd name="T98" fmla="*/ 186 w 310"/>
                    <a:gd name="T99" fmla="*/ 68 h 274"/>
                    <a:gd name="T100" fmla="*/ 193 w 310"/>
                    <a:gd name="T101" fmla="*/ 57 h 274"/>
                    <a:gd name="T102" fmla="*/ 185 w 310"/>
                    <a:gd name="T103" fmla="*/ 49 h 274"/>
                    <a:gd name="T104" fmla="*/ 176 w 310"/>
                    <a:gd name="T105" fmla="*/ 35 h 274"/>
                    <a:gd name="T106" fmla="*/ 167 w 310"/>
                    <a:gd name="T107" fmla="*/ 28 h 274"/>
                    <a:gd name="T108" fmla="*/ 161 w 310"/>
                    <a:gd name="T109" fmla="*/ 19 h 274"/>
                    <a:gd name="T110" fmla="*/ 142 w 310"/>
                    <a:gd name="T111" fmla="*/ 10 h 274"/>
                    <a:gd name="T112" fmla="*/ 128 w 310"/>
                    <a:gd name="T113" fmla="*/ 10 h 274"/>
                    <a:gd name="T114" fmla="*/ 123 w 310"/>
                    <a:gd name="T115" fmla="*/ 5 h 274"/>
                    <a:gd name="T116" fmla="*/ 111 w 310"/>
                    <a:gd name="T117" fmla="*/ 11 h 274"/>
                    <a:gd name="T118" fmla="*/ 98 w 310"/>
                    <a:gd name="T119" fmla="*/ 0 h 274"/>
                    <a:gd name="T120" fmla="*/ 98 w 310"/>
                    <a:gd name="T121" fmla="*/ 0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310" h="274">
                      <a:moveTo>
                        <a:pt x="98" y="0"/>
                      </a:moveTo>
                      <a:lnTo>
                        <a:pt x="92" y="17"/>
                      </a:lnTo>
                      <a:lnTo>
                        <a:pt x="68" y="13"/>
                      </a:lnTo>
                      <a:lnTo>
                        <a:pt x="66" y="33"/>
                      </a:lnTo>
                      <a:lnTo>
                        <a:pt x="57" y="56"/>
                      </a:lnTo>
                      <a:lnTo>
                        <a:pt x="45" y="68"/>
                      </a:lnTo>
                      <a:lnTo>
                        <a:pt x="37" y="85"/>
                      </a:lnTo>
                      <a:lnTo>
                        <a:pt x="35" y="96"/>
                      </a:lnTo>
                      <a:lnTo>
                        <a:pt x="26" y="102"/>
                      </a:lnTo>
                      <a:lnTo>
                        <a:pt x="20" y="127"/>
                      </a:lnTo>
                      <a:lnTo>
                        <a:pt x="20" y="130"/>
                      </a:lnTo>
                      <a:lnTo>
                        <a:pt x="21" y="149"/>
                      </a:lnTo>
                      <a:lnTo>
                        <a:pt x="18" y="156"/>
                      </a:lnTo>
                      <a:lnTo>
                        <a:pt x="7" y="156"/>
                      </a:lnTo>
                      <a:lnTo>
                        <a:pt x="0" y="169"/>
                      </a:lnTo>
                      <a:lnTo>
                        <a:pt x="13" y="171"/>
                      </a:lnTo>
                      <a:lnTo>
                        <a:pt x="24" y="184"/>
                      </a:lnTo>
                      <a:lnTo>
                        <a:pt x="27" y="193"/>
                      </a:lnTo>
                      <a:lnTo>
                        <a:pt x="37" y="198"/>
                      </a:lnTo>
                      <a:lnTo>
                        <a:pt x="50" y="224"/>
                      </a:lnTo>
                      <a:lnTo>
                        <a:pt x="61" y="228"/>
                      </a:lnTo>
                      <a:lnTo>
                        <a:pt x="61" y="241"/>
                      </a:lnTo>
                      <a:lnTo>
                        <a:pt x="69" y="250"/>
                      </a:lnTo>
                      <a:lnTo>
                        <a:pt x="83" y="250"/>
                      </a:lnTo>
                      <a:lnTo>
                        <a:pt x="110" y="269"/>
                      </a:lnTo>
                      <a:lnTo>
                        <a:pt x="116" y="269"/>
                      </a:lnTo>
                      <a:lnTo>
                        <a:pt x="122" y="269"/>
                      </a:lnTo>
                      <a:lnTo>
                        <a:pt x="126" y="272"/>
                      </a:lnTo>
                      <a:lnTo>
                        <a:pt x="140" y="274"/>
                      </a:lnTo>
                      <a:lnTo>
                        <a:pt x="146" y="264"/>
                      </a:lnTo>
                      <a:lnTo>
                        <a:pt x="165" y="254"/>
                      </a:lnTo>
                      <a:lnTo>
                        <a:pt x="174" y="262"/>
                      </a:lnTo>
                      <a:lnTo>
                        <a:pt x="188" y="262"/>
                      </a:lnTo>
                      <a:lnTo>
                        <a:pt x="194" y="254"/>
                      </a:lnTo>
                      <a:lnTo>
                        <a:pt x="207" y="254"/>
                      </a:lnTo>
                      <a:lnTo>
                        <a:pt x="225" y="237"/>
                      </a:lnTo>
                      <a:lnTo>
                        <a:pt x="253" y="236"/>
                      </a:lnTo>
                      <a:lnTo>
                        <a:pt x="310" y="165"/>
                      </a:lnTo>
                      <a:lnTo>
                        <a:pt x="293" y="165"/>
                      </a:lnTo>
                      <a:lnTo>
                        <a:pt x="224" y="137"/>
                      </a:lnTo>
                      <a:lnTo>
                        <a:pt x="215" y="128"/>
                      </a:lnTo>
                      <a:lnTo>
                        <a:pt x="208" y="117"/>
                      </a:lnTo>
                      <a:lnTo>
                        <a:pt x="199" y="104"/>
                      </a:lnTo>
                      <a:lnTo>
                        <a:pt x="203" y="95"/>
                      </a:lnTo>
                      <a:lnTo>
                        <a:pt x="198" y="91"/>
                      </a:lnTo>
                      <a:lnTo>
                        <a:pt x="194" y="93"/>
                      </a:lnTo>
                      <a:lnTo>
                        <a:pt x="182" y="93"/>
                      </a:lnTo>
                      <a:lnTo>
                        <a:pt x="182" y="85"/>
                      </a:lnTo>
                      <a:lnTo>
                        <a:pt x="180" y="79"/>
                      </a:lnTo>
                      <a:lnTo>
                        <a:pt x="186" y="68"/>
                      </a:lnTo>
                      <a:lnTo>
                        <a:pt x="193" y="57"/>
                      </a:lnTo>
                      <a:lnTo>
                        <a:pt x="185" y="49"/>
                      </a:lnTo>
                      <a:lnTo>
                        <a:pt x="176" y="35"/>
                      </a:lnTo>
                      <a:lnTo>
                        <a:pt x="167" y="28"/>
                      </a:lnTo>
                      <a:lnTo>
                        <a:pt x="161" y="19"/>
                      </a:lnTo>
                      <a:lnTo>
                        <a:pt x="142" y="10"/>
                      </a:lnTo>
                      <a:lnTo>
                        <a:pt x="128" y="10"/>
                      </a:lnTo>
                      <a:lnTo>
                        <a:pt x="123" y="5"/>
                      </a:lnTo>
                      <a:lnTo>
                        <a:pt x="111" y="11"/>
                      </a:lnTo>
                      <a:lnTo>
                        <a:pt x="98" y="0"/>
                      </a:lnTo>
                      <a:lnTo>
                        <a:pt x="9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7" name="Finland" descr="{&quot;Key&quot;:&quot;finland&quot;,&quot;Name&quot;:&quot;Finland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D812F40-E7E9-E745-0EE0-EC05DDB136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812" y="1911351"/>
                  <a:ext cx="315912" cy="341313"/>
                </a:xfrm>
                <a:custGeom>
                  <a:avLst/>
                  <a:gdLst>
                    <a:gd name="T0" fmla="*/ 121 w 199"/>
                    <a:gd name="T1" fmla="*/ 23 h 215"/>
                    <a:gd name="T2" fmla="*/ 124 w 199"/>
                    <a:gd name="T3" fmla="*/ 8 h 215"/>
                    <a:gd name="T4" fmla="*/ 103 w 199"/>
                    <a:gd name="T5" fmla="*/ 0 h 215"/>
                    <a:gd name="T6" fmla="*/ 81 w 199"/>
                    <a:gd name="T7" fmla="*/ 7 h 215"/>
                    <a:gd name="T8" fmla="*/ 77 w 199"/>
                    <a:gd name="T9" fmla="*/ 22 h 215"/>
                    <a:gd name="T10" fmla="*/ 65 w 199"/>
                    <a:gd name="T11" fmla="*/ 30 h 215"/>
                    <a:gd name="T12" fmla="*/ 47 w 199"/>
                    <a:gd name="T13" fmla="*/ 26 h 215"/>
                    <a:gd name="T14" fmla="*/ 27 w 199"/>
                    <a:gd name="T15" fmla="*/ 27 h 215"/>
                    <a:gd name="T16" fmla="*/ 8 w 199"/>
                    <a:gd name="T17" fmla="*/ 16 h 215"/>
                    <a:gd name="T18" fmla="*/ 0 w 199"/>
                    <a:gd name="T19" fmla="*/ 21 h 215"/>
                    <a:gd name="T20" fmla="*/ 22 w 199"/>
                    <a:gd name="T21" fmla="*/ 31 h 215"/>
                    <a:gd name="T22" fmla="*/ 49 w 199"/>
                    <a:gd name="T23" fmla="*/ 45 h 215"/>
                    <a:gd name="T24" fmla="*/ 55 w 199"/>
                    <a:gd name="T25" fmla="*/ 77 h 215"/>
                    <a:gd name="T26" fmla="*/ 63 w 199"/>
                    <a:gd name="T27" fmla="*/ 84 h 215"/>
                    <a:gd name="T28" fmla="*/ 86 w 199"/>
                    <a:gd name="T29" fmla="*/ 95 h 215"/>
                    <a:gd name="T30" fmla="*/ 90 w 199"/>
                    <a:gd name="T31" fmla="*/ 103 h 215"/>
                    <a:gd name="T32" fmla="*/ 80 w 199"/>
                    <a:gd name="T33" fmla="*/ 108 h 215"/>
                    <a:gd name="T34" fmla="*/ 48 w 199"/>
                    <a:gd name="T35" fmla="*/ 130 h 215"/>
                    <a:gd name="T36" fmla="*/ 36 w 199"/>
                    <a:gd name="T37" fmla="*/ 144 h 215"/>
                    <a:gd name="T38" fmla="*/ 30 w 199"/>
                    <a:gd name="T39" fmla="*/ 156 h 215"/>
                    <a:gd name="T40" fmla="*/ 40 w 199"/>
                    <a:gd name="T41" fmla="*/ 176 h 215"/>
                    <a:gd name="T42" fmla="*/ 40 w 199"/>
                    <a:gd name="T43" fmla="*/ 196 h 215"/>
                    <a:gd name="T44" fmla="*/ 58 w 199"/>
                    <a:gd name="T45" fmla="*/ 204 h 215"/>
                    <a:gd name="T46" fmla="*/ 69 w 199"/>
                    <a:gd name="T47" fmla="*/ 215 h 215"/>
                    <a:gd name="T48" fmla="*/ 95 w 199"/>
                    <a:gd name="T49" fmla="*/ 211 h 215"/>
                    <a:gd name="T50" fmla="*/ 123 w 199"/>
                    <a:gd name="T51" fmla="*/ 203 h 215"/>
                    <a:gd name="T52" fmla="*/ 153 w 199"/>
                    <a:gd name="T53" fmla="*/ 201 h 215"/>
                    <a:gd name="T54" fmla="*/ 153 w 199"/>
                    <a:gd name="T55" fmla="*/ 201 h 215"/>
                    <a:gd name="T56" fmla="*/ 183 w 199"/>
                    <a:gd name="T57" fmla="*/ 174 h 215"/>
                    <a:gd name="T58" fmla="*/ 195 w 199"/>
                    <a:gd name="T59" fmla="*/ 161 h 215"/>
                    <a:gd name="T60" fmla="*/ 199 w 199"/>
                    <a:gd name="T61" fmla="*/ 151 h 215"/>
                    <a:gd name="T62" fmla="*/ 172 w 199"/>
                    <a:gd name="T63" fmla="*/ 136 h 215"/>
                    <a:gd name="T64" fmla="*/ 175 w 199"/>
                    <a:gd name="T65" fmla="*/ 122 h 215"/>
                    <a:gd name="T66" fmla="*/ 157 w 199"/>
                    <a:gd name="T67" fmla="*/ 107 h 215"/>
                    <a:gd name="T68" fmla="*/ 163 w 199"/>
                    <a:gd name="T69" fmla="*/ 89 h 215"/>
                    <a:gd name="T70" fmla="*/ 139 w 199"/>
                    <a:gd name="T71" fmla="*/ 66 h 215"/>
                    <a:gd name="T72" fmla="*/ 149 w 199"/>
                    <a:gd name="T73" fmla="*/ 50 h 215"/>
                    <a:gd name="T74" fmla="*/ 122 w 199"/>
                    <a:gd name="T75" fmla="*/ 36 h 215"/>
                    <a:gd name="T76" fmla="*/ 121 w 199"/>
                    <a:gd name="T77" fmla="*/ 23 h 215"/>
                    <a:gd name="T78" fmla="*/ 121 w 199"/>
                    <a:gd name="T79" fmla="*/ 23 h 2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99" h="215">
                      <a:moveTo>
                        <a:pt x="121" y="23"/>
                      </a:moveTo>
                      <a:lnTo>
                        <a:pt x="124" y="8"/>
                      </a:lnTo>
                      <a:lnTo>
                        <a:pt x="103" y="0"/>
                      </a:lnTo>
                      <a:lnTo>
                        <a:pt x="81" y="7"/>
                      </a:lnTo>
                      <a:lnTo>
                        <a:pt x="77" y="22"/>
                      </a:lnTo>
                      <a:lnTo>
                        <a:pt x="65" y="30"/>
                      </a:lnTo>
                      <a:lnTo>
                        <a:pt x="47" y="26"/>
                      </a:lnTo>
                      <a:lnTo>
                        <a:pt x="27" y="27"/>
                      </a:lnTo>
                      <a:lnTo>
                        <a:pt x="8" y="16"/>
                      </a:lnTo>
                      <a:lnTo>
                        <a:pt x="0" y="21"/>
                      </a:lnTo>
                      <a:lnTo>
                        <a:pt x="22" y="31"/>
                      </a:lnTo>
                      <a:lnTo>
                        <a:pt x="49" y="45"/>
                      </a:lnTo>
                      <a:lnTo>
                        <a:pt x="55" y="77"/>
                      </a:lnTo>
                      <a:lnTo>
                        <a:pt x="63" y="84"/>
                      </a:lnTo>
                      <a:lnTo>
                        <a:pt x="86" y="95"/>
                      </a:lnTo>
                      <a:lnTo>
                        <a:pt x="90" y="103"/>
                      </a:lnTo>
                      <a:lnTo>
                        <a:pt x="80" y="108"/>
                      </a:lnTo>
                      <a:lnTo>
                        <a:pt x="48" y="130"/>
                      </a:lnTo>
                      <a:lnTo>
                        <a:pt x="36" y="144"/>
                      </a:lnTo>
                      <a:lnTo>
                        <a:pt x="30" y="156"/>
                      </a:lnTo>
                      <a:lnTo>
                        <a:pt x="40" y="176"/>
                      </a:lnTo>
                      <a:lnTo>
                        <a:pt x="40" y="196"/>
                      </a:lnTo>
                      <a:lnTo>
                        <a:pt x="58" y="204"/>
                      </a:lnTo>
                      <a:lnTo>
                        <a:pt x="69" y="215"/>
                      </a:lnTo>
                      <a:lnTo>
                        <a:pt x="95" y="211"/>
                      </a:lnTo>
                      <a:lnTo>
                        <a:pt x="123" y="203"/>
                      </a:lnTo>
                      <a:lnTo>
                        <a:pt x="153" y="201"/>
                      </a:lnTo>
                      <a:lnTo>
                        <a:pt x="153" y="201"/>
                      </a:lnTo>
                      <a:lnTo>
                        <a:pt x="183" y="174"/>
                      </a:lnTo>
                      <a:lnTo>
                        <a:pt x="195" y="161"/>
                      </a:lnTo>
                      <a:lnTo>
                        <a:pt x="199" y="151"/>
                      </a:lnTo>
                      <a:lnTo>
                        <a:pt x="172" y="136"/>
                      </a:lnTo>
                      <a:lnTo>
                        <a:pt x="175" y="122"/>
                      </a:lnTo>
                      <a:lnTo>
                        <a:pt x="157" y="107"/>
                      </a:lnTo>
                      <a:lnTo>
                        <a:pt x="163" y="89"/>
                      </a:lnTo>
                      <a:lnTo>
                        <a:pt x="139" y="66"/>
                      </a:lnTo>
                      <a:lnTo>
                        <a:pt x="149" y="50"/>
                      </a:lnTo>
                      <a:lnTo>
                        <a:pt x="122" y="36"/>
                      </a:lnTo>
                      <a:lnTo>
                        <a:pt x="121" y="23"/>
                      </a:lnTo>
                      <a:lnTo>
                        <a:pt x="121" y="23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8" name="Fiji" descr="{&quot;Key&quot;:&quot;fiji&quot;,&quot;Name&quot;:&quot;Fiji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8084449-BCEB-6A09-0918-F6819394C0D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1825287" y="5089526"/>
                  <a:ext cx="104775" cy="82550"/>
                </a:xfrm>
                <a:custGeom>
                  <a:avLst/>
                  <a:gdLst>
                    <a:gd name="T0" fmla="*/ 66 w 66"/>
                    <a:gd name="T1" fmla="*/ 0 h 52"/>
                    <a:gd name="T2" fmla="*/ 52 w 66"/>
                    <a:gd name="T3" fmla="*/ 8 h 52"/>
                    <a:gd name="T4" fmla="*/ 45 w 66"/>
                    <a:gd name="T5" fmla="*/ 9 h 52"/>
                    <a:gd name="T6" fmla="*/ 33 w 66"/>
                    <a:gd name="T7" fmla="*/ 13 h 52"/>
                    <a:gd name="T8" fmla="*/ 34 w 66"/>
                    <a:gd name="T9" fmla="*/ 23 h 52"/>
                    <a:gd name="T10" fmla="*/ 48 w 66"/>
                    <a:gd name="T11" fmla="*/ 17 h 52"/>
                    <a:gd name="T12" fmla="*/ 63 w 66"/>
                    <a:gd name="T13" fmla="*/ 11 h 52"/>
                    <a:gd name="T14" fmla="*/ 66 w 66"/>
                    <a:gd name="T15" fmla="*/ 0 h 52"/>
                    <a:gd name="T16" fmla="*/ 66 w 66"/>
                    <a:gd name="T17" fmla="*/ 0 h 52"/>
                    <a:gd name="T18" fmla="*/ 25 w 66"/>
                    <a:gd name="T19" fmla="*/ 30 h 52"/>
                    <a:gd name="T20" fmla="*/ 18 w 66"/>
                    <a:gd name="T21" fmla="*/ 34 h 52"/>
                    <a:gd name="T22" fmla="*/ 10 w 66"/>
                    <a:gd name="T23" fmla="*/ 31 h 52"/>
                    <a:gd name="T24" fmla="*/ 0 w 66"/>
                    <a:gd name="T25" fmla="*/ 39 h 52"/>
                    <a:gd name="T26" fmla="*/ 0 w 66"/>
                    <a:gd name="T27" fmla="*/ 50 h 52"/>
                    <a:gd name="T28" fmla="*/ 10 w 66"/>
                    <a:gd name="T29" fmla="*/ 52 h 52"/>
                    <a:gd name="T30" fmla="*/ 24 w 66"/>
                    <a:gd name="T31" fmla="*/ 49 h 52"/>
                    <a:gd name="T32" fmla="*/ 31 w 66"/>
                    <a:gd name="T33" fmla="*/ 37 h 52"/>
                    <a:gd name="T34" fmla="*/ 25 w 66"/>
                    <a:gd name="T35" fmla="*/ 30 h 52"/>
                    <a:gd name="T36" fmla="*/ 25 w 66"/>
                    <a:gd name="T37" fmla="*/ 3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52">
                      <a:moveTo>
                        <a:pt x="66" y="0"/>
                      </a:moveTo>
                      <a:lnTo>
                        <a:pt x="52" y="8"/>
                      </a:lnTo>
                      <a:lnTo>
                        <a:pt x="45" y="9"/>
                      </a:lnTo>
                      <a:lnTo>
                        <a:pt x="33" y="13"/>
                      </a:lnTo>
                      <a:lnTo>
                        <a:pt x="34" y="23"/>
                      </a:lnTo>
                      <a:lnTo>
                        <a:pt x="48" y="17"/>
                      </a:lnTo>
                      <a:lnTo>
                        <a:pt x="63" y="11"/>
                      </a:lnTo>
                      <a:lnTo>
                        <a:pt x="66" y="0"/>
                      </a:lnTo>
                      <a:lnTo>
                        <a:pt x="66" y="0"/>
                      </a:lnTo>
                      <a:close/>
                      <a:moveTo>
                        <a:pt x="25" y="30"/>
                      </a:moveTo>
                      <a:lnTo>
                        <a:pt x="18" y="34"/>
                      </a:lnTo>
                      <a:lnTo>
                        <a:pt x="10" y="31"/>
                      </a:lnTo>
                      <a:lnTo>
                        <a:pt x="0" y="39"/>
                      </a:lnTo>
                      <a:lnTo>
                        <a:pt x="0" y="50"/>
                      </a:lnTo>
                      <a:lnTo>
                        <a:pt x="10" y="52"/>
                      </a:lnTo>
                      <a:lnTo>
                        <a:pt x="24" y="49"/>
                      </a:lnTo>
                      <a:lnTo>
                        <a:pt x="31" y="37"/>
                      </a:lnTo>
                      <a:lnTo>
                        <a:pt x="25" y="30"/>
                      </a:lnTo>
                      <a:lnTo>
                        <a:pt x="25" y="3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79" name="Gabon" descr="{&quot;Key&quot;:&quot;gabon&quot;,&quot;Name&quot;:&quot;Gabo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D22C1A63-C791-DD82-7241-52EA9CCF72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92850" y="4395788"/>
                  <a:ext cx="188912" cy="238125"/>
                </a:xfrm>
                <a:custGeom>
                  <a:avLst/>
                  <a:gdLst>
                    <a:gd name="T0" fmla="*/ 91 w 119"/>
                    <a:gd name="T1" fmla="*/ 1 h 150"/>
                    <a:gd name="T2" fmla="*/ 88 w 119"/>
                    <a:gd name="T3" fmla="*/ 0 h 150"/>
                    <a:gd name="T4" fmla="*/ 75 w 119"/>
                    <a:gd name="T5" fmla="*/ 3 h 150"/>
                    <a:gd name="T6" fmla="*/ 63 w 119"/>
                    <a:gd name="T7" fmla="*/ 0 h 150"/>
                    <a:gd name="T8" fmla="*/ 53 w 119"/>
                    <a:gd name="T9" fmla="*/ 1 h 150"/>
                    <a:gd name="T10" fmla="*/ 53 w 119"/>
                    <a:gd name="T11" fmla="*/ 30 h 150"/>
                    <a:gd name="T12" fmla="*/ 23 w 119"/>
                    <a:gd name="T13" fmla="*/ 30 h 150"/>
                    <a:gd name="T14" fmla="*/ 15 w 119"/>
                    <a:gd name="T15" fmla="*/ 31 h 150"/>
                    <a:gd name="T16" fmla="*/ 12 w 119"/>
                    <a:gd name="T17" fmla="*/ 49 h 150"/>
                    <a:gd name="T18" fmla="*/ 6 w 119"/>
                    <a:gd name="T19" fmla="*/ 66 h 150"/>
                    <a:gd name="T20" fmla="*/ 1 w 119"/>
                    <a:gd name="T21" fmla="*/ 73 h 150"/>
                    <a:gd name="T22" fmla="*/ 0 w 119"/>
                    <a:gd name="T23" fmla="*/ 81 h 150"/>
                    <a:gd name="T24" fmla="*/ 13 w 119"/>
                    <a:gd name="T25" fmla="*/ 106 h 150"/>
                    <a:gd name="T26" fmla="*/ 27 w 119"/>
                    <a:gd name="T27" fmla="*/ 125 h 150"/>
                    <a:gd name="T28" fmla="*/ 49 w 119"/>
                    <a:gd name="T29" fmla="*/ 150 h 150"/>
                    <a:gd name="T30" fmla="*/ 65 w 119"/>
                    <a:gd name="T31" fmla="*/ 137 h 150"/>
                    <a:gd name="T32" fmla="*/ 57 w 119"/>
                    <a:gd name="T33" fmla="*/ 121 h 150"/>
                    <a:gd name="T34" fmla="*/ 64 w 119"/>
                    <a:gd name="T35" fmla="*/ 115 h 150"/>
                    <a:gd name="T36" fmla="*/ 79 w 119"/>
                    <a:gd name="T37" fmla="*/ 112 h 150"/>
                    <a:gd name="T38" fmla="*/ 81 w 119"/>
                    <a:gd name="T39" fmla="*/ 101 h 150"/>
                    <a:gd name="T40" fmla="*/ 92 w 119"/>
                    <a:gd name="T41" fmla="*/ 112 h 150"/>
                    <a:gd name="T42" fmla="*/ 110 w 119"/>
                    <a:gd name="T43" fmla="*/ 114 h 150"/>
                    <a:gd name="T44" fmla="*/ 116 w 119"/>
                    <a:gd name="T45" fmla="*/ 103 h 150"/>
                    <a:gd name="T46" fmla="*/ 119 w 119"/>
                    <a:gd name="T47" fmla="*/ 86 h 150"/>
                    <a:gd name="T48" fmla="*/ 117 w 119"/>
                    <a:gd name="T49" fmla="*/ 68 h 150"/>
                    <a:gd name="T50" fmla="*/ 107 w 119"/>
                    <a:gd name="T51" fmla="*/ 54 h 150"/>
                    <a:gd name="T52" fmla="*/ 116 w 119"/>
                    <a:gd name="T53" fmla="*/ 26 h 150"/>
                    <a:gd name="T54" fmla="*/ 111 w 119"/>
                    <a:gd name="T55" fmla="*/ 22 h 150"/>
                    <a:gd name="T56" fmla="*/ 95 w 119"/>
                    <a:gd name="T57" fmla="*/ 24 h 150"/>
                    <a:gd name="T58" fmla="*/ 89 w 119"/>
                    <a:gd name="T59" fmla="*/ 11 h 150"/>
                    <a:gd name="T60" fmla="*/ 91 w 119"/>
                    <a:gd name="T61" fmla="*/ 1 h 150"/>
                    <a:gd name="T62" fmla="*/ 91 w 119"/>
                    <a:gd name="T63" fmla="*/ 1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19" h="150">
                      <a:moveTo>
                        <a:pt x="91" y="1"/>
                      </a:moveTo>
                      <a:lnTo>
                        <a:pt x="88" y="0"/>
                      </a:lnTo>
                      <a:lnTo>
                        <a:pt x="75" y="3"/>
                      </a:lnTo>
                      <a:lnTo>
                        <a:pt x="63" y="0"/>
                      </a:lnTo>
                      <a:lnTo>
                        <a:pt x="53" y="1"/>
                      </a:lnTo>
                      <a:lnTo>
                        <a:pt x="53" y="30"/>
                      </a:lnTo>
                      <a:lnTo>
                        <a:pt x="23" y="30"/>
                      </a:lnTo>
                      <a:lnTo>
                        <a:pt x="15" y="31"/>
                      </a:lnTo>
                      <a:lnTo>
                        <a:pt x="12" y="49"/>
                      </a:lnTo>
                      <a:lnTo>
                        <a:pt x="6" y="66"/>
                      </a:lnTo>
                      <a:lnTo>
                        <a:pt x="1" y="73"/>
                      </a:lnTo>
                      <a:lnTo>
                        <a:pt x="0" y="81"/>
                      </a:lnTo>
                      <a:lnTo>
                        <a:pt x="13" y="106"/>
                      </a:lnTo>
                      <a:lnTo>
                        <a:pt x="27" y="125"/>
                      </a:lnTo>
                      <a:lnTo>
                        <a:pt x="49" y="150"/>
                      </a:lnTo>
                      <a:lnTo>
                        <a:pt x="65" y="137"/>
                      </a:lnTo>
                      <a:lnTo>
                        <a:pt x="57" y="121"/>
                      </a:lnTo>
                      <a:lnTo>
                        <a:pt x="64" y="115"/>
                      </a:lnTo>
                      <a:lnTo>
                        <a:pt x="79" y="112"/>
                      </a:lnTo>
                      <a:lnTo>
                        <a:pt x="81" y="101"/>
                      </a:lnTo>
                      <a:lnTo>
                        <a:pt x="92" y="112"/>
                      </a:lnTo>
                      <a:lnTo>
                        <a:pt x="110" y="114"/>
                      </a:lnTo>
                      <a:lnTo>
                        <a:pt x="116" y="103"/>
                      </a:lnTo>
                      <a:lnTo>
                        <a:pt x="119" y="86"/>
                      </a:lnTo>
                      <a:lnTo>
                        <a:pt x="117" y="68"/>
                      </a:lnTo>
                      <a:lnTo>
                        <a:pt x="107" y="54"/>
                      </a:lnTo>
                      <a:lnTo>
                        <a:pt x="116" y="26"/>
                      </a:lnTo>
                      <a:lnTo>
                        <a:pt x="111" y="22"/>
                      </a:lnTo>
                      <a:lnTo>
                        <a:pt x="95" y="24"/>
                      </a:lnTo>
                      <a:lnTo>
                        <a:pt x="89" y="11"/>
                      </a:lnTo>
                      <a:lnTo>
                        <a:pt x="91" y="1"/>
                      </a:lnTo>
                      <a:lnTo>
                        <a:pt x="91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0" name="United Kingdom" descr="{&quot;Key&quot;:&quot;united kingdom&quot;,&quot;Name&quot;:&quot;United Kingdom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5156D39-9073-9413-1ECC-C2513C845D1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89612" y="2295526"/>
                  <a:ext cx="258762" cy="309563"/>
                </a:xfrm>
                <a:custGeom>
                  <a:avLst/>
                  <a:gdLst>
                    <a:gd name="T0" fmla="*/ 34 w 163"/>
                    <a:gd name="T1" fmla="*/ 91 h 195"/>
                    <a:gd name="T2" fmla="*/ 15 w 163"/>
                    <a:gd name="T3" fmla="*/ 77 h 195"/>
                    <a:gd name="T4" fmla="*/ 1 w 163"/>
                    <a:gd name="T5" fmla="*/ 78 h 195"/>
                    <a:gd name="T6" fmla="*/ 4 w 163"/>
                    <a:gd name="T7" fmla="*/ 90 h 195"/>
                    <a:gd name="T8" fmla="*/ 0 w 163"/>
                    <a:gd name="T9" fmla="*/ 102 h 195"/>
                    <a:gd name="T10" fmla="*/ 10 w 163"/>
                    <a:gd name="T11" fmla="*/ 102 h 195"/>
                    <a:gd name="T12" fmla="*/ 23 w 163"/>
                    <a:gd name="T13" fmla="*/ 107 h 195"/>
                    <a:gd name="T14" fmla="*/ 34 w 163"/>
                    <a:gd name="T15" fmla="*/ 91 h 195"/>
                    <a:gd name="T16" fmla="*/ 82 w 163"/>
                    <a:gd name="T17" fmla="*/ 0 h 195"/>
                    <a:gd name="T18" fmla="*/ 62 w 163"/>
                    <a:gd name="T19" fmla="*/ 2 h 195"/>
                    <a:gd name="T20" fmla="*/ 48 w 163"/>
                    <a:gd name="T21" fmla="*/ 0 h 195"/>
                    <a:gd name="T22" fmla="*/ 34 w 163"/>
                    <a:gd name="T23" fmla="*/ 18 h 195"/>
                    <a:gd name="T24" fmla="*/ 27 w 163"/>
                    <a:gd name="T25" fmla="*/ 41 h 195"/>
                    <a:gd name="T26" fmla="*/ 35 w 163"/>
                    <a:gd name="T27" fmla="*/ 52 h 195"/>
                    <a:gd name="T28" fmla="*/ 35 w 163"/>
                    <a:gd name="T29" fmla="*/ 74 h 195"/>
                    <a:gd name="T30" fmla="*/ 46 w 163"/>
                    <a:gd name="T31" fmla="*/ 64 h 195"/>
                    <a:gd name="T32" fmla="*/ 50 w 163"/>
                    <a:gd name="T33" fmla="*/ 69 h 195"/>
                    <a:gd name="T34" fmla="*/ 45 w 163"/>
                    <a:gd name="T35" fmla="*/ 80 h 195"/>
                    <a:gd name="T36" fmla="*/ 48 w 163"/>
                    <a:gd name="T37" fmla="*/ 85 h 195"/>
                    <a:gd name="T38" fmla="*/ 69 w 163"/>
                    <a:gd name="T39" fmla="*/ 90 h 195"/>
                    <a:gd name="T40" fmla="*/ 70 w 163"/>
                    <a:gd name="T41" fmla="*/ 90 h 195"/>
                    <a:gd name="T42" fmla="*/ 81 w 163"/>
                    <a:gd name="T43" fmla="*/ 104 h 195"/>
                    <a:gd name="T44" fmla="*/ 78 w 163"/>
                    <a:gd name="T45" fmla="*/ 117 h 195"/>
                    <a:gd name="T46" fmla="*/ 78 w 163"/>
                    <a:gd name="T47" fmla="*/ 117 h 195"/>
                    <a:gd name="T48" fmla="*/ 52 w 163"/>
                    <a:gd name="T49" fmla="*/ 115 h 195"/>
                    <a:gd name="T50" fmla="*/ 48 w 163"/>
                    <a:gd name="T51" fmla="*/ 130 h 195"/>
                    <a:gd name="T52" fmla="*/ 58 w 163"/>
                    <a:gd name="T53" fmla="*/ 142 h 195"/>
                    <a:gd name="T54" fmla="*/ 39 w 163"/>
                    <a:gd name="T55" fmla="*/ 149 h 195"/>
                    <a:gd name="T56" fmla="*/ 44 w 163"/>
                    <a:gd name="T57" fmla="*/ 158 h 195"/>
                    <a:gd name="T58" fmla="*/ 72 w 163"/>
                    <a:gd name="T59" fmla="*/ 162 h 195"/>
                    <a:gd name="T60" fmla="*/ 72 w 163"/>
                    <a:gd name="T61" fmla="*/ 162 h 195"/>
                    <a:gd name="T62" fmla="*/ 56 w 163"/>
                    <a:gd name="T63" fmla="*/ 166 h 195"/>
                    <a:gd name="T64" fmla="*/ 28 w 163"/>
                    <a:gd name="T65" fmla="*/ 191 h 195"/>
                    <a:gd name="T66" fmla="*/ 37 w 163"/>
                    <a:gd name="T67" fmla="*/ 195 h 195"/>
                    <a:gd name="T68" fmla="*/ 50 w 163"/>
                    <a:gd name="T69" fmla="*/ 187 h 195"/>
                    <a:gd name="T70" fmla="*/ 67 w 163"/>
                    <a:gd name="T71" fmla="*/ 190 h 195"/>
                    <a:gd name="T72" fmla="*/ 80 w 163"/>
                    <a:gd name="T73" fmla="*/ 179 h 195"/>
                    <a:gd name="T74" fmla="*/ 88 w 163"/>
                    <a:gd name="T75" fmla="*/ 183 h 195"/>
                    <a:gd name="T76" fmla="*/ 119 w 163"/>
                    <a:gd name="T77" fmla="*/ 177 h 195"/>
                    <a:gd name="T78" fmla="*/ 144 w 163"/>
                    <a:gd name="T79" fmla="*/ 177 h 195"/>
                    <a:gd name="T80" fmla="*/ 160 w 163"/>
                    <a:gd name="T81" fmla="*/ 165 h 195"/>
                    <a:gd name="T82" fmla="*/ 152 w 163"/>
                    <a:gd name="T83" fmla="*/ 153 h 195"/>
                    <a:gd name="T84" fmla="*/ 161 w 163"/>
                    <a:gd name="T85" fmla="*/ 147 h 195"/>
                    <a:gd name="T86" fmla="*/ 163 w 163"/>
                    <a:gd name="T87" fmla="*/ 132 h 195"/>
                    <a:gd name="T88" fmla="*/ 142 w 163"/>
                    <a:gd name="T89" fmla="*/ 127 h 195"/>
                    <a:gd name="T90" fmla="*/ 136 w 163"/>
                    <a:gd name="T91" fmla="*/ 119 h 195"/>
                    <a:gd name="T92" fmla="*/ 126 w 163"/>
                    <a:gd name="T93" fmla="*/ 93 h 195"/>
                    <a:gd name="T94" fmla="*/ 114 w 163"/>
                    <a:gd name="T95" fmla="*/ 89 h 195"/>
                    <a:gd name="T96" fmla="*/ 99 w 163"/>
                    <a:gd name="T97" fmla="*/ 63 h 195"/>
                    <a:gd name="T98" fmla="*/ 97 w 163"/>
                    <a:gd name="T99" fmla="*/ 61 h 195"/>
                    <a:gd name="T100" fmla="*/ 79 w 163"/>
                    <a:gd name="T101" fmla="*/ 59 h 195"/>
                    <a:gd name="T102" fmla="*/ 95 w 163"/>
                    <a:gd name="T103" fmla="*/ 39 h 195"/>
                    <a:gd name="T104" fmla="*/ 100 w 163"/>
                    <a:gd name="T105" fmla="*/ 21 h 195"/>
                    <a:gd name="T106" fmla="*/ 81 w 163"/>
                    <a:gd name="T107" fmla="*/ 21 h 195"/>
                    <a:gd name="T108" fmla="*/ 63 w 163"/>
                    <a:gd name="T109" fmla="*/ 24 h 195"/>
                    <a:gd name="T110" fmla="*/ 82 w 163"/>
                    <a:gd name="T111" fmla="*/ 0 h 195"/>
                    <a:gd name="T112" fmla="*/ 82 w 163"/>
                    <a:gd name="T113" fmla="*/ 0 h 1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63" h="195">
                      <a:moveTo>
                        <a:pt x="34" y="91"/>
                      </a:moveTo>
                      <a:lnTo>
                        <a:pt x="15" y="77"/>
                      </a:lnTo>
                      <a:lnTo>
                        <a:pt x="1" y="78"/>
                      </a:lnTo>
                      <a:lnTo>
                        <a:pt x="4" y="90"/>
                      </a:lnTo>
                      <a:lnTo>
                        <a:pt x="0" y="102"/>
                      </a:lnTo>
                      <a:lnTo>
                        <a:pt x="10" y="102"/>
                      </a:lnTo>
                      <a:lnTo>
                        <a:pt x="23" y="107"/>
                      </a:lnTo>
                      <a:lnTo>
                        <a:pt x="34" y="91"/>
                      </a:lnTo>
                      <a:close/>
                      <a:moveTo>
                        <a:pt x="82" y="0"/>
                      </a:moveTo>
                      <a:lnTo>
                        <a:pt x="62" y="2"/>
                      </a:lnTo>
                      <a:lnTo>
                        <a:pt x="48" y="0"/>
                      </a:lnTo>
                      <a:lnTo>
                        <a:pt x="34" y="18"/>
                      </a:lnTo>
                      <a:lnTo>
                        <a:pt x="27" y="41"/>
                      </a:lnTo>
                      <a:lnTo>
                        <a:pt x="35" y="52"/>
                      </a:lnTo>
                      <a:lnTo>
                        <a:pt x="35" y="74"/>
                      </a:lnTo>
                      <a:lnTo>
                        <a:pt x="46" y="64"/>
                      </a:lnTo>
                      <a:lnTo>
                        <a:pt x="50" y="69"/>
                      </a:lnTo>
                      <a:lnTo>
                        <a:pt x="45" y="80"/>
                      </a:lnTo>
                      <a:lnTo>
                        <a:pt x="48" y="85"/>
                      </a:lnTo>
                      <a:lnTo>
                        <a:pt x="69" y="90"/>
                      </a:lnTo>
                      <a:lnTo>
                        <a:pt x="70" y="90"/>
                      </a:lnTo>
                      <a:lnTo>
                        <a:pt x="81" y="104"/>
                      </a:lnTo>
                      <a:lnTo>
                        <a:pt x="78" y="117"/>
                      </a:lnTo>
                      <a:lnTo>
                        <a:pt x="78" y="117"/>
                      </a:lnTo>
                      <a:lnTo>
                        <a:pt x="52" y="115"/>
                      </a:lnTo>
                      <a:lnTo>
                        <a:pt x="48" y="130"/>
                      </a:lnTo>
                      <a:lnTo>
                        <a:pt x="58" y="142"/>
                      </a:lnTo>
                      <a:lnTo>
                        <a:pt x="39" y="149"/>
                      </a:lnTo>
                      <a:lnTo>
                        <a:pt x="44" y="158"/>
                      </a:lnTo>
                      <a:lnTo>
                        <a:pt x="72" y="162"/>
                      </a:lnTo>
                      <a:lnTo>
                        <a:pt x="72" y="162"/>
                      </a:lnTo>
                      <a:lnTo>
                        <a:pt x="56" y="166"/>
                      </a:lnTo>
                      <a:lnTo>
                        <a:pt x="28" y="191"/>
                      </a:lnTo>
                      <a:lnTo>
                        <a:pt x="37" y="195"/>
                      </a:lnTo>
                      <a:lnTo>
                        <a:pt x="50" y="187"/>
                      </a:lnTo>
                      <a:lnTo>
                        <a:pt x="67" y="190"/>
                      </a:lnTo>
                      <a:lnTo>
                        <a:pt x="80" y="179"/>
                      </a:lnTo>
                      <a:lnTo>
                        <a:pt x="88" y="183"/>
                      </a:lnTo>
                      <a:lnTo>
                        <a:pt x="119" y="177"/>
                      </a:lnTo>
                      <a:lnTo>
                        <a:pt x="144" y="177"/>
                      </a:lnTo>
                      <a:lnTo>
                        <a:pt x="160" y="165"/>
                      </a:lnTo>
                      <a:lnTo>
                        <a:pt x="152" y="153"/>
                      </a:lnTo>
                      <a:lnTo>
                        <a:pt x="161" y="147"/>
                      </a:lnTo>
                      <a:lnTo>
                        <a:pt x="163" y="132"/>
                      </a:lnTo>
                      <a:lnTo>
                        <a:pt x="142" y="127"/>
                      </a:lnTo>
                      <a:lnTo>
                        <a:pt x="136" y="119"/>
                      </a:lnTo>
                      <a:lnTo>
                        <a:pt x="126" y="93"/>
                      </a:lnTo>
                      <a:lnTo>
                        <a:pt x="114" y="89"/>
                      </a:lnTo>
                      <a:lnTo>
                        <a:pt x="99" y="63"/>
                      </a:lnTo>
                      <a:lnTo>
                        <a:pt x="97" y="61"/>
                      </a:lnTo>
                      <a:lnTo>
                        <a:pt x="79" y="59"/>
                      </a:lnTo>
                      <a:lnTo>
                        <a:pt x="95" y="39"/>
                      </a:lnTo>
                      <a:lnTo>
                        <a:pt x="100" y="21"/>
                      </a:lnTo>
                      <a:lnTo>
                        <a:pt x="81" y="21"/>
                      </a:lnTo>
                      <a:lnTo>
                        <a:pt x="63" y="24"/>
                      </a:lnTo>
                      <a:lnTo>
                        <a:pt x="82" y="0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1" name="Georgia" descr="{&quot;Key&quot;:&quot;georgia&quot;,&quot;Name&quot;:&quot;Georg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FB064CE-E2D1-5ABD-2D97-5D6AB97333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05662" y="2841626"/>
                  <a:ext cx="219075" cy="90488"/>
                </a:xfrm>
                <a:custGeom>
                  <a:avLst/>
                  <a:gdLst>
                    <a:gd name="T0" fmla="*/ 75 w 138"/>
                    <a:gd name="T1" fmla="*/ 18 h 57"/>
                    <a:gd name="T2" fmla="*/ 47 w 138"/>
                    <a:gd name="T3" fmla="*/ 7 h 57"/>
                    <a:gd name="T4" fmla="*/ 18 w 138"/>
                    <a:gd name="T5" fmla="*/ 4 h 57"/>
                    <a:gd name="T6" fmla="*/ 1 w 138"/>
                    <a:gd name="T7" fmla="*/ 0 h 57"/>
                    <a:gd name="T8" fmla="*/ 0 w 138"/>
                    <a:gd name="T9" fmla="*/ 3 h 57"/>
                    <a:gd name="T10" fmla="*/ 8 w 138"/>
                    <a:gd name="T11" fmla="*/ 9 h 57"/>
                    <a:gd name="T12" fmla="*/ 19 w 138"/>
                    <a:gd name="T13" fmla="*/ 12 h 57"/>
                    <a:gd name="T14" fmla="*/ 32 w 138"/>
                    <a:gd name="T15" fmla="*/ 20 h 57"/>
                    <a:gd name="T16" fmla="*/ 40 w 138"/>
                    <a:gd name="T17" fmla="*/ 36 h 57"/>
                    <a:gd name="T18" fmla="*/ 39 w 138"/>
                    <a:gd name="T19" fmla="*/ 46 h 57"/>
                    <a:gd name="T20" fmla="*/ 58 w 138"/>
                    <a:gd name="T21" fmla="*/ 46 h 57"/>
                    <a:gd name="T22" fmla="*/ 80 w 138"/>
                    <a:gd name="T23" fmla="*/ 57 h 57"/>
                    <a:gd name="T24" fmla="*/ 105 w 138"/>
                    <a:gd name="T25" fmla="*/ 53 h 57"/>
                    <a:gd name="T26" fmla="*/ 110 w 138"/>
                    <a:gd name="T27" fmla="*/ 49 h 57"/>
                    <a:gd name="T28" fmla="*/ 126 w 138"/>
                    <a:gd name="T29" fmla="*/ 56 h 57"/>
                    <a:gd name="T30" fmla="*/ 136 w 138"/>
                    <a:gd name="T31" fmla="*/ 57 h 57"/>
                    <a:gd name="T32" fmla="*/ 138 w 138"/>
                    <a:gd name="T33" fmla="*/ 55 h 57"/>
                    <a:gd name="T34" fmla="*/ 126 w 138"/>
                    <a:gd name="T35" fmla="*/ 42 h 57"/>
                    <a:gd name="T36" fmla="*/ 130 w 138"/>
                    <a:gd name="T37" fmla="*/ 38 h 57"/>
                    <a:gd name="T38" fmla="*/ 117 w 138"/>
                    <a:gd name="T39" fmla="*/ 33 h 57"/>
                    <a:gd name="T40" fmla="*/ 109 w 138"/>
                    <a:gd name="T41" fmla="*/ 24 h 57"/>
                    <a:gd name="T42" fmla="*/ 90 w 138"/>
                    <a:gd name="T43" fmla="*/ 19 h 57"/>
                    <a:gd name="T44" fmla="*/ 79 w 138"/>
                    <a:gd name="T45" fmla="*/ 23 h 57"/>
                    <a:gd name="T46" fmla="*/ 75 w 138"/>
                    <a:gd name="T47" fmla="*/ 18 h 57"/>
                    <a:gd name="T48" fmla="*/ 75 w 138"/>
                    <a:gd name="T49" fmla="*/ 18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38" h="57">
                      <a:moveTo>
                        <a:pt x="75" y="18"/>
                      </a:moveTo>
                      <a:lnTo>
                        <a:pt x="47" y="7"/>
                      </a:lnTo>
                      <a:lnTo>
                        <a:pt x="18" y="4"/>
                      </a:lnTo>
                      <a:lnTo>
                        <a:pt x="1" y="0"/>
                      </a:lnTo>
                      <a:lnTo>
                        <a:pt x="0" y="3"/>
                      </a:lnTo>
                      <a:lnTo>
                        <a:pt x="8" y="9"/>
                      </a:lnTo>
                      <a:lnTo>
                        <a:pt x="19" y="12"/>
                      </a:lnTo>
                      <a:lnTo>
                        <a:pt x="32" y="20"/>
                      </a:lnTo>
                      <a:lnTo>
                        <a:pt x="40" y="36"/>
                      </a:lnTo>
                      <a:lnTo>
                        <a:pt x="39" y="46"/>
                      </a:lnTo>
                      <a:lnTo>
                        <a:pt x="58" y="46"/>
                      </a:lnTo>
                      <a:lnTo>
                        <a:pt x="80" y="57"/>
                      </a:lnTo>
                      <a:lnTo>
                        <a:pt x="105" y="53"/>
                      </a:lnTo>
                      <a:lnTo>
                        <a:pt x="110" y="49"/>
                      </a:lnTo>
                      <a:lnTo>
                        <a:pt x="126" y="56"/>
                      </a:lnTo>
                      <a:lnTo>
                        <a:pt x="136" y="57"/>
                      </a:lnTo>
                      <a:lnTo>
                        <a:pt x="138" y="55"/>
                      </a:lnTo>
                      <a:lnTo>
                        <a:pt x="126" y="42"/>
                      </a:lnTo>
                      <a:lnTo>
                        <a:pt x="130" y="38"/>
                      </a:lnTo>
                      <a:lnTo>
                        <a:pt x="117" y="33"/>
                      </a:lnTo>
                      <a:lnTo>
                        <a:pt x="109" y="24"/>
                      </a:lnTo>
                      <a:lnTo>
                        <a:pt x="90" y="19"/>
                      </a:lnTo>
                      <a:lnTo>
                        <a:pt x="79" y="23"/>
                      </a:lnTo>
                      <a:lnTo>
                        <a:pt x="75" y="18"/>
                      </a:lnTo>
                      <a:lnTo>
                        <a:pt x="75" y="1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2" name="Ghana" descr="{&quot;Key&quot;:&quot;ghana&quot;,&quot;Name&quot;:&quot;Ghan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65007E1-1878-FBFE-A3F9-6477C9BBFA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2800" y="4064001"/>
                  <a:ext cx="142875" cy="241300"/>
                </a:xfrm>
                <a:custGeom>
                  <a:avLst/>
                  <a:gdLst>
                    <a:gd name="T0" fmla="*/ 68 w 90"/>
                    <a:gd name="T1" fmla="*/ 2 h 152"/>
                    <a:gd name="T2" fmla="*/ 59 w 90"/>
                    <a:gd name="T3" fmla="*/ 0 h 152"/>
                    <a:gd name="T4" fmla="*/ 53 w 90"/>
                    <a:gd name="T5" fmla="*/ 4 h 152"/>
                    <a:gd name="T6" fmla="*/ 43 w 90"/>
                    <a:gd name="T7" fmla="*/ 2 h 152"/>
                    <a:gd name="T8" fmla="*/ 7 w 90"/>
                    <a:gd name="T9" fmla="*/ 4 h 152"/>
                    <a:gd name="T10" fmla="*/ 6 w 90"/>
                    <a:gd name="T11" fmla="*/ 17 h 152"/>
                    <a:gd name="T12" fmla="*/ 10 w 90"/>
                    <a:gd name="T13" fmla="*/ 35 h 152"/>
                    <a:gd name="T14" fmla="*/ 14 w 90"/>
                    <a:gd name="T15" fmla="*/ 69 h 152"/>
                    <a:gd name="T16" fmla="*/ 6 w 90"/>
                    <a:gd name="T17" fmla="*/ 89 h 152"/>
                    <a:gd name="T18" fmla="*/ 0 w 90"/>
                    <a:gd name="T19" fmla="*/ 116 h 152"/>
                    <a:gd name="T20" fmla="*/ 10 w 90"/>
                    <a:gd name="T21" fmla="*/ 136 h 152"/>
                    <a:gd name="T22" fmla="*/ 9 w 90"/>
                    <a:gd name="T23" fmla="*/ 146 h 152"/>
                    <a:gd name="T24" fmla="*/ 27 w 90"/>
                    <a:gd name="T25" fmla="*/ 152 h 152"/>
                    <a:gd name="T26" fmla="*/ 46 w 90"/>
                    <a:gd name="T27" fmla="*/ 145 h 152"/>
                    <a:gd name="T28" fmla="*/ 58 w 90"/>
                    <a:gd name="T29" fmla="*/ 137 h 152"/>
                    <a:gd name="T30" fmla="*/ 90 w 90"/>
                    <a:gd name="T31" fmla="*/ 123 h 152"/>
                    <a:gd name="T32" fmla="*/ 86 w 90"/>
                    <a:gd name="T33" fmla="*/ 115 h 152"/>
                    <a:gd name="T34" fmla="*/ 81 w 90"/>
                    <a:gd name="T35" fmla="*/ 100 h 152"/>
                    <a:gd name="T36" fmla="*/ 79 w 90"/>
                    <a:gd name="T37" fmla="*/ 88 h 152"/>
                    <a:gd name="T38" fmla="*/ 83 w 90"/>
                    <a:gd name="T39" fmla="*/ 66 h 152"/>
                    <a:gd name="T40" fmla="*/ 78 w 90"/>
                    <a:gd name="T41" fmla="*/ 58 h 152"/>
                    <a:gd name="T42" fmla="*/ 76 w 90"/>
                    <a:gd name="T43" fmla="*/ 39 h 152"/>
                    <a:gd name="T44" fmla="*/ 76 w 90"/>
                    <a:gd name="T45" fmla="*/ 22 h 152"/>
                    <a:gd name="T46" fmla="*/ 68 w 90"/>
                    <a:gd name="T47" fmla="*/ 9 h 152"/>
                    <a:gd name="T48" fmla="*/ 68 w 90"/>
                    <a:gd name="T49" fmla="*/ 2 h 152"/>
                    <a:gd name="T50" fmla="*/ 68 w 90"/>
                    <a:gd name="T51" fmla="*/ 2 h 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90" h="152">
                      <a:moveTo>
                        <a:pt x="68" y="2"/>
                      </a:moveTo>
                      <a:lnTo>
                        <a:pt x="59" y="0"/>
                      </a:lnTo>
                      <a:lnTo>
                        <a:pt x="53" y="4"/>
                      </a:lnTo>
                      <a:lnTo>
                        <a:pt x="43" y="2"/>
                      </a:lnTo>
                      <a:lnTo>
                        <a:pt x="7" y="4"/>
                      </a:lnTo>
                      <a:lnTo>
                        <a:pt x="6" y="17"/>
                      </a:lnTo>
                      <a:lnTo>
                        <a:pt x="10" y="35"/>
                      </a:lnTo>
                      <a:lnTo>
                        <a:pt x="14" y="69"/>
                      </a:lnTo>
                      <a:lnTo>
                        <a:pt x="6" y="89"/>
                      </a:lnTo>
                      <a:lnTo>
                        <a:pt x="0" y="116"/>
                      </a:lnTo>
                      <a:lnTo>
                        <a:pt x="10" y="136"/>
                      </a:lnTo>
                      <a:lnTo>
                        <a:pt x="9" y="146"/>
                      </a:lnTo>
                      <a:lnTo>
                        <a:pt x="27" y="152"/>
                      </a:lnTo>
                      <a:lnTo>
                        <a:pt x="46" y="145"/>
                      </a:lnTo>
                      <a:lnTo>
                        <a:pt x="58" y="137"/>
                      </a:lnTo>
                      <a:lnTo>
                        <a:pt x="90" y="123"/>
                      </a:lnTo>
                      <a:lnTo>
                        <a:pt x="86" y="115"/>
                      </a:lnTo>
                      <a:lnTo>
                        <a:pt x="81" y="100"/>
                      </a:lnTo>
                      <a:lnTo>
                        <a:pt x="79" y="88"/>
                      </a:lnTo>
                      <a:lnTo>
                        <a:pt x="83" y="66"/>
                      </a:lnTo>
                      <a:lnTo>
                        <a:pt x="78" y="58"/>
                      </a:lnTo>
                      <a:lnTo>
                        <a:pt x="76" y="39"/>
                      </a:lnTo>
                      <a:lnTo>
                        <a:pt x="76" y="22"/>
                      </a:lnTo>
                      <a:lnTo>
                        <a:pt x="68" y="9"/>
                      </a:lnTo>
                      <a:lnTo>
                        <a:pt x="68" y="2"/>
                      </a:lnTo>
                      <a:lnTo>
                        <a:pt x="68" y="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3" name="Guinea" descr="{&quot;Key&quot;:&quot;guinea&quot;,&quot;Name&quot;:&quot;Guine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3A0F943B-817D-0361-D06F-BA819B3660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99100" y="4008438"/>
                  <a:ext cx="241300" cy="200025"/>
                </a:xfrm>
                <a:custGeom>
                  <a:avLst/>
                  <a:gdLst>
                    <a:gd name="T0" fmla="*/ 73 w 152"/>
                    <a:gd name="T1" fmla="*/ 5 h 126"/>
                    <a:gd name="T2" fmla="*/ 61 w 152"/>
                    <a:gd name="T3" fmla="*/ 5 h 126"/>
                    <a:gd name="T4" fmla="*/ 41 w 152"/>
                    <a:gd name="T5" fmla="*/ 1 h 126"/>
                    <a:gd name="T6" fmla="*/ 30 w 152"/>
                    <a:gd name="T7" fmla="*/ 8 h 126"/>
                    <a:gd name="T8" fmla="*/ 30 w 152"/>
                    <a:gd name="T9" fmla="*/ 18 h 126"/>
                    <a:gd name="T10" fmla="*/ 21 w 152"/>
                    <a:gd name="T11" fmla="*/ 22 h 126"/>
                    <a:gd name="T12" fmla="*/ 10 w 152"/>
                    <a:gd name="T13" fmla="*/ 25 h 126"/>
                    <a:gd name="T14" fmla="*/ 6 w 152"/>
                    <a:gd name="T15" fmla="*/ 41 h 126"/>
                    <a:gd name="T16" fmla="*/ 12 w 152"/>
                    <a:gd name="T17" fmla="*/ 57 h 126"/>
                    <a:gd name="T18" fmla="*/ 22 w 152"/>
                    <a:gd name="T19" fmla="*/ 64 h 126"/>
                    <a:gd name="T20" fmla="*/ 39 w 152"/>
                    <a:gd name="T21" fmla="*/ 87 h 126"/>
                    <a:gd name="T22" fmla="*/ 53 w 152"/>
                    <a:gd name="T23" fmla="*/ 71 h 126"/>
                    <a:gd name="T24" fmla="*/ 62 w 152"/>
                    <a:gd name="T25" fmla="*/ 65 h 126"/>
                    <a:gd name="T26" fmla="*/ 84 w 152"/>
                    <a:gd name="T27" fmla="*/ 60 h 126"/>
                    <a:gd name="T28" fmla="*/ 94 w 152"/>
                    <a:gd name="T29" fmla="*/ 79 h 126"/>
                    <a:gd name="T30" fmla="*/ 97 w 152"/>
                    <a:gd name="T31" fmla="*/ 92 h 126"/>
                    <a:gd name="T32" fmla="*/ 103 w 152"/>
                    <a:gd name="T33" fmla="*/ 99 h 126"/>
                    <a:gd name="T34" fmla="*/ 112 w 152"/>
                    <a:gd name="T35" fmla="*/ 96 h 126"/>
                    <a:gd name="T36" fmla="*/ 119 w 152"/>
                    <a:gd name="T37" fmla="*/ 120 h 126"/>
                    <a:gd name="T38" fmla="*/ 130 w 152"/>
                    <a:gd name="T39" fmla="*/ 126 h 126"/>
                    <a:gd name="T40" fmla="*/ 140 w 152"/>
                    <a:gd name="T41" fmla="*/ 116 h 126"/>
                    <a:gd name="T42" fmla="*/ 144 w 152"/>
                    <a:gd name="T43" fmla="*/ 106 h 126"/>
                    <a:gd name="T44" fmla="*/ 145 w 152"/>
                    <a:gd name="T45" fmla="*/ 99 h 126"/>
                    <a:gd name="T46" fmla="*/ 147 w 152"/>
                    <a:gd name="T47" fmla="*/ 76 h 126"/>
                    <a:gd name="T48" fmla="*/ 145 w 152"/>
                    <a:gd name="T49" fmla="*/ 58 h 126"/>
                    <a:gd name="T50" fmla="*/ 142 w 152"/>
                    <a:gd name="T51" fmla="*/ 50 h 126"/>
                    <a:gd name="T52" fmla="*/ 141 w 152"/>
                    <a:gd name="T53" fmla="*/ 40 h 126"/>
                    <a:gd name="T54" fmla="*/ 137 w 152"/>
                    <a:gd name="T55" fmla="*/ 34 h 126"/>
                    <a:gd name="T56" fmla="*/ 133 w 152"/>
                    <a:gd name="T57" fmla="*/ 18 h 126"/>
                    <a:gd name="T58" fmla="*/ 126 w 152"/>
                    <a:gd name="T59" fmla="*/ 7 h 126"/>
                    <a:gd name="T60" fmla="*/ 117 w 152"/>
                    <a:gd name="T61" fmla="*/ 9 h 126"/>
                    <a:gd name="T62" fmla="*/ 104 w 152"/>
                    <a:gd name="T63" fmla="*/ 17 h 126"/>
                    <a:gd name="T64" fmla="*/ 90 w 152"/>
                    <a:gd name="T65" fmla="*/ 10 h 126"/>
                    <a:gd name="T66" fmla="*/ 80 w 152"/>
                    <a:gd name="T67" fmla="*/ 12 h 126"/>
                    <a:gd name="T68" fmla="*/ 76 w 152"/>
                    <a:gd name="T69" fmla="*/ 3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52" h="126">
                      <a:moveTo>
                        <a:pt x="76" y="3"/>
                      </a:moveTo>
                      <a:lnTo>
                        <a:pt x="73" y="5"/>
                      </a:lnTo>
                      <a:lnTo>
                        <a:pt x="62" y="3"/>
                      </a:lnTo>
                      <a:lnTo>
                        <a:pt x="61" y="5"/>
                      </a:lnTo>
                      <a:lnTo>
                        <a:pt x="56" y="6"/>
                      </a:lnTo>
                      <a:lnTo>
                        <a:pt x="41" y="1"/>
                      </a:lnTo>
                      <a:lnTo>
                        <a:pt x="31" y="0"/>
                      </a:lnTo>
                      <a:lnTo>
                        <a:pt x="30" y="8"/>
                      </a:lnTo>
                      <a:lnTo>
                        <a:pt x="28" y="11"/>
                      </a:lnTo>
                      <a:lnTo>
                        <a:pt x="30" y="18"/>
                      </a:lnTo>
                      <a:lnTo>
                        <a:pt x="26" y="22"/>
                      </a:lnTo>
                      <a:lnTo>
                        <a:pt x="21" y="22"/>
                      </a:lnTo>
                      <a:lnTo>
                        <a:pt x="17" y="26"/>
                      </a:lnTo>
                      <a:lnTo>
                        <a:pt x="10" y="25"/>
                      </a:lnTo>
                      <a:lnTo>
                        <a:pt x="0" y="37"/>
                      </a:lnTo>
                      <a:lnTo>
                        <a:pt x="6" y="41"/>
                      </a:lnTo>
                      <a:lnTo>
                        <a:pt x="9" y="46"/>
                      </a:lnTo>
                      <a:lnTo>
                        <a:pt x="12" y="57"/>
                      </a:lnTo>
                      <a:lnTo>
                        <a:pt x="17" y="61"/>
                      </a:lnTo>
                      <a:lnTo>
                        <a:pt x="22" y="64"/>
                      </a:lnTo>
                      <a:lnTo>
                        <a:pt x="30" y="73"/>
                      </a:lnTo>
                      <a:lnTo>
                        <a:pt x="39" y="87"/>
                      </a:lnTo>
                      <a:lnTo>
                        <a:pt x="50" y="77"/>
                      </a:lnTo>
                      <a:lnTo>
                        <a:pt x="53" y="71"/>
                      </a:lnTo>
                      <a:lnTo>
                        <a:pt x="57" y="65"/>
                      </a:lnTo>
                      <a:lnTo>
                        <a:pt x="62" y="65"/>
                      </a:lnTo>
                      <a:lnTo>
                        <a:pt x="67" y="60"/>
                      </a:lnTo>
                      <a:lnTo>
                        <a:pt x="84" y="60"/>
                      </a:lnTo>
                      <a:lnTo>
                        <a:pt x="90" y="69"/>
                      </a:lnTo>
                      <a:lnTo>
                        <a:pt x="94" y="79"/>
                      </a:lnTo>
                      <a:lnTo>
                        <a:pt x="93" y="85"/>
                      </a:lnTo>
                      <a:lnTo>
                        <a:pt x="97" y="92"/>
                      </a:lnTo>
                      <a:lnTo>
                        <a:pt x="97" y="100"/>
                      </a:lnTo>
                      <a:lnTo>
                        <a:pt x="103" y="99"/>
                      </a:lnTo>
                      <a:lnTo>
                        <a:pt x="106" y="99"/>
                      </a:lnTo>
                      <a:lnTo>
                        <a:pt x="112" y="96"/>
                      </a:lnTo>
                      <a:lnTo>
                        <a:pt x="121" y="111"/>
                      </a:lnTo>
                      <a:lnTo>
                        <a:pt x="119" y="120"/>
                      </a:lnTo>
                      <a:lnTo>
                        <a:pt x="123" y="125"/>
                      </a:lnTo>
                      <a:lnTo>
                        <a:pt x="130" y="126"/>
                      </a:lnTo>
                      <a:lnTo>
                        <a:pt x="133" y="115"/>
                      </a:lnTo>
                      <a:lnTo>
                        <a:pt x="140" y="116"/>
                      </a:lnTo>
                      <a:lnTo>
                        <a:pt x="143" y="116"/>
                      </a:lnTo>
                      <a:lnTo>
                        <a:pt x="144" y="106"/>
                      </a:lnTo>
                      <a:lnTo>
                        <a:pt x="143" y="101"/>
                      </a:lnTo>
                      <a:lnTo>
                        <a:pt x="145" y="99"/>
                      </a:lnTo>
                      <a:lnTo>
                        <a:pt x="152" y="95"/>
                      </a:lnTo>
                      <a:lnTo>
                        <a:pt x="147" y="76"/>
                      </a:lnTo>
                      <a:lnTo>
                        <a:pt x="143" y="67"/>
                      </a:lnTo>
                      <a:lnTo>
                        <a:pt x="145" y="58"/>
                      </a:lnTo>
                      <a:lnTo>
                        <a:pt x="148" y="57"/>
                      </a:lnTo>
                      <a:lnTo>
                        <a:pt x="142" y="50"/>
                      </a:lnTo>
                      <a:lnTo>
                        <a:pt x="144" y="43"/>
                      </a:lnTo>
                      <a:lnTo>
                        <a:pt x="141" y="40"/>
                      </a:lnTo>
                      <a:lnTo>
                        <a:pt x="136" y="43"/>
                      </a:lnTo>
                      <a:lnTo>
                        <a:pt x="137" y="34"/>
                      </a:lnTo>
                      <a:lnTo>
                        <a:pt x="142" y="29"/>
                      </a:lnTo>
                      <a:lnTo>
                        <a:pt x="133" y="18"/>
                      </a:lnTo>
                      <a:lnTo>
                        <a:pt x="131" y="12"/>
                      </a:lnTo>
                      <a:lnTo>
                        <a:pt x="126" y="7"/>
                      </a:lnTo>
                      <a:lnTo>
                        <a:pt x="121" y="6"/>
                      </a:lnTo>
                      <a:lnTo>
                        <a:pt x="117" y="9"/>
                      </a:lnTo>
                      <a:lnTo>
                        <a:pt x="110" y="13"/>
                      </a:lnTo>
                      <a:lnTo>
                        <a:pt x="104" y="17"/>
                      </a:lnTo>
                      <a:lnTo>
                        <a:pt x="95" y="15"/>
                      </a:lnTo>
                      <a:lnTo>
                        <a:pt x="90" y="10"/>
                      </a:lnTo>
                      <a:lnTo>
                        <a:pt x="86" y="9"/>
                      </a:lnTo>
                      <a:lnTo>
                        <a:pt x="80" y="12"/>
                      </a:lnTo>
                      <a:lnTo>
                        <a:pt x="77" y="12"/>
                      </a:lnTo>
                      <a:lnTo>
                        <a:pt x="76" y="3"/>
                      </a:lnTo>
                      <a:lnTo>
                        <a:pt x="76" y="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4" name="Gambia" descr="{&quot;Key&quot;:&quot;gambia&quot;,&quot;Name&quot;:&quot;Gamb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2710637-E055-8C24-12E9-052C1E3A20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43537" y="3960813"/>
                  <a:ext cx="100012" cy="26988"/>
                </a:xfrm>
                <a:custGeom>
                  <a:avLst/>
                  <a:gdLst>
                    <a:gd name="T0" fmla="*/ 0 w 63"/>
                    <a:gd name="T1" fmla="*/ 17 h 17"/>
                    <a:gd name="T2" fmla="*/ 19 w 63"/>
                    <a:gd name="T3" fmla="*/ 17 h 17"/>
                    <a:gd name="T4" fmla="*/ 25 w 63"/>
                    <a:gd name="T5" fmla="*/ 14 h 17"/>
                    <a:gd name="T6" fmla="*/ 28 w 63"/>
                    <a:gd name="T7" fmla="*/ 14 h 17"/>
                    <a:gd name="T8" fmla="*/ 36 w 63"/>
                    <a:gd name="T9" fmla="*/ 8 h 17"/>
                    <a:gd name="T10" fmla="*/ 45 w 63"/>
                    <a:gd name="T11" fmla="*/ 13 h 17"/>
                    <a:gd name="T12" fmla="*/ 54 w 63"/>
                    <a:gd name="T13" fmla="*/ 14 h 17"/>
                    <a:gd name="T14" fmla="*/ 63 w 63"/>
                    <a:gd name="T15" fmla="*/ 8 h 17"/>
                    <a:gd name="T16" fmla="*/ 59 w 63"/>
                    <a:gd name="T17" fmla="*/ 2 h 17"/>
                    <a:gd name="T18" fmla="*/ 52 w 63"/>
                    <a:gd name="T19" fmla="*/ 5 h 17"/>
                    <a:gd name="T20" fmla="*/ 45 w 63"/>
                    <a:gd name="T21" fmla="*/ 5 h 17"/>
                    <a:gd name="T22" fmla="*/ 38 w 63"/>
                    <a:gd name="T23" fmla="*/ 0 h 17"/>
                    <a:gd name="T24" fmla="*/ 31 w 63"/>
                    <a:gd name="T25" fmla="*/ 0 h 17"/>
                    <a:gd name="T26" fmla="*/ 26 w 63"/>
                    <a:gd name="T27" fmla="*/ 5 h 17"/>
                    <a:gd name="T28" fmla="*/ 3 w 63"/>
                    <a:gd name="T29" fmla="*/ 6 h 17"/>
                    <a:gd name="T30" fmla="*/ 0 w 63"/>
                    <a:gd name="T31" fmla="*/ 17 h 17"/>
                    <a:gd name="T32" fmla="*/ 0 w 63"/>
                    <a:gd name="T33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3" h="17">
                      <a:moveTo>
                        <a:pt x="0" y="17"/>
                      </a:moveTo>
                      <a:lnTo>
                        <a:pt x="19" y="17"/>
                      </a:lnTo>
                      <a:lnTo>
                        <a:pt x="25" y="14"/>
                      </a:lnTo>
                      <a:lnTo>
                        <a:pt x="28" y="14"/>
                      </a:lnTo>
                      <a:lnTo>
                        <a:pt x="36" y="8"/>
                      </a:lnTo>
                      <a:lnTo>
                        <a:pt x="45" y="13"/>
                      </a:lnTo>
                      <a:lnTo>
                        <a:pt x="54" y="14"/>
                      </a:lnTo>
                      <a:lnTo>
                        <a:pt x="63" y="8"/>
                      </a:lnTo>
                      <a:lnTo>
                        <a:pt x="59" y="2"/>
                      </a:lnTo>
                      <a:lnTo>
                        <a:pt x="52" y="5"/>
                      </a:lnTo>
                      <a:lnTo>
                        <a:pt x="45" y="5"/>
                      </a:lnTo>
                      <a:lnTo>
                        <a:pt x="38" y="0"/>
                      </a:lnTo>
                      <a:lnTo>
                        <a:pt x="31" y="0"/>
                      </a:lnTo>
                      <a:lnTo>
                        <a:pt x="26" y="5"/>
                      </a:lnTo>
                      <a:lnTo>
                        <a:pt x="3" y="6"/>
                      </a:lnTo>
                      <a:lnTo>
                        <a:pt x="0" y="17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5" name="Guinea-Bissau" descr="{&quot;Key&quot;:&quot;guinea-bissau&quot;,&quot;Name&quot;:&quot;Guinea-Bissau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FB91984D-26F0-0091-5607-376B3AEBDA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48300" y="4006851"/>
                  <a:ext cx="100012" cy="60325"/>
                </a:xfrm>
                <a:custGeom>
                  <a:avLst/>
                  <a:gdLst>
                    <a:gd name="T0" fmla="*/ 63 w 63"/>
                    <a:gd name="T1" fmla="*/ 1 h 38"/>
                    <a:gd name="T2" fmla="*/ 24 w 63"/>
                    <a:gd name="T3" fmla="*/ 0 h 38"/>
                    <a:gd name="T4" fmla="*/ 19 w 63"/>
                    <a:gd name="T5" fmla="*/ 2 h 38"/>
                    <a:gd name="T6" fmla="*/ 11 w 63"/>
                    <a:gd name="T7" fmla="*/ 2 h 38"/>
                    <a:gd name="T8" fmla="*/ 0 w 63"/>
                    <a:gd name="T9" fmla="*/ 6 h 38"/>
                    <a:gd name="T10" fmla="*/ 2 w 63"/>
                    <a:gd name="T11" fmla="*/ 11 h 38"/>
                    <a:gd name="T12" fmla="*/ 8 w 63"/>
                    <a:gd name="T13" fmla="*/ 16 h 38"/>
                    <a:gd name="T14" fmla="*/ 8 w 63"/>
                    <a:gd name="T15" fmla="*/ 19 h 38"/>
                    <a:gd name="T16" fmla="*/ 12 w 63"/>
                    <a:gd name="T17" fmla="*/ 26 h 38"/>
                    <a:gd name="T18" fmla="*/ 22 w 63"/>
                    <a:gd name="T19" fmla="*/ 28 h 38"/>
                    <a:gd name="T20" fmla="*/ 32 w 63"/>
                    <a:gd name="T21" fmla="*/ 38 h 38"/>
                    <a:gd name="T22" fmla="*/ 42 w 63"/>
                    <a:gd name="T23" fmla="*/ 26 h 38"/>
                    <a:gd name="T24" fmla="*/ 49 w 63"/>
                    <a:gd name="T25" fmla="*/ 27 h 38"/>
                    <a:gd name="T26" fmla="*/ 53 w 63"/>
                    <a:gd name="T27" fmla="*/ 23 h 38"/>
                    <a:gd name="T28" fmla="*/ 58 w 63"/>
                    <a:gd name="T29" fmla="*/ 23 h 38"/>
                    <a:gd name="T30" fmla="*/ 62 w 63"/>
                    <a:gd name="T31" fmla="*/ 19 h 38"/>
                    <a:gd name="T32" fmla="*/ 60 w 63"/>
                    <a:gd name="T33" fmla="*/ 12 h 38"/>
                    <a:gd name="T34" fmla="*/ 62 w 63"/>
                    <a:gd name="T35" fmla="*/ 9 h 38"/>
                    <a:gd name="T36" fmla="*/ 63 w 63"/>
                    <a:gd name="T37" fmla="*/ 1 h 38"/>
                    <a:gd name="T38" fmla="*/ 63 w 63"/>
                    <a:gd name="T39" fmla="*/ 1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63" h="38">
                      <a:moveTo>
                        <a:pt x="63" y="1"/>
                      </a:moveTo>
                      <a:lnTo>
                        <a:pt x="24" y="0"/>
                      </a:lnTo>
                      <a:lnTo>
                        <a:pt x="19" y="2"/>
                      </a:lnTo>
                      <a:lnTo>
                        <a:pt x="11" y="2"/>
                      </a:lnTo>
                      <a:lnTo>
                        <a:pt x="0" y="6"/>
                      </a:lnTo>
                      <a:lnTo>
                        <a:pt x="2" y="11"/>
                      </a:lnTo>
                      <a:lnTo>
                        <a:pt x="8" y="16"/>
                      </a:lnTo>
                      <a:lnTo>
                        <a:pt x="8" y="19"/>
                      </a:lnTo>
                      <a:lnTo>
                        <a:pt x="12" y="26"/>
                      </a:lnTo>
                      <a:lnTo>
                        <a:pt x="22" y="28"/>
                      </a:lnTo>
                      <a:lnTo>
                        <a:pt x="32" y="38"/>
                      </a:lnTo>
                      <a:lnTo>
                        <a:pt x="42" y="26"/>
                      </a:lnTo>
                      <a:lnTo>
                        <a:pt x="49" y="27"/>
                      </a:lnTo>
                      <a:lnTo>
                        <a:pt x="53" y="23"/>
                      </a:lnTo>
                      <a:lnTo>
                        <a:pt x="58" y="23"/>
                      </a:lnTo>
                      <a:lnTo>
                        <a:pt x="62" y="19"/>
                      </a:lnTo>
                      <a:lnTo>
                        <a:pt x="60" y="12"/>
                      </a:lnTo>
                      <a:lnTo>
                        <a:pt x="62" y="9"/>
                      </a:lnTo>
                      <a:lnTo>
                        <a:pt x="63" y="1"/>
                      </a:lnTo>
                      <a:lnTo>
                        <a:pt x="63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6" name="Equatorial Guinea" descr="{&quot;Key&quot;:&quot;equatorial guinea&quot;,&quot;Name&quot;:&quot;Equatorial Guine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4837778-4B88-582E-3EAC-DBDAC0D224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11900" y="4395788"/>
                  <a:ext cx="65087" cy="49213"/>
                </a:xfrm>
                <a:custGeom>
                  <a:avLst/>
                  <a:gdLst>
                    <a:gd name="T0" fmla="*/ 41 w 41"/>
                    <a:gd name="T1" fmla="*/ 1 h 31"/>
                    <a:gd name="T2" fmla="*/ 7 w 41"/>
                    <a:gd name="T3" fmla="*/ 0 h 31"/>
                    <a:gd name="T4" fmla="*/ 0 w 41"/>
                    <a:gd name="T5" fmla="*/ 27 h 31"/>
                    <a:gd name="T6" fmla="*/ 3 w 41"/>
                    <a:gd name="T7" fmla="*/ 31 h 31"/>
                    <a:gd name="T8" fmla="*/ 11 w 41"/>
                    <a:gd name="T9" fmla="*/ 30 h 31"/>
                    <a:gd name="T10" fmla="*/ 41 w 41"/>
                    <a:gd name="T11" fmla="*/ 30 h 31"/>
                    <a:gd name="T12" fmla="*/ 41 w 41"/>
                    <a:gd name="T13" fmla="*/ 1 h 31"/>
                    <a:gd name="T14" fmla="*/ 41 w 41"/>
                    <a:gd name="T15" fmla="*/ 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1" h="31">
                      <a:moveTo>
                        <a:pt x="41" y="1"/>
                      </a:moveTo>
                      <a:lnTo>
                        <a:pt x="7" y="0"/>
                      </a:lnTo>
                      <a:lnTo>
                        <a:pt x="0" y="27"/>
                      </a:lnTo>
                      <a:lnTo>
                        <a:pt x="3" y="31"/>
                      </a:lnTo>
                      <a:lnTo>
                        <a:pt x="11" y="30"/>
                      </a:lnTo>
                      <a:lnTo>
                        <a:pt x="41" y="30"/>
                      </a:lnTo>
                      <a:lnTo>
                        <a:pt x="41" y="1"/>
                      </a:lnTo>
                      <a:lnTo>
                        <a:pt x="41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7" name="Greece" descr="{&quot;Key&quot;:&quot;greece&quot;,&quot;Name&quot;:&quot;Greec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AAD597C-F9B9-8640-7D07-8E03349BBD6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621462" y="2905126"/>
                  <a:ext cx="204787" cy="260350"/>
                </a:xfrm>
                <a:custGeom>
                  <a:avLst/>
                  <a:gdLst>
                    <a:gd name="T0" fmla="*/ 77 w 129"/>
                    <a:gd name="T1" fmla="*/ 146 h 164"/>
                    <a:gd name="T2" fmla="*/ 73 w 129"/>
                    <a:gd name="T3" fmla="*/ 156 h 164"/>
                    <a:gd name="T4" fmla="*/ 99 w 129"/>
                    <a:gd name="T5" fmla="*/ 161 h 164"/>
                    <a:gd name="T6" fmla="*/ 99 w 129"/>
                    <a:gd name="T7" fmla="*/ 164 h 164"/>
                    <a:gd name="T8" fmla="*/ 127 w 129"/>
                    <a:gd name="T9" fmla="*/ 162 h 164"/>
                    <a:gd name="T10" fmla="*/ 129 w 129"/>
                    <a:gd name="T11" fmla="*/ 155 h 164"/>
                    <a:gd name="T12" fmla="*/ 118 w 129"/>
                    <a:gd name="T13" fmla="*/ 158 h 164"/>
                    <a:gd name="T14" fmla="*/ 118 w 129"/>
                    <a:gd name="T15" fmla="*/ 154 h 164"/>
                    <a:gd name="T16" fmla="*/ 103 w 129"/>
                    <a:gd name="T17" fmla="*/ 152 h 164"/>
                    <a:gd name="T18" fmla="*/ 88 w 129"/>
                    <a:gd name="T19" fmla="*/ 153 h 164"/>
                    <a:gd name="T20" fmla="*/ 77 w 129"/>
                    <a:gd name="T21" fmla="*/ 146 h 164"/>
                    <a:gd name="T22" fmla="*/ 77 w 129"/>
                    <a:gd name="T23" fmla="*/ 146 h 164"/>
                    <a:gd name="T24" fmla="*/ 120 w 129"/>
                    <a:gd name="T25" fmla="*/ 6 h 164"/>
                    <a:gd name="T26" fmla="*/ 110 w 129"/>
                    <a:gd name="T27" fmla="*/ 0 h 164"/>
                    <a:gd name="T28" fmla="*/ 111 w 129"/>
                    <a:gd name="T29" fmla="*/ 11 h 164"/>
                    <a:gd name="T30" fmla="*/ 94 w 129"/>
                    <a:gd name="T31" fmla="*/ 13 h 164"/>
                    <a:gd name="T32" fmla="*/ 79 w 129"/>
                    <a:gd name="T33" fmla="*/ 6 h 164"/>
                    <a:gd name="T34" fmla="*/ 64 w 129"/>
                    <a:gd name="T35" fmla="*/ 11 h 164"/>
                    <a:gd name="T36" fmla="*/ 50 w 129"/>
                    <a:gd name="T37" fmla="*/ 11 h 164"/>
                    <a:gd name="T38" fmla="*/ 46 w 129"/>
                    <a:gd name="T39" fmla="*/ 11 h 164"/>
                    <a:gd name="T40" fmla="*/ 44 w 129"/>
                    <a:gd name="T41" fmla="*/ 16 h 164"/>
                    <a:gd name="T42" fmla="*/ 33 w 129"/>
                    <a:gd name="T43" fmla="*/ 15 h 164"/>
                    <a:gd name="T44" fmla="*/ 27 w 129"/>
                    <a:gd name="T45" fmla="*/ 20 h 164"/>
                    <a:gd name="T46" fmla="*/ 14 w 129"/>
                    <a:gd name="T47" fmla="*/ 22 h 164"/>
                    <a:gd name="T48" fmla="*/ 14 w 129"/>
                    <a:gd name="T49" fmla="*/ 28 h 164"/>
                    <a:gd name="T50" fmla="*/ 8 w 129"/>
                    <a:gd name="T51" fmla="*/ 32 h 164"/>
                    <a:gd name="T52" fmla="*/ 8 w 129"/>
                    <a:gd name="T53" fmla="*/ 39 h 164"/>
                    <a:gd name="T54" fmla="*/ 0 w 129"/>
                    <a:gd name="T55" fmla="*/ 50 h 164"/>
                    <a:gd name="T56" fmla="*/ 2 w 129"/>
                    <a:gd name="T57" fmla="*/ 58 h 164"/>
                    <a:gd name="T58" fmla="*/ 13 w 129"/>
                    <a:gd name="T59" fmla="*/ 71 h 164"/>
                    <a:gd name="T60" fmla="*/ 21 w 129"/>
                    <a:gd name="T61" fmla="*/ 82 h 164"/>
                    <a:gd name="T62" fmla="*/ 26 w 129"/>
                    <a:gd name="T63" fmla="*/ 99 h 164"/>
                    <a:gd name="T64" fmla="*/ 34 w 129"/>
                    <a:gd name="T65" fmla="*/ 118 h 164"/>
                    <a:gd name="T66" fmla="*/ 52 w 129"/>
                    <a:gd name="T67" fmla="*/ 129 h 164"/>
                    <a:gd name="T68" fmla="*/ 64 w 129"/>
                    <a:gd name="T69" fmla="*/ 128 h 164"/>
                    <a:gd name="T70" fmla="*/ 56 w 129"/>
                    <a:gd name="T71" fmla="*/ 106 h 164"/>
                    <a:gd name="T72" fmla="*/ 68 w 129"/>
                    <a:gd name="T73" fmla="*/ 105 h 164"/>
                    <a:gd name="T74" fmla="*/ 60 w 129"/>
                    <a:gd name="T75" fmla="*/ 91 h 164"/>
                    <a:gd name="T76" fmla="*/ 79 w 129"/>
                    <a:gd name="T77" fmla="*/ 98 h 164"/>
                    <a:gd name="T78" fmla="*/ 78 w 129"/>
                    <a:gd name="T79" fmla="*/ 84 h 164"/>
                    <a:gd name="T80" fmla="*/ 68 w 129"/>
                    <a:gd name="T81" fmla="*/ 77 h 164"/>
                    <a:gd name="T82" fmla="*/ 56 w 129"/>
                    <a:gd name="T83" fmla="*/ 66 h 164"/>
                    <a:gd name="T84" fmla="*/ 62 w 129"/>
                    <a:gd name="T85" fmla="*/ 62 h 164"/>
                    <a:gd name="T86" fmla="*/ 52 w 129"/>
                    <a:gd name="T87" fmla="*/ 50 h 164"/>
                    <a:gd name="T88" fmla="*/ 46 w 129"/>
                    <a:gd name="T89" fmla="*/ 35 h 164"/>
                    <a:gd name="T90" fmla="*/ 49 w 129"/>
                    <a:gd name="T91" fmla="*/ 31 h 164"/>
                    <a:gd name="T92" fmla="*/ 60 w 129"/>
                    <a:gd name="T93" fmla="*/ 43 h 164"/>
                    <a:gd name="T94" fmla="*/ 72 w 129"/>
                    <a:gd name="T95" fmla="*/ 43 h 164"/>
                    <a:gd name="T96" fmla="*/ 81 w 129"/>
                    <a:gd name="T97" fmla="*/ 39 h 164"/>
                    <a:gd name="T98" fmla="*/ 66 w 129"/>
                    <a:gd name="T99" fmla="*/ 26 h 164"/>
                    <a:gd name="T100" fmla="*/ 89 w 129"/>
                    <a:gd name="T101" fmla="*/ 20 h 164"/>
                    <a:gd name="T102" fmla="*/ 100 w 129"/>
                    <a:gd name="T103" fmla="*/ 22 h 164"/>
                    <a:gd name="T104" fmla="*/ 111 w 129"/>
                    <a:gd name="T105" fmla="*/ 22 h 164"/>
                    <a:gd name="T106" fmla="*/ 115 w 129"/>
                    <a:gd name="T107" fmla="*/ 20 h 164"/>
                    <a:gd name="T108" fmla="*/ 120 w 129"/>
                    <a:gd name="T109" fmla="*/ 6 h 164"/>
                    <a:gd name="T110" fmla="*/ 120 w 129"/>
                    <a:gd name="T111" fmla="*/ 6 h 1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9" h="164">
                      <a:moveTo>
                        <a:pt x="77" y="146"/>
                      </a:moveTo>
                      <a:lnTo>
                        <a:pt x="73" y="156"/>
                      </a:lnTo>
                      <a:lnTo>
                        <a:pt x="99" y="161"/>
                      </a:lnTo>
                      <a:lnTo>
                        <a:pt x="99" y="164"/>
                      </a:lnTo>
                      <a:lnTo>
                        <a:pt x="127" y="162"/>
                      </a:lnTo>
                      <a:lnTo>
                        <a:pt x="129" y="155"/>
                      </a:lnTo>
                      <a:lnTo>
                        <a:pt x="118" y="158"/>
                      </a:lnTo>
                      <a:lnTo>
                        <a:pt x="118" y="154"/>
                      </a:lnTo>
                      <a:lnTo>
                        <a:pt x="103" y="152"/>
                      </a:lnTo>
                      <a:lnTo>
                        <a:pt x="88" y="153"/>
                      </a:lnTo>
                      <a:lnTo>
                        <a:pt x="77" y="146"/>
                      </a:lnTo>
                      <a:lnTo>
                        <a:pt x="77" y="146"/>
                      </a:lnTo>
                      <a:close/>
                      <a:moveTo>
                        <a:pt x="120" y="6"/>
                      </a:moveTo>
                      <a:lnTo>
                        <a:pt x="110" y="0"/>
                      </a:lnTo>
                      <a:lnTo>
                        <a:pt x="111" y="11"/>
                      </a:lnTo>
                      <a:lnTo>
                        <a:pt x="94" y="13"/>
                      </a:lnTo>
                      <a:lnTo>
                        <a:pt x="79" y="6"/>
                      </a:lnTo>
                      <a:lnTo>
                        <a:pt x="64" y="11"/>
                      </a:lnTo>
                      <a:lnTo>
                        <a:pt x="50" y="11"/>
                      </a:lnTo>
                      <a:lnTo>
                        <a:pt x="46" y="11"/>
                      </a:lnTo>
                      <a:lnTo>
                        <a:pt x="44" y="16"/>
                      </a:lnTo>
                      <a:lnTo>
                        <a:pt x="33" y="15"/>
                      </a:lnTo>
                      <a:lnTo>
                        <a:pt x="27" y="20"/>
                      </a:lnTo>
                      <a:lnTo>
                        <a:pt x="14" y="22"/>
                      </a:lnTo>
                      <a:lnTo>
                        <a:pt x="14" y="28"/>
                      </a:lnTo>
                      <a:lnTo>
                        <a:pt x="8" y="32"/>
                      </a:lnTo>
                      <a:lnTo>
                        <a:pt x="8" y="39"/>
                      </a:lnTo>
                      <a:lnTo>
                        <a:pt x="0" y="50"/>
                      </a:lnTo>
                      <a:lnTo>
                        <a:pt x="2" y="58"/>
                      </a:lnTo>
                      <a:lnTo>
                        <a:pt x="13" y="71"/>
                      </a:lnTo>
                      <a:lnTo>
                        <a:pt x="21" y="82"/>
                      </a:lnTo>
                      <a:lnTo>
                        <a:pt x="26" y="99"/>
                      </a:lnTo>
                      <a:lnTo>
                        <a:pt x="34" y="118"/>
                      </a:lnTo>
                      <a:lnTo>
                        <a:pt x="52" y="129"/>
                      </a:lnTo>
                      <a:lnTo>
                        <a:pt x="64" y="128"/>
                      </a:lnTo>
                      <a:lnTo>
                        <a:pt x="56" y="106"/>
                      </a:lnTo>
                      <a:lnTo>
                        <a:pt x="68" y="105"/>
                      </a:lnTo>
                      <a:lnTo>
                        <a:pt x="60" y="91"/>
                      </a:lnTo>
                      <a:lnTo>
                        <a:pt x="79" y="98"/>
                      </a:lnTo>
                      <a:lnTo>
                        <a:pt x="78" y="84"/>
                      </a:lnTo>
                      <a:lnTo>
                        <a:pt x="68" y="77"/>
                      </a:lnTo>
                      <a:lnTo>
                        <a:pt x="56" y="66"/>
                      </a:lnTo>
                      <a:lnTo>
                        <a:pt x="62" y="62"/>
                      </a:lnTo>
                      <a:lnTo>
                        <a:pt x="52" y="50"/>
                      </a:lnTo>
                      <a:lnTo>
                        <a:pt x="46" y="35"/>
                      </a:lnTo>
                      <a:lnTo>
                        <a:pt x="49" y="31"/>
                      </a:lnTo>
                      <a:lnTo>
                        <a:pt x="60" y="43"/>
                      </a:lnTo>
                      <a:lnTo>
                        <a:pt x="72" y="43"/>
                      </a:lnTo>
                      <a:lnTo>
                        <a:pt x="81" y="39"/>
                      </a:lnTo>
                      <a:lnTo>
                        <a:pt x="66" y="26"/>
                      </a:lnTo>
                      <a:lnTo>
                        <a:pt x="89" y="20"/>
                      </a:lnTo>
                      <a:lnTo>
                        <a:pt x="100" y="22"/>
                      </a:lnTo>
                      <a:lnTo>
                        <a:pt x="111" y="22"/>
                      </a:lnTo>
                      <a:lnTo>
                        <a:pt x="115" y="20"/>
                      </a:lnTo>
                      <a:lnTo>
                        <a:pt x="120" y="6"/>
                      </a:lnTo>
                      <a:lnTo>
                        <a:pt x="120" y="6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8" name="Greenland" descr="{&quot;Key&quot;:&quot;greenland&quot;,&quot;Name&quot;:&quot;Greenland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C161E7F-183A-9EAA-A132-8D6B717E28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33887" y="1541463"/>
                  <a:ext cx="1320800" cy="704850"/>
                </a:xfrm>
                <a:custGeom>
                  <a:avLst/>
                  <a:gdLst>
                    <a:gd name="T0" fmla="*/ 512 w 832"/>
                    <a:gd name="T1" fmla="*/ 1 h 444"/>
                    <a:gd name="T2" fmla="*/ 404 w 832"/>
                    <a:gd name="T3" fmla="*/ 13 h 444"/>
                    <a:gd name="T4" fmla="*/ 399 w 832"/>
                    <a:gd name="T5" fmla="*/ 22 h 444"/>
                    <a:gd name="T6" fmla="*/ 317 w 832"/>
                    <a:gd name="T7" fmla="*/ 24 h 444"/>
                    <a:gd name="T8" fmla="*/ 227 w 832"/>
                    <a:gd name="T9" fmla="*/ 21 h 444"/>
                    <a:gd name="T10" fmla="*/ 173 w 832"/>
                    <a:gd name="T11" fmla="*/ 34 h 444"/>
                    <a:gd name="T12" fmla="*/ 132 w 832"/>
                    <a:gd name="T13" fmla="*/ 57 h 444"/>
                    <a:gd name="T14" fmla="*/ 8 w 832"/>
                    <a:gd name="T15" fmla="*/ 79 h 444"/>
                    <a:gd name="T16" fmla="*/ 78 w 832"/>
                    <a:gd name="T17" fmla="*/ 97 h 444"/>
                    <a:gd name="T18" fmla="*/ 23 w 832"/>
                    <a:gd name="T19" fmla="*/ 116 h 444"/>
                    <a:gd name="T20" fmla="*/ 107 w 832"/>
                    <a:gd name="T21" fmla="*/ 119 h 444"/>
                    <a:gd name="T22" fmla="*/ 160 w 832"/>
                    <a:gd name="T23" fmla="*/ 139 h 444"/>
                    <a:gd name="T24" fmla="*/ 183 w 832"/>
                    <a:gd name="T25" fmla="*/ 179 h 444"/>
                    <a:gd name="T26" fmla="*/ 171 w 832"/>
                    <a:gd name="T27" fmla="*/ 209 h 444"/>
                    <a:gd name="T28" fmla="*/ 217 w 832"/>
                    <a:gd name="T29" fmla="*/ 226 h 444"/>
                    <a:gd name="T30" fmla="*/ 164 w 832"/>
                    <a:gd name="T31" fmla="*/ 231 h 444"/>
                    <a:gd name="T32" fmla="*/ 189 w 832"/>
                    <a:gd name="T33" fmla="*/ 248 h 444"/>
                    <a:gd name="T34" fmla="*/ 209 w 832"/>
                    <a:gd name="T35" fmla="*/ 254 h 444"/>
                    <a:gd name="T36" fmla="*/ 146 w 832"/>
                    <a:gd name="T37" fmla="*/ 293 h 444"/>
                    <a:gd name="T38" fmla="*/ 156 w 832"/>
                    <a:gd name="T39" fmla="*/ 335 h 444"/>
                    <a:gd name="T40" fmla="*/ 170 w 832"/>
                    <a:gd name="T41" fmla="*/ 394 h 444"/>
                    <a:gd name="T42" fmla="*/ 218 w 832"/>
                    <a:gd name="T43" fmla="*/ 427 h 444"/>
                    <a:gd name="T44" fmla="*/ 276 w 832"/>
                    <a:gd name="T45" fmla="*/ 422 h 444"/>
                    <a:gd name="T46" fmla="*/ 320 w 832"/>
                    <a:gd name="T47" fmla="*/ 371 h 444"/>
                    <a:gd name="T48" fmla="*/ 355 w 832"/>
                    <a:gd name="T49" fmla="*/ 329 h 444"/>
                    <a:gd name="T50" fmla="*/ 413 w 832"/>
                    <a:gd name="T51" fmla="*/ 318 h 444"/>
                    <a:gd name="T52" fmla="*/ 497 w 832"/>
                    <a:gd name="T53" fmla="*/ 274 h 444"/>
                    <a:gd name="T54" fmla="*/ 607 w 832"/>
                    <a:gd name="T55" fmla="*/ 251 h 444"/>
                    <a:gd name="T56" fmla="*/ 591 w 832"/>
                    <a:gd name="T57" fmla="*/ 232 h 444"/>
                    <a:gd name="T58" fmla="*/ 624 w 832"/>
                    <a:gd name="T59" fmla="*/ 219 h 444"/>
                    <a:gd name="T60" fmla="*/ 660 w 832"/>
                    <a:gd name="T61" fmla="*/ 207 h 444"/>
                    <a:gd name="T62" fmla="*/ 633 w 832"/>
                    <a:gd name="T63" fmla="*/ 186 h 444"/>
                    <a:gd name="T64" fmla="*/ 647 w 832"/>
                    <a:gd name="T65" fmla="*/ 173 h 444"/>
                    <a:gd name="T66" fmla="*/ 693 w 832"/>
                    <a:gd name="T67" fmla="*/ 162 h 444"/>
                    <a:gd name="T68" fmla="*/ 696 w 832"/>
                    <a:gd name="T69" fmla="*/ 138 h 444"/>
                    <a:gd name="T70" fmla="*/ 689 w 832"/>
                    <a:gd name="T71" fmla="*/ 111 h 444"/>
                    <a:gd name="T72" fmla="*/ 720 w 832"/>
                    <a:gd name="T73" fmla="*/ 92 h 444"/>
                    <a:gd name="T74" fmla="*/ 757 w 832"/>
                    <a:gd name="T75" fmla="*/ 50 h 444"/>
                    <a:gd name="T76" fmla="*/ 777 w 832"/>
                    <a:gd name="T77" fmla="*/ 44 h 444"/>
                    <a:gd name="T78" fmla="*/ 789 w 832"/>
                    <a:gd name="T79" fmla="*/ 23 h 444"/>
                    <a:gd name="T80" fmla="*/ 707 w 832"/>
                    <a:gd name="T81" fmla="*/ 26 h 444"/>
                    <a:gd name="T82" fmla="*/ 636 w 832"/>
                    <a:gd name="T83" fmla="*/ 20 h 444"/>
                    <a:gd name="T84" fmla="*/ 654 w 832"/>
                    <a:gd name="T85" fmla="*/ 18 h 444"/>
                    <a:gd name="T86" fmla="*/ 654 w 832"/>
                    <a:gd name="T87" fmla="*/ 1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32" h="444">
                      <a:moveTo>
                        <a:pt x="654" y="1"/>
                      </a:moveTo>
                      <a:lnTo>
                        <a:pt x="557" y="0"/>
                      </a:lnTo>
                      <a:lnTo>
                        <a:pt x="512" y="1"/>
                      </a:lnTo>
                      <a:lnTo>
                        <a:pt x="494" y="6"/>
                      </a:lnTo>
                      <a:lnTo>
                        <a:pt x="451" y="6"/>
                      </a:lnTo>
                      <a:lnTo>
                        <a:pt x="404" y="13"/>
                      </a:lnTo>
                      <a:lnTo>
                        <a:pt x="397" y="20"/>
                      </a:lnTo>
                      <a:lnTo>
                        <a:pt x="423" y="27"/>
                      </a:lnTo>
                      <a:lnTo>
                        <a:pt x="399" y="22"/>
                      </a:lnTo>
                      <a:lnTo>
                        <a:pt x="382" y="21"/>
                      </a:lnTo>
                      <a:lnTo>
                        <a:pt x="356" y="16"/>
                      </a:lnTo>
                      <a:lnTo>
                        <a:pt x="317" y="24"/>
                      </a:lnTo>
                      <a:lnTo>
                        <a:pt x="307" y="20"/>
                      </a:lnTo>
                      <a:lnTo>
                        <a:pt x="268" y="20"/>
                      </a:lnTo>
                      <a:lnTo>
                        <a:pt x="227" y="21"/>
                      </a:lnTo>
                      <a:lnTo>
                        <a:pt x="194" y="25"/>
                      </a:lnTo>
                      <a:lnTo>
                        <a:pt x="193" y="32"/>
                      </a:lnTo>
                      <a:lnTo>
                        <a:pt x="173" y="34"/>
                      </a:lnTo>
                      <a:lnTo>
                        <a:pt x="119" y="45"/>
                      </a:lnTo>
                      <a:lnTo>
                        <a:pt x="101" y="51"/>
                      </a:lnTo>
                      <a:lnTo>
                        <a:pt x="132" y="57"/>
                      </a:lnTo>
                      <a:lnTo>
                        <a:pt x="122" y="63"/>
                      </a:lnTo>
                      <a:lnTo>
                        <a:pt x="66" y="71"/>
                      </a:lnTo>
                      <a:lnTo>
                        <a:pt x="8" y="79"/>
                      </a:lnTo>
                      <a:lnTo>
                        <a:pt x="0" y="86"/>
                      </a:lnTo>
                      <a:lnTo>
                        <a:pt x="24" y="93"/>
                      </a:lnTo>
                      <a:lnTo>
                        <a:pt x="78" y="97"/>
                      </a:lnTo>
                      <a:lnTo>
                        <a:pt x="50" y="98"/>
                      </a:lnTo>
                      <a:lnTo>
                        <a:pt x="9" y="104"/>
                      </a:lnTo>
                      <a:lnTo>
                        <a:pt x="23" y="116"/>
                      </a:lnTo>
                      <a:lnTo>
                        <a:pt x="34" y="121"/>
                      </a:lnTo>
                      <a:lnTo>
                        <a:pt x="70" y="119"/>
                      </a:lnTo>
                      <a:lnTo>
                        <a:pt x="107" y="119"/>
                      </a:lnTo>
                      <a:lnTo>
                        <a:pt x="136" y="120"/>
                      </a:lnTo>
                      <a:lnTo>
                        <a:pt x="166" y="131"/>
                      </a:lnTo>
                      <a:lnTo>
                        <a:pt x="160" y="139"/>
                      </a:lnTo>
                      <a:lnTo>
                        <a:pt x="174" y="146"/>
                      </a:lnTo>
                      <a:lnTo>
                        <a:pt x="179" y="166"/>
                      </a:lnTo>
                      <a:lnTo>
                        <a:pt x="183" y="179"/>
                      </a:lnTo>
                      <a:lnTo>
                        <a:pt x="188" y="187"/>
                      </a:lnTo>
                      <a:lnTo>
                        <a:pt x="162" y="204"/>
                      </a:lnTo>
                      <a:lnTo>
                        <a:pt x="171" y="209"/>
                      </a:lnTo>
                      <a:lnTo>
                        <a:pt x="188" y="206"/>
                      </a:lnTo>
                      <a:lnTo>
                        <a:pt x="198" y="213"/>
                      </a:lnTo>
                      <a:lnTo>
                        <a:pt x="217" y="226"/>
                      </a:lnTo>
                      <a:lnTo>
                        <a:pt x="189" y="220"/>
                      </a:lnTo>
                      <a:lnTo>
                        <a:pt x="175" y="220"/>
                      </a:lnTo>
                      <a:lnTo>
                        <a:pt x="164" y="231"/>
                      </a:lnTo>
                      <a:lnTo>
                        <a:pt x="158" y="245"/>
                      </a:lnTo>
                      <a:lnTo>
                        <a:pt x="174" y="251"/>
                      </a:lnTo>
                      <a:lnTo>
                        <a:pt x="189" y="248"/>
                      </a:lnTo>
                      <a:lnTo>
                        <a:pt x="198" y="245"/>
                      </a:lnTo>
                      <a:lnTo>
                        <a:pt x="219" y="238"/>
                      </a:lnTo>
                      <a:lnTo>
                        <a:pt x="209" y="254"/>
                      </a:lnTo>
                      <a:lnTo>
                        <a:pt x="199" y="262"/>
                      </a:lnTo>
                      <a:lnTo>
                        <a:pt x="172" y="270"/>
                      </a:lnTo>
                      <a:lnTo>
                        <a:pt x="146" y="293"/>
                      </a:lnTo>
                      <a:lnTo>
                        <a:pt x="154" y="301"/>
                      </a:lnTo>
                      <a:lnTo>
                        <a:pt x="142" y="316"/>
                      </a:lnTo>
                      <a:lnTo>
                        <a:pt x="156" y="335"/>
                      </a:lnTo>
                      <a:lnTo>
                        <a:pt x="150" y="354"/>
                      </a:lnTo>
                      <a:lnTo>
                        <a:pt x="152" y="368"/>
                      </a:lnTo>
                      <a:lnTo>
                        <a:pt x="170" y="394"/>
                      </a:lnTo>
                      <a:lnTo>
                        <a:pt x="173" y="414"/>
                      </a:lnTo>
                      <a:lnTo>
                        <a:pt x="184" y="427"/>
                      </a:lnTo>
                      <a:lnTo>
                        <a:pt x="218" y="427"/>
                      </a:lnTo>
                      <a:lnTo>
                        <a:pt x="237" y="444"/>
                      </a:lnTo>
                      <a:lnTo>
                        <a:pt x="261" y="443"/>
                      </a:lnTo>
                      <a:lnTo>
                        <a:pt x="276" y="422"/>
                      </a:lnTo>
                      <a:lnTo>
                        <a:pt x="289" y="404"/>
                      </a:lnTo>
                      <a:lnTo>
                        <a:pt x="288" y="387"/>
                      </a:lnTo>
                      <a:lnTo>
                        <a:pt x="320" y="371"/>
                      </a:lnTo>
                      <a:lnTo>
                        <a:pt x="333" y="357"/>
                      </a:lnTo>
                      <a:lnTo>
                        <a:pt x="338" y="342"/>
                      </a:lnTo>
                      <a:lnTo>
                        <a:pt x="355" y="329"/>
                      </a:lnTo>
                      <a:lnTo>
                        <a:pt x="380" y="324"/>
                      </a:lnTo>
                      <a:lnTo>
                        <a:pt x="402" y="319"/>
                      </a:lnTo>
                      <a:lnTo>
                        <a:pt x="413" y="318"/>
                      </a:lnTo>
                      <a:lnTo>
                        <a:pt x="452" y="303"/>
                      </a:lnTo>
                      <a:lnTo>
                        <a:pt x="480" y="282"/>
                      </a:lnTo>
                      <a:lnTo>
                        <a:pt x="497" y="274"/>
                      </a:lnTo>
                      <a:lnTo>
                        <a:pt x="514" y="274"/>
                      </a:lnTo>
                      <a:lnTo>
                        <a:pt x="561" y="267"/>
                      </a:lnTo>
                      <a:lnTo>
                        <a:pt x="607" y="251"/>
                      </a:lnTo>
                      <a:lnTo>
                        <a:pt x="650" y="234"/>
                      </a:lnTo>
                      <a:lnTo>
                        <a:pt x="630" y="233"/>
                      </a:lnTo>
                      <a:lnTo>
                        <a:pt x="591" y="232"/>
                      </a:lnTo>
                      <a:lnTo>
                        <a:pt x="610" y="222"/>
                      </a:lnTo>
                      <a:lnTo>
                        <a:pt x="608" y="208"/>
                      </a:lnTo>
                      <a:lnTo>
                        <a:pt x="624" y="219"/>
                      </a:lnTo>
                      <a:lnTo>
                        <a:pt x="635" y="228"/>
                      </a:lnTo>
                      <a:lnTo>
                        <a:pt x="662" y="224"/>
                      </a:lnTo>
                      <a:lnTo>
                        <a:pt x="660" y="207"/>
                      </a:lnTo>
                      <a:lnTo>
                        <a:pt x="643" y="196"/>
                      </a:lnTo>
                      <a:lnTo>
                        <a:pt x="624" y="191"/>
                      </a:lnTo>
                      <a:lnTo>
                        <a:pt x="633" y="186"/>
                      </a:lnTo>
                      <a:lnTo>
                        <a:pt x="660" y="194"/>
                      </a:lnTo>
                      <a:lnTo>
                        <a:pt x="662" y="185"/>
                      </a:lnTo>
                      <a:lnTo>
                        <a:pt x="647" y="173"/>
                      </a:lnTo>
                      <a:lnTo>
                        <a:pt x="666" y="173"/>
                      </a:lnTo>
                      <a:lnTo>
                        <a:pt x="688" y="170"/>
                      </a:lnTo>
                      <a:lnTo>
                        <a:pt x="693" y="162"/>
                      </a:lnTo>
                      <a:lnTo>
                        <a:pt x="678" y="155"/>
                      </a:lnTo>
                      <a:lnTo>
                        <a:pt x="711" y="154"/>
                      </a:lnTo>
                      <a:lnTo>
                        <a:pt x="696" y="138"/>
                      </a:lnTo>
                      <a:lnTo>
                        <a:pt x="711" y="136"/>
                      </a:lnTo>
                      <a:lnTo>
                        <a:pt x="712" y="120"/>
                      </a:lnTo>
                      <a:lnTo>
                        <a:pt x="689" y="111"/>
                      </a:lnTo>
                      <a:lnTo>
                        <a:pt x="712" y="105"/>
                      </a:lnTo>
                      <a:lnTo>
                        <a:pt x="734" y="105"/>
                      </a:lnTo>
                      <a:lnTo>
                        <a:pt x="720" y="92"/>
                      </a:lnTo>
                      <a:lnTo>
                        <a:pt x="725" y="74"/>
                      </a:lnTo>
                      <a:lnTo>
                        <a:pt x="738" y="63"/>
                      </a:lnTo>
                      <a:lnTo>
                        <a:pt x="757" y="50"/>
                      </a:lnTo>
                      <a:lnTo>
                        <a:pt x="727" y="50"/>
                      </a:lnTo>
                      <a:lnTo>
                        <a:pt x="769" y="48"/>
                      </a:lnTo>
                      <a:lnTo>
                        <a:pt x="777" y="44"/>
                      </a:lnTo>
                      <a:lnTo>
                        <a:pt x="832" y="33"/>
                      </a:lnTo>
                      <a:lnTo>
                        <a:pt x="826" y="26"/>
                      </a:lnTo>
                      <a:lnTo>
                        <a:pt x="789" y="23"/>
                      </a:lnTo>
                      <a:lnTo>
                        <a:pt x="725" y="29"/>
                      </a:lnTo>
                      <a:lnTo>
                        <a:pt x="691" y="34"/>
                      </a:lnTo>
                      <a:lnTo>
                        <a:pt x="707" y="26"/>
                      </a:lnTo>
                      <a:lnTo>
                        <a:pt x="699" y="20"/>
                      </a:lnTo>
                      <a:lnTo>
                        <a:pt x="673" y="25"/>
                      </a:lnTo>
                      <a:lnTo>
                        <a:pt x="636" y="20"/>
                      </a:lnTo>
                      <a:lnTo>
                        <a:pt x="592" y="22"/>
                      </a:lnTo>
                      <a:lnTo>
                        <a:pt x="586" y="20"/>
                      </a:lnTo>
                      <a:lnTo>
                        <a:pt x="654" y="18"/>
                      </a:lnTo>
                      <a:lnTo>
                        <a:pt x="703" y="17"/>
                      </a:lnTo>
                      <a:lnTo>
                        <a:pt x="727" y="12"/>
                      </a:lnTo>
                      <a:lnTo>
                        <a:pt x="654" y="1"/>
                      </a:lnTo>
                      <a:lnTo>
                        <a:pt x="654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89" name="Guatemala" descr="{&quot;Key&quot;:&quot;guatemala&quot;,&quot;Name&quot;:&quot;Guatemal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CCC1BE8-F563-311B-41F0-E698ADF175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57512" y="3810001"/>
                  <a:ext cx="136525" cy="155575"/>
                </a:xfrm>
                <a:custGeom>
                  <a:avLst/>
                  <a:gdLst>
                    <a:gd name="T0" fmla="*/ 73 w 86"/>
                    <a:gd name="T1" fmla="*/ 1 h 98"/>
                    <a:gd name="T2" fmla="*/ 54 w 86"/>
                    <a:gd name="T3" fmla="*/ 0 h 98"/>
                    <a:gd name="T4" fmla="*/ 34 w 86"/>
                    <a:gd name="T5" fmla="*/ 0 h 98"/>
                    <a:gd name="T6" fmla="*/ 32 w 86"/>
                    <a:gd name="T7" fmla="*/ 14 h 98"/>
                    <a:gd name="T8" fmla="*/ 23 w 86"/>
                    <a:gd name="T9" fmla="*/ 14 h 98"/>
                    <a:gd name="T10" fmla="*/ 30 w 86"/>
                    <a:gd name="T11" fmla="*/ 22 h 98"/>
                    <a:gd name="T12" fmla="*/ 37 w 86"/>
                    <a:gd name="T13" fmla="*/ 27 h 98"/>
                    <a:gd name="T14" fmla="*/ 39 w 86"/>
                    <a:gd name="T15" fmla="*/ 33 h 98"/>
                    <a:gd name="T16" fmla="*/ 42 w 86"/>
                    <a:gd name="T17" fmla="*/ 34 h 98"/>
                    <a:gd name="T18" fmla="*/ 40 w 86"/>
                    <a:gd name="T19" fmla="*/ 42 h 98"/>
                    <a:gd name="T20" fmla="*/ 14 w 86"/>
                    <a:gd name="T21" fmla="*/ 42 h 98"/>
                    <a:gd name="T22" fmla="*/ 2 w 86"/>
                    <a:gd name="T23" fmla="*/ 61 h 98"/>
                    <a:gd name="T24" fmla="*/ 4 w 86"/>
                    <a:gd name="T25" fmla="*/ 66 h 98"/>
                    <a:gd name="T26" fmla="*/ 1 w 86"/>
                    <a:gd name="T27" fmla="*/ 71 h 98"/>
                    <a:gd name="T28" fmla="*/ 0 w 86"/>
                    <a:gd name="T29" fmla="*/ 79 h 98"/>
                    <a:gd name="T30" fmla="*/ 10 w 86"/>
                    <a:gd name="T31" fmla="*/ 88 h 98"/>
                    <a:gd name="T32" fmla="*/ 19 w 86"/>
                    <a:gd name="T33" fmla="*/ 93 h 98"/>
                    <a:gd name="T34" fmla="*/ 31 w 86"/>
                    <a:gd name="T35" fmla="*/ 94 h 98"/>
                    <a:gd name="T36" fmla="*/ 42 w 86"/>
                    <a:gd name="T37" fmla="*/ 98 h 98"/>
                    <a:gd name="T38" fmla="*/ 43 w 86"/>
                    <a:gd name="T39" fmla="*/ 94 h 98"/>
                    <a:gd name="T40" fmla="*/ 51 w 86"/>
                    <a:gd name="T41" fmla="*/ 88 h 98"/>
                    <a:gd name="T42" fmla="*/ 55 w 86"/>
                    <a:gd name="T43" fmla="*/ 85 h 98"/>
                    <a:gd name="T44" fmla="*/ 54 w 86"/>
                    <a:gd name="T45" fmla="*/ 83 h 98"/>
                    <a:gd name="T46" fmla="*/ 59 w 86"/>
                    <a:gd name="T47" fmla="*/ 82 h 98"/>
                    <a:gd name="T48" fmla="*/ 64 w 86"/>
                    <a:gd name="T49" fmla="*/ 75 h 98"/>
                    <a:gd name="T50" fmla="*/ 63 w 86"/>
                    <a:gd name="T51" fmla="*/ 70 h 98"/>
                    <a:gd name="T52" fmla="*/ 65 w 86"/>
                    <a:gd name="T53" fmla="*/ 66 h 98"/>
                    <a:gd name="T54" fmla="*/ 75 w 86"/>
                    <a:gd name="T55" fmla="*/ 59 h 98"/>
                    <a:gd name="T56" fmla="*/ 86 w 86"/>
                    <a:gd name="T57" fmla="*/ 50 h 98"/>
                    <a:gd name="T58" fmla="*/ 80 w 86"/>
                    <a:gd name="T59" fmla="*/ 47 h 98"/>
                    <a:gd name="T60" fmla="*/ 78 w 86"/>
                    <a:gd name="T61" fmla="*/ 51 h 98"/>
                    <a:gd name="T62" fmla="*/ 72 w 86"/>
                    <a:gd name="T63" fmla="*/ 46 h 98"/>
                    <a:gd name="T64" fmla="*/ 66 w 86"/>
                    <a:gd name="T65" fmla="*/ 46 h 98"/>
                    <a:gd name="T66" fmla="*/ 70 w 86"/>
                    <a:gd name="T67" fmla="*/ 20 h 98"/>
                    <a:gd name="T68" fmla="*/ 73 w 86"/>
                    <a:gd name="T69" fmla="*/ 1 h 98"/>
                    <a:gd name="T70" fmla="*/ 73 w 86"/>
                    <a:gd name="T71" fmla="*/ 1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86" h="98">
                      <a:moveTo>
                        <a:pt x="73" y="1"/>
                      </a:moveTo>
                      <a:lnTo>
                        <a:pt x="54" y="0"/>
                      </a:lnTo>
                      <a:lnTo>
                        <a:pt x="34" y="0"/>
                      </a:lnTo>
                      <a:lnTo>
                        <a:pt x="32" y="14"/>
                      </a:lnTo>
                      <a:lnTo>
                        <a:pt x="23" y="14"/>
                      </a:lnTo>
                      <a:lnTo>
                        <a:pt x="30" y="22"/>
                      </a:lnTo>
                      <a:lnTo>
                        <a:pt x="37" y="27"/>
                      </a:lnTo>
                      <a:lnTo>
                        <a:pt x="39" y="33"/>
                      </a:lnTo>
                      <a:lnTo>
                        <a:pt x="42" y="34"/>
                      </a:lnTo>
                      <a:lnTo>
                        <a:pt x="40" y="42"/>
                      </a:lnTo>
                      <a:lnTo>
                        <a:pt x="14" y="42"/>
                      </a:lnTo>
                      <a:lnTo>
                        <a:pt x="2" y="61"/>
                      </a:lnTo>
                      <a:lnTo>
                        <a:pt x="4" y="66"/>
                      </a:lnTo>
                      <a:lnTo>
                        <a:pt x="1" y="71"/>
                      </a:lnTo>
                      <a:lnTo>
                        <a:pt x="0" y="79"/>
                      </a:lnTo>
                      <a:lnTo>
                        <a:pt x="10" y="88"/>
                      </a:lnTo>
                      <a:lnTo>
                        <a:pt x="19" y="93"/>
                      </a:lnTo>
                      <a:lnTo>
                        <a:pt x="31" y="94"/>
                      </a:lnTo>
                      <a:lnTo>
                        <a:pt x="42" y="98"/>
                      </a:lnTo>
                      <a:lnTo>
                        <a:pt x="43" y="94"/>
                      </a:lnTo>
                      <a:lnTo>
                        <a:pt x="51" y="88"/>
                      </a:lnTo>
                      <a:lnTo>
                        <a:pt x="55" y="85"/>
                      </a:lnTo>
                      <a:lnTo>
                        <a:pt x="54" y="83"/>
                      </a:lnTo>
                      <a:lnTo>
                        <a:pt x="59" y="82"/>
                      </a:lnTo>
                      <a:lnTo>
                        <a:pt x="64" y="75"/>
                      </a:lnTo>
                      <a:lnTo>
                        <a:pt x="63" y="70"/>
                      </a:lnTo>
                      <a:lnTo>
                        <a:pt x="65" y="66"/>
                      </a:lnTo>
                      <a:lnTo>
                        <a:pt x="75" y="59"/>
                      </a:lnTo>
                      <a:lnTo>
                        <a:pt x="86" y="50"/>
                      </a:lnTo>
                      <a:lnTo>
                        <a:pt x="80" y="47"/>
                      </a:lnTo>
                      <a:lnTo>
                        <a:pt x="78" y="51"/>
                      </a:lnTo>
                      <a:lnTo>
                        <a:pt x="72" y="46"/>
                      </a:lnTo>
                      <a:lnTo>
                        <a:pt x="66" y="46"/>
                      </a:lnTo>
                      <a:lnTo>
                        <a:pt x="70" y="20"/>
                      </a:lnTo>
                      <a:lnTo>
                        <a:pt x="73" y="1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0" name="Guyana" descr="{&quot;Key&quot;:&quot;guyana&quot;,&quot;Name&quot;:&quot;Guyan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9CC9349E-0D38-39D3-7CC2-021F22CCEF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59225" y="4167188"/>
                  <a:ext cx="158750" cy="266700"/>
                </a:xfrm>
                <a:custGeom>
                  <a:avLst/>
                  <a:gdLst>
                    <a:gd name="T0" fmla="*/ 89 w 100"/>
                    <a:gd name="T1" fmla="*/ 57 h 168"/>
                    <a:gd name="T2" fmla="*/ 81 w 100"/>
                    <a:gd name="T3" fmla="*/ 49 h 168"/>
                    <a:gd name="T4" fmla="*/ 70 w 100"/>
                    <a:gd name="T5" fmla="*/ 37 h 168"/>
                    <a:gd name="T6" fmla="*/ 62 w 100"/>
                    <a:gd name="T7" fmla="*/ 37 h 168"/>
                    <a:gd name="T8" fmla="*/ 62 w 100"/>
                    <a:gd name="T9" fmla="*/ 25 h 168"/>
                    <a:gd name="T10" fmla="*/ 49 w 100"/>
                    <a:gd name="T11" fmla="*/ 9 h 168"/>
                    <a:gd name="T12" fmla="*/ 36 w 100"/>
                    <a:gd name="T13" fmla="*/ 0 h 168"/>
                    <a:gd name="T14" fmla="*/ 19 w 100"/>
                    <a:gd name="T15" fmla="*/ 14 h 168"/>
                    <a:gd name="T16" fmla="*/ 17 w 100"/>
                    <a:gd name="T17" fmla="*/ 23 h 168"/>
                    <a:gd name="T18" fmla="*/ 24 w 100"/>
                    <a:gd name="T19" fmla="*/ 31 h 168"/>
                    <a:gd name="T20" fmla="*/ 19 w 100"/>
                    <a:gd name="T21" fmla="*/ 36 h 168"/>
                    <a:gd name="T22" fmla="*/ 5 w 100"/>
                    <a:gd name="T23" fmla="*/ 40 h 168"/>
                    <a:gd name="T24" fmla="*/ 5 w 100"/>
                    <a:gd name="T25" fmla="*/ 51 h 168"/>
                    <a:gd name="T26" fmla="*/ 0 w 100"/>
                    <a:gd name="T27" fmla="*/ 57 h 168"/>
                    <a:gd name="T28" fmla="*/ 14 w 100"/>
                    <a:gd name="T29" fmla="*/ 75 h 168"/>
                    <a:gd name="T30" fmla="*/ 24 w 100"/>
                    <a:gd name="T31" fmla="*/ 74 h 168"/>
                    <a:gd name="T32" fmla="*/ 29 w 100"/>
                    <a:gd name="T33" fmla="*/ 80 h 168"/>
                    <a:gd name="T34" fmla="*/ 26 w 100"/>
                    <a:gd name="T35" fmla="*/ 90 h 168"/>
                    <a:gd name="T36" fmla="*/ 33 w 100"/>
                    <a:gd name="T37" fmla="*/ 94 h 168"/>
                    <a:gd name="T38" fmla="*/ 38 w 100"/>
                    <a:gd name="T39" fmla="*/ 105 h 168"/>
                    <a:gd name="T40" fmla="*/ 32 w 100"/>
                    <a:gd name="T41" fmla="*/ 113 h 168"/>
                    <a:gd name="T42" fmla="*/ 28 w 100"/>
                    <a:gd name="T43" fmla="*/ 133 h 168"/>
                    <a:gd name="T44" fmla="*/ 33 w 100"/>
                    <a:gd name="T45" fmla="*/ 146 h 168"/>
                    <a:gd name="T46" fmla="*/ 34 w 100"/>
                    <a:gd name="T47" fmla="*/ 156 h 168"/>
                    <a:gd name="T48" fmla="*/ 47 w 100"/>
                    <a:gd name="T49" fmla="*/ 168 h 168"/>
                    <a:gd name="T50" fmla="*/ 58 w 100"/>
                    <a:gd name="T51" fmla="*/ 168 h 168"/>
                    <a:gd name="T52" fmla="*/ 61 w 100"/>
                    <a:gd name="T53" fmla="*/ 164 h 168"/>
                    <a:gd name="T54" fmla="*/ 66 w 100"/>
                    <a:gd name="T55" fmla="*/ 163 h 168"/>
                    <a:gd name="T56" fmla="*/ 76 w 100"/>
                    <a:gd name="T57" fmla="*/ 159 h 168"/>
                    <a:gd name="T58" fmla="*/ 83 w 100"/>
                    <a:gd name="T59" fmla="*/ 153 h 168"/>
                    <a:gd name="T60" fmla="*/ 94 w 100"/>
                    <a:gd name="T61" fmla="*/ 154 h 168"/>
                    <a:gd name="T62" fmla="*/ 100 w 100"/>
                    <a:gd name="T63" fmla="*/ 154 h 168"/>
                    <a:gd name="T64" fmla="*/ 88 w 100"/>
                    <a:gd name="T65" fmla="*/ 133 h 168"/>
                    <a:gd name="T66" fmla="*/ 85 w 100"/>
                    <a:gd name="T67" fmla="*/ 120 h 168"/>
                    <a:gd name="T68" fmla="*/ 78 w 100"/>
                    <a:gd name="T69" fmla="*/ 120 h 168"/>
                    <a:gd name="T70" fmla="*/ 69 w 100"/>
                    <a:gd name="T71" fmla="*/ 102 h 168"/>
                    <a:gd name="T72" fmla="*/ 74 w 100"/>
                    <a:gd name="T73" fmla="*/ 90 h 168"/>
                    <a:gd name="T74" fmla="*/ 72 w 100"/>
                    <a:gd name="T75" fmla="*/ 84 h 168"/>
                    <a:gd name="T76" fmla="*/ 85 w 100"/>
                    <a:gd name="T77" fmla="*/ 79 h 168"/>
                    <a:gd name="T78" fmla="*/ 89 w 100"/>
                    <a:gd name="T79" fmla="*/ 57 h 168"/>
                    <a:gd name="T80" fmla="*/ 89 w 100"/>
                    <a:gd name="T81" fmla="*/ 57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00" h="168">
                      <a:moveTo>
                        <a:pt x="89" y="57"/>
                      </a:moveTo>
                      <a:lnTo>
                        <a:pt x="81" y="49"/>
                      </a:lnTo>
                      <a:lnTo>
                        <a:pt x="70" y="37"/>
                      </a:lnTo>
                      <a:lnTo>
                        <a:pt x="62" y="37"/>
                      </a:lnTo>
                      <a:lnTo>
                        <a:pt x="62" y="25"/>
                      </a:lnTo>
                      <a:lnTo>
                        <a:pt x="49" y="9"/>
                      </a:lnTo>
                      <a:lnTo>
                        <a:pt x="36" y="0"/>
                      </a:lnTo>
                      <a:lnTo>
                        <a:pt x="19" y="14"/>
                      </a:lnTo>
                      <a:lnTo>
                        <a:pt x="17" y="23"/>
                      </a:lnTo>
                      <a:lnTo>
                        <a:pt x="24" y="31"/>
                      </a:lnTo>
                      <a:lnTo>
                        <a:pt x="19" y="36"/>
                      </a:lnTo>
                      <a:lnTo>
                        <a:pt x="5" y="40"/>
                      </a:lnTo>
                      <a:lnTo>
                        <a:pt x="5" y="51"/>
                      </a:lnTo>
                      <a:lnTo>
                        <a:pt x="0" y="57"/>
                      </a:lnTo>
                      <a:lnTo>
                        <a:pt x="14" y="75"/>
                      </a:lnTo>
                      <a:lnTo>
                        <a:pt x="24" y="74"/>
                      </a:lnTo>
                      <a:lnTo>
                        <a:pt x="29" y="80"/>
                      </a:lnTo>
                      <a:lnTo>
                        <a:pt x="26" y="90"/>
                      </a:lnTo>
                      <a:lnTo>
                        <a:pt x="33" y="94"/>
                      </a:lnTo>
                      <a:lnTo>
                        <a:pt x="38" y="105"/>
                      </a:lnTo>
                      <a:lnTo>
                        <a:pt x="32" y="113"/>
                      </a:lnTo>
                      <a:lnTo>
                        <a:pt x="28" y="133"/>
                      </a:lnTo>
                      <a:lnTo>
                        <a:pt x="33" y="146"/>
                      </a:lnTo>
                      <a:lnTo>
                        <a:pt x="34" y="156"/>
                      </a:lnTo>
                      <a:lnTo>
                        <a:pt x="47" y="168"/>
                      </a:lnTo>
                      <a:lnTo>
                        <a:pt x="58" y="168"/>
                      </a:lnTo>
                      <a:lnTo>
                        <a:pt x="61" y="164"/>
                      </a:lnTo>
                      <a:lnTo>
                        <a:pt x="66" y="163"/>
                      </a:lnTo>
                      <a:lnTo>
                        <a:pt x="76" y="159"/>
                      </a:lnTo>
                      <a:lnTo>
                        <a:pt x="83" y="153"/>
                      </a:lnTo>
                      <a:lnTo>
                        <a:pt x="94" y="154"/>
                      </a:lnTo>
                      <a:lnTo>
                        <a:pt x="100" y="154"/>
                      </a:lnTo>
                      <a:lnTo>
                        <a:pt x="88" y="133"/>
                      </a:lnTo>
                      <a:lnTo>
                        <a:pt x="85" y="120"/>
                      </a:lnTo>
                      <a:lnTo>
                        <a:pt x="78" y="120"/>
                      </a:lnTo>
                      <a:lnTo>
                        <a:pt x="69" y="102"/>
                      </a:lnTo>
                      <a:lnTo>
                        <a:pt x="74" y="90"/>
                      </a:lnTo>
                      <a:lnTo>
                        <a:pt x="72" y="84"/>
                      </a:lnTo>
                      <a:lnTo>
                        <a:pt x="85" y="79"/>
                      </a:lnTo>
                      <a:lnTo>
                        <a:pt x="89" y="57"/>
                      </a:lnTo>
                      <a:lnTo>
                        <a:pt x="89" y="5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1" name="Honduras" descr="{&quot;Key&quot;:&quot;honduras&quot;,&quot;Name&quot;:&quot;Hondura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7810CD4-4CED-751A-4ECD-BD77D6FBFF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51175" y="3878263"/>
                  <a:ext cx="206375" cy="114300"/>
                </a:xfrm>
                <a:custGeom>
                  <a:avLst/>
                  <a:gdLst>
                    <a:gd name="T0" fmla="*/ 130 w 130"/>
                    <a:gd name="T1" fmla="*/ 25 h 72"/>
                    <a:gd name="T2" fmla="*/ 126 w 130"/>
                    <a:gd name="T3" fmla="*/ 18 h 72"/>
                    <a:gd name="T4" fmla="*/ 119 w 130"/>
                    <a:gd name="T5" fmla="*/ 14 h 72"/>
                    <a:gd name="T6" fmla="*/ 113 w 130"/>
                    <a:gd name="T7" fmla="*/ 9 h 72"/>
                    <a:gd name="T8" fmla="*/ 107 w 130"/>
                    <a:gd name="T9" fmla="*/ 5 h 72"/>
                    <a:gd name="T10" fmla="*/ 104 w 130"/>
                    <a:gd name="T11" fmla="*/ 4 h 72"/>
                    <a:gd name="T12" fmla="*/ 95 w 130"/>
                    <a:gd name="T13" fmla="*/ 1 h 72"/>
                    <a:gd name="T14" fmla="*/ 91 w 130"/>
                    <a:gd name="T15" fmla="*/ 3 h 72"/>
                    <a:gd name="T16" fmla="*/ 85 w 130"/>
                    <a:gd name="T17" fmla="*/ 3 h 72"/>
                    <a:gd name="T18" fmla="*/ 80 w 130"/>
                    <a:gd name="T19" fmla="*/ 2 h 72"/>
                    <a:gd name="T20" fmla="*/ 74 w 130"/>
                    <a:gd name="T21" fmla="*/ 0 h 72"/>
                    <a:gd name="T22" fmla="*/ 70 w 130"/>
                    <a:gd name="T23" fmla="*/ 3 h 72"/>
                    <a:gd name="T24" fmla="*/ 64 w 130"/>
                    <a:gd name="T25" fmla="*/ 6 h 72"/>
                    <a:gd name="T26" fmla="*/ 55 w 130"/>
                    <a:gd name="T27" fmla="*/ 7 h 72"/>
                    <a:gd name="T28" fmla="*/ 45 w 130"/>
                    <a:gd name="T29" fmla="*/ 4 h 72"/>
                    <a:gd name="T30" fmla="*/ 42 w 130"/>
                    <a:gd name="T31" fmla="*/ 6 h 72"/>
                    <a:gd name="T32" fmla="*/ 40 w 130"/>
                    <a:gd name="T33" fmla="*/ 3 h 72"/>
                    <a:gd name="T34" fmla="*/ 34 w 130"/>
                    <a:gd name="T35" fmla="*/ 4 h 72"/>
                    <a:gd name="T36" fmla="*/ 29 w 130"/>
                    <a:gd name="T37" fmla="*/ 8 h 72"/>
                    <a:gd name="T38" fmla="*/ 27 w 130"/>
                    <a:gd name="T39" fmla="*/ 7 h 72"/>
                    <a:gd name="T40" fmla="*/ 16 w 130"/>
                    <a:gd name="T41" fmla="*/ 16 h 72"/>
                    <a:gd name="T42" fmla="*/ 6 w 130"/>
                    <a:gd name="T43" fmla="*/ 23 h 72"/>
                    <a:gd name="T44" fmla="*/ 4 w 130"/>
                    <a:gd name="T45" fmla="*/ 27 h 72"/>
                    <a:gd name="T46" fmla="*/ 5 w 130"/>
                    <a:gd name="T47" fmla="*/ 32 h 72"/>
                    <a:gd name="T48" fmla="*/ 0 w 130"/>
                    <a:gd name="T49" fmla="*/ 39 h 72"/>
                    <a:gd name="T50" fmla="*/ 6 w 130"/>
                    <a:gd name="T51" fmla="*/ 41 h 72"/>
                    <a:gd name="T52" fmla="*/ 10 w 130"/>
                    <a:gd name="T53" fmla="*/ 45 h 72"/>
                    <a:gd name="T54" fmla="*/ 16 w 130"/>
                    <a:gd name="T55" fmla="*/ 49 h 72"/>
                    <a:gd name="T56" fmla="*/ 16 w 130"/>
                    <a:gd name="T57" fmla="*/ 52 h 72"/>
                    <a:gd name="T58" fmla="*/ 26 w 130"/>
                    <a:gd name="T59" fmla="*/ 49 h 72"/>
                    <a:gd name="T60" fmla="*/ 29 w 130"/>
                    <a:gd name="T61" fmla="*/ 51 h 72"/>
                    <a:gd name="T62" fmla="*/ 32 w 130"/>
                    <a:gd name="T63" fmla="*/ 54 h 72"/>
                    <a:gd name="T64" fmla="*/ 30 w 130"/>
                    <a:gd name="T65" fmla="*/ 63 h 72"/>
                    <a:gd name="T66" fmla="*/ 37 w 130"/>
                    <a:gd name="T67" fmla="*/ 65 h 72"/>
                    <a:gd name="T68" fmla="*/ 39 w 130"/>
                    <a:gd name="T69" fmla="*/ 72 h 72"/>
                    <a:gd name="T70" fmla="*/ 46 w 130"/>
                    <a:gd name="T71" fmla="*/ 71 h 72"/>
                    <a:gd name="T72" fmla="*/ 49 w 130"/>
                    <a:gd name="T73" fmla="*/ 66 h 72"/>
                    <a:gd name="T74" fmla="*/ 52 w 130"/>
                    <a:gd name="T75" fmla="*/ 66 h 72"/>
                    <a:gd name="T76" fmla="*/ 53 w 130"/>
                    <a:gd name="T77" fmla="*/ 55 h 72"/>
                    <a:gd name="T78" fmla="*/ 57 w 130"/>
                    <a:gd name="T79" fmla="*/ 54 h 72"/>
                    <a:gd name="T80" fmla="*/ 62 w 130"/>
                    <a:gd name="T81" fmla="*/ 54 h 72"/>
                    <a:gd name="T82" fmla="*/ 67 w 130"/>
                    <a:gd name="T83" fmla="*/ 47 h 72"/>
                    <a:gd name="T84" fmla="*/ 72 w 130"/>
                    <a:gd name="T85" fmla="*/ 52 h 72"/>
                    <a:gd name="T86" fmla="*/ 75 w 130"/>
                    <a:gd name="T87" fmla="*/ 49 h 72"/>
                    <a:gd name="T88" fmla="*/ 79 w 130"/>
                    <a:gd name="T89" fmla="*/ 46 h 72"/>
                    <a:gd name="T90" fmla="*/ 87 w 130"/>
                    <a:gd name="T91" fmla="*/ 40 h 72"/>
                    <a:gd name="T92" fmla="*/ 88 w 130"/>
                    <a:gd name="T93" fmla="*/ 35 h 72"/>
                    <a:gd name="T94" fmla="*/ 90 w 130"/>
                    <a:gd name="T95" fmla="*/ 35 h 72"/>
                    <a:gd name="T96" fmla="*/ 93 w 130"/>
                    <a:gd name="T97" fmla="*/ 29 h 72"/>
                    <a:gd name="T98" fmla="*/ 95 w 130"/>
                    <a:gd name="T99" fmla="*/ 29 h 72"/>
                    <a:gd name="T100" fmla="*/ 98 w 130"/>
                    <a:gd name="T101" fmla="*/ 32 h 72"/>
                    <a:gd name="T102" fmla="*/ 102 w 130"/>
                    <a:gd name="T103" fmla="*/ 33 h 72"/>
                    <a:gd name="T104" fmla="*/ 108 w 130"/>
                    <a:gd name="T105" fmla="*/ 30 h 72"/>
                    <a:gd name="T106" fmla="*/ 112 w 130"/>
                    <a:gd name="T107" fmla="*/ 30 h 72"/>
                    <a:gd name="T108" fmla="*/ 120 w 130"/>
                    <a:gd name="T109" fmla="*/ 27 h 72"/>
                    <a:gd name="T110" fmla="*/ 124 w 130"/>
                    <a:gd name="T111" fmla="*/ 24 h 72"/>
                    <a:gd name="T112" fmla="*/ 130 w 130"/>
                    <a:gd name="T113" fmla="*/ 25 h 72"/>
                    <a:gd name="T114" fmla="*/ 130 w 130"/>
                    <a:gd name="T115" fmla="*/ 25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0" h="72">
                      <a:moveTo>
                        <a:pt x="130" y="25"/>
                      </a:moveTo>
                      <a:lnTo>
                        <a:pt x="126" y="18"/>
                      </a:lnTo>
                      <a:lnTo>
                        <a:pt x="119" y="14"/>
                      </a:lnTo>
                      <a:lnTo>
                        <a:pt x="113" y="9"/>
                      </a:lnTo>
                      <a:lnTo>
                        <a:pt x="107" y="5"/>
                      </a:lnTo>
                      <a:lnTo>
                        <a:pt x="104" y="4"/>
                      </a:lnTo>
                      <a:lnTo>
                        <a:pt x="95" y="1"/>
                      </a:lnTo>
                      <a:lnTo>
                        <a:pt x="91" y="3"/>
                      </a:lnTo>
                      <a:lnTo>
                        <a:pt x="85" y="3"/>
                      </a:lnTo>
                      <a:lnTo>
                        <a:pt x="80" y="2"/>
                      </a:lnTo>
                      <a:lnTo>
                        <a:pt x="74" y="0"/>
                      </a:lnTo>
                      <a:lnTo>
                        <a:pt x="70" y="3"/>
                      </a:lnTo>
                      <a:lnTo>
                        <a:pt x="64" y="6"/>
                      </a:lnTo>
                      <a:lnTo>
                        <a:pt x="55" y="7"/>
                      </a:lnTo>
                      <a:lnTo>
                        <a:pt x="45" y="4"/>
                      </a:lnTo>
                      <a:lnTo>
                        <a:pt x="42" y="6"/>
                      </a:lnTo>
                      <a:lnTo>
                        <a:pt x="40" y="3"/>
                      </a:lnTo>
                      <a:lnTo>
                        <a:pt x="34" y="4"/>
                      </a:lnTo>
                      <a:lnTo>
                        <a:pt x="29" y="8"/>
                      </a:lnTo>
                      <a:lnTo>
                        <a:pt x="27" y="7"/>
                      </a:lnTo>
                      <a:lnTo>
                        <a:pt x="16" y="16"/>
                      </a:lnTo>
                      <a:lnTo>
                        <a:pt x="6" y="23"/>
                      </a:lnTo>
                      <a:lnTo>
                        <a:pt x="4" y="27"/>
                      </a:lnTo>
                      <a:lnTo>
                        <a:pt x="5" y="32"/>
                      </a:lnTo>
                      <a:lnTo>
                        <a:pt x="0" y="39"/>
                      </a:lnTo>
                      <a:lnTo>
                        <a:pt x="6" y="41"/>
                      </a:lnTo>
                      <a:lnTo>
                        <a:pt x="10" y="45"/>
                      </a:lnTo>
                      <a:lnTo>
                        <a:pt x="16" y="49"/>
                      </a:lnTo>
                      <a:lnTo>
                        <a:pt x="16" y="52"/>
                      </a:lnTo>
                      <a:lnTo>
                        <a:pt x="26" y="49"/>
                      </a:lnTo>
                      <a:lnTo>
                        <a:pt x="29" y="51"/>
                      </a:lnTo>
                      <a:lnTo>
                        <a:pt x="32" y="54"/>
                      </a:lnTo>
                      <a:lnTo>
                        <a:pt x="30" y="63"/>
                      </a:lnTo>
                      <a:lnTo>
                        <a:pt x="37" y="65"/>
                      </a:lnTo>
                      <a:lnTo>
                        <a:pt x="39" y="72"/>
                      </a:lnTo>
                      <a:lnTo>
                        <a:pt x="46" y="71"/>
                      </a:lnTo>
                      <a:lnTo>
                        <a:pt x="49" y="66"/>
                      </a:lnTo>
                      <a:lnTo>
                        <a:pt x="52" y="66"/>
                      </a:lnTo>
                      <a:lnTo>
                        <a:pt x="53" y="55"/>
                      </a:lnTo>
                      <a:lnTo>
                        <a:pt x="57" y="54"/>
                      </a:lnTo>
                      <a:lnTo>
                        <a:pt x="62" y="54"/>
                      </a:lnTo>
                      <a:lnTo>
                        <a:pt x="67" y="47"/>
                      </a:lnTo>
                      <a:lnTo>
                        <a:pt x="72" y="52"/>
                      </a:lnTo>
                      <a:lnTo>
                        <a:pt x="75" y="49"/>
                      </a:lnTo>
                      <a:lnTo>
                        <a:pt x="79" y="46"/>
                      </a:lnTo>
                      <a:lnTo>
                        <a:pt x="87" y="40"/>
                      </a:lnTo>
                      <a:lnTo>
                        <a:pt x="88" y="35"/>
                      </a:lnTo>
                      <a:lnTo>
                        <a:pt x="90" y="35"/>
                      </a:lnTo>
                      <a:lnTo>
                        <a:pt x="93" y="29"/>
                      </a:lnTo>
                      <a:lnTo>
                        <a:pt x="95" y="29"/>
                      </a:lnTo>
                      <a:lnTo>
                        <a:pt x="98" y="32"/>
                      </a:lnTo>
                      <a:lnTo>
                        <a:pt x="102" y="33"/>
                      </a:lnTo>
                      <a:lnTo>
                        <a:pt x="108" y="30"/>
                      </a:lnTo>
                      <a:lnTo>
                        <a:pt x="112" y="30"/>
                      </a:lnTo>
                      <a:lnTo>
                        <a:pt x="120" y="27"/>
                      </a:lnTo>
                      <a:lnTo>
                        <a:pt x="124" y="24"/>
                      </a:lnTo>
                      <a:lnTo>
                        <a:pt x="130" y="25"/>
                      </a:lnTo>
                      <a:lnTo>
                        <a:pt x="130" y="2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2" name="Croatia" descr="{&quot;Key&quot;:&quot;croatia&quot;,&quot;Name&quot;:&quot;Croat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BC0F125-B6D6-647F-E20F-57D44320F5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08737" y="2733676"/>
                  <a:ext cx="171450" cy="146050"/>
                </a:xfrm>
                <a:custGeom>
                  <a:avLst/>
                  <a:gdLst>
                    <a:gd name="T0" fmla="*/ 73 w 108"/>
                    <a:gd name="T1" fmla="*/ 13 h 92"/>
                    <a:gd name="T2" fmla="*/ 58 w 108"/>
                    <a:gd name="T3" fmla="*/ 2 h 92"/>
                    <a:gd name="T4" fmla="*/ 52 w 108"/>
                    <a:gd name="T5" fmla="*/ 0 h 92"/>
                    <a:gd name="T6" fmla="*/ 38 w 108"/>
                    <a:gd name="T7" fmla="*/ 6 h 92"/>
                    <a:gd name="T8" fmla="*/ 37 w 108"/>
                    <a:gd name="T9" fmla="*/ 15 h 92"/>
                    <a:gd name="T10" fmla="*/ 30 w 108"/>
                    <a:gd name="T11" fmla="*/ 17 h 92"/>
                    <a:gd name="T12" fmla="*/ 31 w 108"/>
                    <a:gd name="T13" fmla="*/ 24 h 92"/>
                    <a:gd name="T14" fmla="*/ 24 w 108"/>
                    <a:gd name="T15" fmla="*/ 24 h 92"/>
                    <a:gd name="T16" fmla="*/ 17 w 108"/>
                    <a:gd name="T17" fmla="*/ 20 h 92"/>
                    <a:gd name="T18" fmla="*/ 13 w 108"/>
                    <a:gd name="T19" fmla="*/ 24 h 92"/>
                    <a:gd name="T20" fmla="*/ 0 w 108"/>
                    <a:gd name="T21" fmla="*/ 23 h 92"/>
                    <a:gd name="T22" fmla="*/ 0 w 108"/>
                    <a:gd name="T23" fmla="*/ 23 h 92"/>
                    <a:gd name="T24" fmla="*/ 0 w 108"/>
                    <a:gd name="T25" fmla="*/ 31 h 92"/>
                    <a:gd name="T26" fmla="*/ 6 w 108"/>
                    <a:gd name="T27" fmla="*/ 39 h 92"/>
                    <a:gd name="T28" fmla="*/ 11 w 108"/>
                    <a:gd name="T29" fmla="*/ 30 h 92"/>
                    <a:gd name="T30" fmla="*/ 24 w 108"/>
                    <a:gd name="T31" fmla="*/ 33 h 92"/>
                    <a:gd name="T32" fmla="*/ 24 w 108"/>
                    <a:gd name="T33" fmla="*/ 41 h 92"/>
                    <a:gd name="T34" fmla="*/ 34 w 108"/>
                    <a:gd name="T35" fmla="*/ 50 h 92"/>
                    <a:gd name="T36" fmla="*/ 30 w 108"/>
                    <a:gd name="T37" fmla="*/ 52 h 92"/>
                    <a:gd name="T38" fmla="*/ 47 w 108"/>
                    <a:gd name="T39" fmla="*/ 69 h 92"/>
                    <a:gd name="T40" fmla="*/ 66 w 108"/>
                    <a:gd name="T41" fmla="*/ 75 h 92"/>
                    <a:gd name="T42" fmla="*/ 77 w 108"/>
                    <a:gd name="T43" fmla="*/ 84 h 92"/>
                    <a:gd name="T44" fmla="*/ 95 w 108"/>
                    <a:gd name="T45" fmla="*/ 92 h 92"/>
                    <a:gd name="T46" fmla="*/ 95 w 108"/>
                    <a:gd name="T47" fmla="*/ 92 h 92"/>
                    <a:gd name="T48" fmla="*/ 97 w 108"/>
                    <a:gd name="T49" fmla="*/ 88 h 92"/>
                    <a:gd name="T50" fmla="*/ 80 w 108"/>
                    <a:gd name="T51" fmla="*/ 80 h 92"/>
                    <a:gd name="T52" fmla="*/ 71 w 108"/>
                    <a:gd name="T53" fmla="*/ 71 h 92"/>
                    <a:gd name="T54" fmla="*/ 64 w 108"/>
                    <a:gd name="T55" fmla="*/ 65 h 92"/>
                    <a:gd name="T56" fmla="*/ 54 w 108"/>
                    <a:gd name="T57" fmla="*/ 57 h 92"/>
                    <a:gd name="T58" fmla="*/ 50 w 108"/>
                    <a:gd name="T59" fmla="*/ 49 h 92"/>
                    <a:gd name="T60" fmla="*/ 39 w 108"/>
                    <a:gd name="T61" fmla="*/ 39 h 92"/>
                    <a:gd name="T62" fmla="*/ 43 w 108"/>
                    <a:gd name="T63" fmla="*/ 30 h 92"/>
                    <a:gd name="T64" fmla="*/ 51 w 108"/>
                    <a:gd name="T65" fmla="*/ 34 h 92"/>
                    <a:gd name="T66" fmla="*/ 54 w 108"/>
                    <a:gd name="T67" fmla="*/ 30 h 92"/>
                    <a:gd name="T68" fmla="*/ 63 w 108"/>
                    <a:gd name="T69" fmla="*/ 30 h 92"/>
                    <a:gd name="T70" fmla="*/ 79 w 108"/>
                    <a:gd name="T71" fmla="*/ 33 h 92"/>
                    <a:gd name="T72" fmla="*/ 92 w 108"/>
                    <a:gd name="T73" fmla="*/ 32 h 92"/>
                    <a:gd name="T74" fmla="*/ 101 w 108"/>
                    <a:gd name="T75" fmla="*/ 38 h 92"/>
                    <a:gd name="T76" fmla="*/ 101 w 108"/>
                    <a:gd name="T77" fmla="*/ 38 h 92"/>
                    <a:gd name="T78" fmla="*/ 108 w 108"/>
                    <a:gd name="T79" fmla="*/ 30 h 92"/>
                    <a:gd name="T80" fmla="*/ 101 w 108"/>
                    <a:gd name="T81" fmla="*/ 22 h 92"/>
                    <a:gd name="T82" fmla="*/ 95 w 108"/>
                    <a:gd name="T83" fmla="*/ 14 h 92"/>
                    <a:gd name="T84" fmla="*/ 95 w 108"/>
                    <a:gd name="T85" fmla="*/ 14 h 92"/>
                    <a:gd name="T86" fmla="*/ 89 w 108"/>
                    <a:gd name="T87" fmla="*/ 16 h 92"/>
                    <a:gd name="T88" fmla="*/ 73 w 108"/>
                    <a:gd name="T89" fmla="*/ 13 h 92"/>
                    <a:gd name="T90" fmla="*/ 73 w 108"/>
                    <a:gd name="T91" fmla="*/ 13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08" h="92">
                      <a:moveTo>
                        <a:pt x="73" y="13"/>
                      </a:moveTo>
                      <a:lnTo>
                        <a:pt x="58" y="2"/>
                      </a:lnTo>
                      <a:lnTo>
                        <a:pt x="52" y="0"/>
                      </a:lnTo>
                      <a:lnTo>
                        <a:pt x="38" y="6"/>
                      </a:lnTo>
                      <a:lnTo>
                        <a:pt x="37" y="15"/>
                      </a:lnTo>
                      <a:lnTo>
                        <a:pt x="30" y="17"/>
                      </a:lnTo>
                      <a:lnTo>
                        <a:pt x="31" y="24"/>
                      </a:lnTo>
                      <a:lnTo>
                        <a:pt x="24" y="24"/>
                      </a:lnTo>
                      <a:lnTo>
                        <a:pt x="17" y="20"/>
                      </a:lnTo>
                      <a:lnTo>
                        <a:pt x="13" y="24"/>
                      </a:lnTo>
                      <a:lnTo>
                        <a:pt x="0" y="23"/>
                      </a:lnTo>
                      <a:lnTo>
                        <a:pt x="0" y="23"/>
                      </a:lnTo>
                      <a:lnTo>
                        <a:pt x="0" y="31"/>
                      </a:lnTo>
                      <a:lnTo>
                        <a:pt x="6" y="39"/>
                      </a:lnTo>
                      <a:lnTo>
                        <a:pt x="11" y="30"/>
                      </a:lnTo>
                      <a:lnTo>
                        <a:pt x="24" y="33"/>
                      </a:lnTo>
                      <a:lnTo>
                        <a:pt x="24" y="41"/>
                      </a:lnTo>
                      <a:lnTo>
                        <a:pt x="34" y="50"/>
                      </a:lnTo>
                      <a:lnTo>
                        <a:pt x="30" y="52"/>
                      </a:lnTo>
                      <a:lnTo>
                        <a:pt x="47" y="69"/>
                      </a:lnTo>
                      <a:lnTo>
                        <a:pt x="66" y="75"/>
                      </a:lnTo>
                      <a:lnTo>
                        <a:pt x="77" y="84"/>
                      </a:lnTo>
                      <a:lnTo>
                        <a:pt x="95" y="92"/>
                      </a:lnTo>
                      <a:lnTo>
                        <a:pt x="95" y="92"/>
                      </a:lnTo>
                      <a:lnTo>
                        <a:pt x="97" y="88"/>
                      </a:lnTo>
                      <a:lnTo>
                        <a:pt x="80" y="80"/>
                      </a:lnTo>
                      <a:lnTo>
                        <a:pt x="71" y="71"/>
                      </a:lnTo>
                      <a:lnTo>
                        <a:pt x="64" y="65"/>
                      </a:lnTo>
                      <a:lnTo>
                        <a:pt x="54" y="57"/>
                      </a:lnTo>
                      <a:lnTo>
                        <a:pt x="50" y="49"/>
                      </a:lnTo>
                      <a:lnTo>
                        <a:pt x="39" y="39"/>
                      </a:lnTo>
                      <a:lnTo>
                        <a:pt x="43" y="30"/>
                      </a:lnTo>
                      <a:lnTo>
                        <a:pt x="51" y="34"/>
                      </a:lnTo>
                      <a:lnTo>
                        <a:pt x="54" y="30"/>
                      </a:lnTo>
                      <a:lnTo>
                        <a:pt x="63" y="30"/>
                      </a:lnTo>
                      <a:lnTo>
                        <a:pt x="79" y="33"/>
                      </a:lnTo>
                      <a:lnTo>
                        <a:pt x="92" y="32"/>
                      </a:lnTo>
                      <a:lnTo>
                        <a:pt x="101" y="38"/>
                      </a:lnTo>
                      <a:lnTo>
                        <a:pt x="101" y="38"/>
                      </a:lnTo>
                      <a:lnTo>
                        <a:pt x="108" y="30"/>
                      </a:lnTo>
                      <a:lnTo>
                        <a:pt x="101" y="22"/>
                      </a:lnTo>
                      <a:lnTo>
                        <a:pt x="95" y="14"/>
                      </a:lnTo>
                      <a:lnTo>
                        <a:pt x="95" y="14"/>
                      </a:lnTo>
                      <a:lnTo>
                        <a:pt x="89" y="16"/>
                      </a:lnTo>
                      <a:lnTo>
                        <a:pt x="73" y="13"/>
                      </a:lnTo>
                      <a:lnTo>
                        <a:pt x="73" y="13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3" name="Haiti" descr="{&quot;Key&quot;:&quot;haiti&quot;,&quot;Name&quot;:&quot;Haiti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4321392-B7E5-6100-6572-9A1E6F069B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7587" y="3732213"/>
                  <a:ext cx="96837" cy="71438"/>
                </a:xfrm>
                <a:custGeom>
                  <a:avLst/>
                  <a:gdLst>
                    <a:gd name="T0" fmla="*/ 60 w 61"/>
                    <a:gd name="T1" fmla="*/ 5 h 45"/>
                    <a:gd name="T2" fmla="*/ 43 w 61"/>
                    <a:gd name="T3" fmla="*/ 1 h 45"/>
                    <a:gd name="T4" fmla="*/ 30 w 61"/>
                    <a:gd name="T5" fmla="*/ 0 h 45"/>
                    <a:gd name="T6" fmla="*/ 25 w 61"/>
                    <a:gd name="T7" fmla="*/ 6 h 45"/>
                    <a:gd name="T8" fmla="*/ 37 w 61"/>
                    <a:gd name="T9" fmla="*/ 10 h 45"/>
                    <a:gd name="T10" fmla="*/ 36 w 61"/>
                    <a:gd name="T11" fmla="*/ 19 h 45"/>
                    <a:gd name="T12" fmla="*/ 45 w 61"/>
                    <a:gd name="T13" fmla="*/ 30 h 45"/>
                    <a:gd name="T14" fmla="*/ 37 w 61"/>
                    <a:gd name="T15" fmla="*/ 34 h 45"/>
                    <a:gd name="T16" fmla="*/ 21 w 61"/>
                    <a:gd name="T17" fmla="*/ 33 h 45"/>
                    <a:gd name="T18" fmla="*/ 3 w 61"/>
                    <a:gd name="T19" fmla="*/ 30 h 45"/>
                    <a:gd name="T20" fmla="*/ 0 w 61"/>
                    <a:gd name="T21" fmla="*/ 37 h 45"/>
                    <a:gd name="T22" fmla="*/ 10 w 61"/>
                    <a:gd name="T23" fmla="*/ 45 h 45"/>
                    <a:gd name="T24" fmla="*/ 20 w 61"/>
                    <a:gd name="T25" fmla="*/ 40 h 45"/>
                    <a:gd name="T26" fmla="*/ 33 w 61"/>
                    <a:gd name="T27" fmla="*/ 42 h 45"/>
                    <a:gd name="T28" fmla="*/ 43 w 61"/>
                    <a:gd name="T29" fmla="*/ 40 h 45"/>
                    <a:gd name="T30" fmla="*/ 56 w 61"/>
                    <a:gd name="T31" fmla="*/ 45 h 45"/>
                    <a:gd name="T32" fmla="*/ 57 w 61"/>
                    <a:gd name="T33" fmla="*/ 37 h 45"/>
                    <a:gd name="T34" fmla="*/ 52 w 61"/>
                    <a:gd name="T35" fmla="*/ 31 h 45"/>
                    <a:gd name="T36" fmla="*/ 58 w 61"/>
                    <a:gd name="T37" fmla="*/ 26 h 45"/>
                    <a:gd name="T38" fmla="*/ 61 w 61"/>
                    <a:gd name="T39" fmla="*/ 18 h 45"/>
                    <a:gd name="T40" fmla="*/ 60 w 61"/>
                    <a:gd name="T41" fmla="*/ 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61" h="45">
                      <a:moveTo>
                        <a:pt x="60" y="5"/>
                      </a:moveTo>
                      <a:lnTo>
                        <a:pt x="43" y="1"/>
                      </a:lnTo>
                      <a:lnTo>
                        <a:pt x="30" y="0"/>
                      </a:lnTo>
                      <a:lnTo>
                        <a:pt x="25" y="6"/>
                      </a:lnTo>
                      <a:lnTo>
                        <a:pt x="37" y="10"/>
                      </a:lnTo>
                      <a:lnTo>
                        <a:pt x="36" y="19"/>
                      </a:lnTo>
                      <a:lnTo>
                        <a:pt x="45" y="30"/>
                      </a:lnTo>
                      <a:lnTo>
                        <a:pt x="37" y="34"/>
                      </a:lnTo>
                      <a:lnTo>
                        <a:pt x="21" y="33"/>
                      </a:lnTo>
                      <a:lnTo>
                        <a:pt x="3" y="30"/>
                      </a:lnTo>
                      <a:lnTo>
                        <a:pt x="0" y="37"/>
                      </a:lnTo>
                      <a:lnTo>
                        <a:pt x="10" y="45"/>
                      </a:lnTo>
                      <a:lnTo>
                        <a:pt x="20" y="40"/>
                      </a:lnTo>
                      <a:lnTo>
                        <a:pt x="33" y="42"/>
                      </a:lnTo>
                      <a:lnTo>
                        <a:pt x="43" y="40"/>
                      </a:lnTo>
                      <a:lnTo>
                        <a:pt x="56" y="45"/>
                      </a:lnTo>
                      <a:lnTo>
                        <a:pt x="57" y="37"/>
                      </a:lnTo>
                      <a:lnTo>
                        <a:pt x="52" y="31"/>
                      </a:lnTo>
                      <a:lnTo>
                        <a:pt x="58" y="26"/>
                      </a:lnTo>
                      <a:lnTo>
                        <a:pt x="61" y="18"/>
                      </a:lnTo>
                      <a:lnTo>
                        <a:pt x="60" y="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4" name="Hungary" descr="{&quot;Key&quot;:&quot;hungary&quot;,&quot;Name&quot;:&quot;Hungary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35D0D95-E0BE-AF61-044E-32B390E171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80175" y="2654301"/>
                  <a:ext cx="187325" cy="104775"/>
                </a:xfrm>
                <a:custGeom>
                  <a:avLst/>
                  <a:gdLst>
                    <a:gd name="T0" fmla="*/ 80 w 118"/>
                    <a:gd name="T1" fmla="*/ 0 h 66"/>
                    <a:gd name="T2" fmla="*/ 75 w 118"/>
                    <a:gd name="T3" fmla="*/ 2 h 66"/>
                    <a:gd name="T4" fmla="*/ 71 w 118"/>
                    <a:gd name="T5" fmla="*/ 8 h 66"/>
                    <a:gd name="T6" fmla="*/ 63 w 118"/>
                    <a:gd name="T7" fmla="*/ 10 h 66"/>
                    <a:gd name="T8" fmla="*/ 61 w 118"/>
                    <a:gd name="T9" fmla="*/ 9 h 66"/>
                    <a:gd name="T10" fmla="*/ 52 w 118"/>
                    <a:gd name="T11" fmla="*/ 12 h 66"/>
                    <a:gd name="T12" fmla="*/ 45 w 118"/>
                    <a:gd name="T13" fmla="*/ 13 h 66"/>
                    <a:gd name="T14" fmla="*/ 44 w 118"/>
                    <a:gd name="T15" fmla="*/ 18 h 66"/>
                    <a:gd name="T16" fmla="*/ 28 w 118"/>
                    <a:gd name="T17" fmla="*/ 21 h 66"/>
                    <a:gd name="T18" fmla="*/ 21 w 118"/>
                    <a:gd name="T19" fmla="*/ 18 h 66"/>
                    <a:gd name="T20" fmla="*/ 11 w 118"/>
                    <a:gd name="T21" fmla="*/ 12 h 66"/>
                    <a:gd name="T22" fmla="*/ 11 w 118"/>
                    <a:gd name="T23" fmla="*/ 22 h 66"/>
                    <a:gd name="T24" fmla="*/ 0 w 118"/>
                    <a:gd name="T25" fmla="*/ 22 h 66"/>
                    <a:gd name="T26" fmla="*/ 5 w 118"/>
                    <a:gd name="T27" fmla="*/ 26 h 66"/>
                    <a:gd name="T28" fmla="*/ 0 w 118"/>
                    <a:gd name="T29" fmla="*/ 41 h 66"/>
                    <a:gd name="T30" fmla="*/ 3 w 118"/>
                    <a:gd name="T31" fmla="*/ 42 h 66"/>
                    <a:gd name="T32" fmla="*/ 7 w 118"/>
                    <a:gd name="T33" fmla="*/ 50 h 66"/>
                    <a:gd name="T34" fmla="*/ 13 w 118"/>
                    <a:gd name="T35" fmla="*/ 52 h 66"/>
                    <a:gd name="T36" fmla="*/ 28 w 118"/>
                    <a:gd name="T37" fmla="*/ 63 h 66"/>
                    <a:gd name="T38" fmla="*/ 44 w 118"/>
                    <a:gd name="T39" fmla="*/ 66 h 66"/>
                    <a:gd name="T40" fmla="*/ 50 w 118"/>
                    <a:gd name="T41" fmla="*/ 64 h 66"/>
                    <a:gd name="T42" fmla="*/ 50 w 118"/>
                    <a:gd name="T43" fmla="*/ 64 h 66"/>
                    <a:gd name="T44" fmla="*/ 64 w 118"/>
                    <a:gd name="T45" fmla="*/ 57 h 66"/>
                    <a:gd name="T46" fmla="*/ 77 w 118"/>
                    <a:gd name="T47" fmla="*/ 58 h 66"/>
                    <a:gd name="T48" fmla="*/ 91 w 118"/>
                    <a:gd name="T49" fmla="*/ 54 h 66"/>
                    <a:gd name="T50" fmla="*/ 100 w 118"/>
                    <a:gd name="T51" fmla="*/ 38 h 66"/>
                    <a:gd name="T52" fmla="*/ 107 w 118"/>
                    <a:gd name="T53" fmla="*/ 23 h 66"/>
                    <a:gd name="T54" fmla="*/ 118 w 118"/>
                    <a:gd name="T55" fmla="*/ 18 h 66"/>
                    <a:gd name="T56" fmla="*/ 116 w 118"/>
                    <a:gd name="T57" fmla="*/ 11 h 66"/>
                    <a:gd name="T58" fmla="*/ 105 w 118"/>
                    <a:gd name="T59" fmla="*/ 5 h 66"/>
                    <a:gd name="T60" fmla="*/ 101 w 118"/>
                    <a:gd name="T61" fmla="*/ 8 h 66"/>
                    <a:gd name="T62" fmla="*/ 80 w 118"/>
                    <a:gd name="T63" fmla="*/ 0 h 66"/>
                    <a:gd name="T64" fmla="*/ 80 w 118"/>
                    <a:gd name="T65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18" h="66">
                      <a:moveTo>
                        <a:pt x="80" y="0"/>
                      </a:moveTo>
                      <a:lnTo>
                        <a:pt x="75" y="2"/>
                      </a:lnTo>
                      <a:lnTo>
                        <a:pt x="71" y="8"/>
                      </a:lnTo>
                      <a:lnTo>
                        <a:pt x="63" y="10"/>
                      </a:lnTo>
                      <a:lnTo>
                        <a:pt x="61" y="9"/>
                      </a:lnTo>
                      <a:lnTo>
                        <a:pt x="52" y="12"/>
                      </a:lnTo>
                      <a:lnTo>
                        <a:pt x="45" y="13"/>
                      </a:lnTo>
                      <a:lnTo>
                        <a:pt x="44" y="18"/>
                      </a:lnTo>
                      <a:lnTo>
                        <a:pt x="28" y="21"/>
                      </a:lnTo>
                      <a:lnTo>
                        <a:pt x="21" y="18"/>
                      </a:lnTo>
                      <a:lnTo>
                        <a:pt x="11" y="12"/>
                      </a:lnTo>
                      <a:lnTo>
                        <a:pt x="11" y="22"/>
                      </a:lnTo>
                      <a:lnTo>
                        <a:pt x="0" y="22"/>
                      </a:lnTo>
                      <a:lnTo>
                        <a:pt x="5" y="26"/>
                      </a:lnTo>
                      <a:lnTo>
                        <a:pt x="0" y="41"/>
                      </a:lnTo>
                      <a:lnTo>
                        <a:pt x="3" y="42"/>
                      </a:lnTo>
                      <a:lnTo>
                        <a:pt x="7" y="50"/>
                      </a:lnTo>
                      <a:lnTo>
                        <a:pt x="13" y="52"/>
                      </a:lnTo>
                      <a:lnTo>
                        <a:pt x="28" y="63"/>
                      </a:lnTo>
                      <a:lnTo>
                        <a:pt x="44" y="66"/>
                      </a:lnTo>
                      <a:lnTo>
                        <a:pt x="50" y="64"/>
                      </a:lnTo>
                      <a:lnTo>
                        <a:pt x="50" y="64"/>
                      </a:lnTo>
                      <a:lnTo>
                        <a:pt x="64" y="57"/>
                      </a:lnTo>
                      <a:lnTo>
                        <a:pt x="77" y="58"/>
                      </a:lnTo>
                      <a:lnTo>
                        <a:pt x="91" y="54"/>
                      </a:lnTo>
                      <a:lnTo>
                        <a:pt x="100" y="38"/>
                      </a:lnTo>
                      <a:lnTo>
                        <a:pt x="107" y="23"/>
                      </a:lnTo>
                      <a:lnTo>
                        <a:pt x="118" y="18"/>
                      </a:lnTo>
                      <a:lnTo>
                        <a:pt x="116" y="11"/>
                      </a:lnTo>
                      <a:lnTo>
                        <a:pt x="105" y="5"/>
                      </a:lnTo>
                      <a:lnTo>
                        <a:pt x="101" y="8"/>
                      </a:lnTo>
                      <a:lnTo>
                        <a:pt x="80" y="0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5" name="Indonesia" descr="{&quot;Key&quot;:&quot;indonesia&quot;,&quot;Name&quot;:&quot;Indones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530D0303-48A4-FB2D-023F-039434C357D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172575" y="4276726"/>
                  <a:ext cx="1524000" cy="596900"/>
                </a:xfrm>
                <a:custGeom>
                  <a:avLst/>
                  <a:gdLst>
                    <a:gd name="T0" fmla="*/ 489 w 960"/>
                    <a:gd name="T1" fmla="*/ 357 h 376"/>
                    <a:gd name="T2" fmla="*/ 617 w 960"/>
                    <a:gd name="T3" fmla="*/ 353 h 376"/>
                    <a:gd name="T4" fmla="*/ 581 w 960"/>
                    <a:gd name="T5" fmla="*/ 373 h 376"/>
                    <a:gd name="T6" fmla="*/ 463 w 960"/>
                    <a:gd name="T7" fmla="*/ 331 h 376"/>
                    <a:gd name="T8" fmla="*/ 493 w 960"/>
                    <a:gd name="T9" fmla="*/ 337 h 376"/>
                    <a:gd name="T10" fmla="*/ 574 w 960"/>
                    <a:gd name="T11" fmla="*/ 323 h 376"/>
                    <a:gd name="T12" fmla="*/ 510 w 960"/>
                    <a:gd name="T13" fmla="*/ 339 h 376"/>
                    <a:gd name="T14" fmla="*/ 277 w 960"/>
                    <a:gd name="T15" fmla="*/ 291 h 376"/>
                    <a:gd name="T16" fmla="*/ 209 w 960"/>
                    <a:gd name="T17" fmla="*/ 293 h 376"/>
                    <a:gd name="T18" fmla="*/ 293 w 960"/>
                    <a:gd name="T19" fmla="*/ 314 h 376"/>
                    <a:gd name="T20" fmla="*/ 398 w 960"/>
                    <a:gd name="T21" fmla="*/ 338 h 376"/>
                    <a:gd name="T22" fmla="*/ 322 w 960"/>
                    <a:gd name="T23" fmla="*/ 283 h 376"/>
                    <a:gd name="T24" fmla="*/ 825 w 960"/>
                    <a:gd name="T25" fmla="*/ 267 h 376"/>
                    <a:gd name="T26" fmla="*/ 825 w 960"/>
                    <a:gd name="T27" fmla="*/ 278 h 376"/>
                    <a:gd name="T28" fmla="*/ 663 w 960"/>
                    <a:gd name="T29" fmla="*/ 220 h 376"/>
                    <a:gd name="T30" fmla="*/ 690 w 960"/>
                    <a:gd name="T31" fmla="*/ 198 h 376"/>
                    <a:gd name="T32" fmla="*/ 746 w 960"/>
                    <a:gd name="T33" fmla="*/ 222 h 376"/>
                    <a:gd name="T34" fmla="*/ 781 w 960"/>
                    <a:gd name="T35" fmla="*/ 139 h 376"/>
                    <a:gd name="T36" fmla="*/ 776 w 960"/>
                    <a:gd name="T37" fmla="*/ 183 h 376"/>
                    <a:gd name="T38" fmla="*/ 787 w 960"/>
                    <a:gd name="T39" fmla="*/ 209 h 376"/>
                    <a:gd name="T40" fmla="*/ 836 w 960"/>
                    <a:gd name="T41" fmla="*/ 236 h 376"/>
                    <a:gd name="T42" fmla="*/ 891 w 960"/>
                    <a:gd name="T43" fmla="*/ 311 h 376"/>
                    <a:gd name="T44" fmla="*/ 951 w 960"/>
                    <a:gd name="T45" fmla="*/ 347 h 376"/>
                    <a:gd name="T46" fmla="*/ 905 w 960"/>
                    <a:gd name="T47" fmla="*/ 170 h 376"/>
                    <a:gd name="T48" fmla="*/ 817 w 960"/>
                    <a:gd name="T49" fmla="*/ 157 h 376"/>
                    <a:gd name="T50" fmla="*/ 556 w 960"/>
                    <a:gd name="T51" fmla="*/ 106 h 376"/>
                    <a:gd name="T52" fmla="*/ 503 w 960"/>
                    <a:gd name="T53" fmla="*/ 181 h 376"/>
                    <a:gd name="T54" fmla="*/ 504 w 960"/>
                    <a:gd name="T55" fmla="*/ 258 h 376"/>
                    <a:gd name="T56" fmla="*/ 540 w 960"/>
                    <a:gd name="T57" fmla="*/ 193 h 376"/>
                    <a:gd name="T58" fmla="*/ 575 w 960"/>
                    <a:gd name="T59" fmla="*/ 236 h 376"/>
                    <a:gd name="T60" fmla="*/ 567 w 960"/>
                    <a:gd name="T61" fmla="*/ 213 h 376"/>
                    <a:gd name="T62" fmla="*/ 590 w 960"/>
                    <a:gd name="T63" fmla="*/ 156 h 376"/>
                    <a:gd name="T64" fmla="*/ 525 w 960"/>
                    <a:gd name="T65" fmla="*/ 125 h 376"/>
                    <a:gd name="T66" fmla="*/ 631 w 960"/>
                    <a:gd name="T67" fmla="*/ 96 h 376"/>
                    <a:gd name="T68" fmla="*/ 687 w 960"/>
                    <a:gd name="T69" fmla="*/ 78 h 376"/>
                    <a:gd name="T70" fmla="*/ 697 w 960"/>
                    <a:gd name="T71" fmla="*/ 148 h 376"/>
                    <a:gd name="T72" fmla="*/ 704 w 960"/>
                    <a:gd name="T73" fmla="*/ 103 h 376"/>
                    <a:gd name="T74" fmla="*/ 455 w 960"/>
                    <a:gd name="T75" fmla="*/ 28 h 376"/>
                    <a:gd name="T76" fmla="*/ 391 w 960"/>
                    <a:gd name="T77" fmla="*/ 101 h 376"/>
                    <a:gd name="T78" fmla="*/ 322 w 960"/>
                    <a:gd name="T79" fmla="*/ 112 h 376"/>
                    <a:gd name="T80" fmla="*/ 292 w 960"/>
                    <a:gd name="T81" fmla="*/ 141 h 376"/>
                    <a:gd name="T82" fmla="*/ 345 w 960"/>
                    <a:gd name="T83" fmla="*/ 201 h 376"/>
                    <a:gd name="T84" fmla="*/ 410 w 960"/>
                    <a:gd name="T85" fmla="*/ 227 h 376"/>
                    <a:gd name="T86" fmla="*/ 469 w 960"/>
                    <a:gd name="T87" fmla="*/ 149 h 376"/>
                    <a:gd name="T88" fmla="*/ 476 w 960"/>
                    <a:gd name="T89" fmla="*/ 86 h 376"/>
                    <a:gd name="T90" fmla="*/ 203 w 960"/>
                    <a:gd name="T91" fmla="*/ 185 h 376"/>
                    <a:gd name="T92" fmla="*/ 182 w 960"/>
                    <a:gd name="T93" fmla="*/ 127 h 376"/>
                    <a:gd name="T94" fmla="*/ 94 w 960"/>
                    <a:gd name="T95" fmla="*/ 55 h 376"/>
                    <a:gd name="T96" fmla="*/ 0 w 960"/>
                    <a:gd name="T97" fmla="*/ 0 h 376"/>
                    <a:gd name="T98" fmla="*/ 71 w 960"/>
                    <a:gd name="T99" fmla="*/ 86 h 376"/>
                    <a:gd name="T100" fmla="*/ 129 w 960"/>
                    <a:gd name="T101" fmla="*/ 197 h 376"/>
                    <a:gd name="T102" fmla="*/ 219 w 960"/>
                    <a:gd name="T103" fmla="*/ 269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960" h="376">
                      <a:moveTo>
                        <a:pt x="524" y="373"/>
                      </a:moveTo>
                      <a:lnTo>
                        <a:pt x="526" y="367"/>
                      </a:lnTo>
                      <a:lnTo>
                        <a:pt x="519" y="360"/>
                      </a:lnTo>
                      <a:lnTo>
                        <a:pt x="508" y="353"/>
                      </a:lnTo>
                      <a:lnTo>
                        <a:pt x="489" y="357"/>
                      </a:lnTo>
                      <a:lnTo>
                        <a:pt x="515" y="374"/>
                      </a:lnTo>
                      <a:lnTo>
                        <a:pt x="524" y="373"/>
                      </a:lnTo>
                      <a:lnTo>
                        <a:pt x="524" y="373"/>
                      </a:lnTo>
                      <a:close/>
                      <a:moveTo>
                        <a:pt x="602" y="371"/>
                      </a:moveTo>
                      <a:lnTo>
                        <a:pt x="617" y="353"/>
                      </a:lnTo>
                      <a:lnTo>
                        <a:pt x="618" y="346"/>
                      </a:lnTo>
                      <a:lnTo>
                        <a:pt x="616" y="341"/>
                      </a:lnTo>
                      <a:lnTo>
                        <a:pt x="594" y="351"/>
                      </a:lnTo>
                      <a:lnTo>
                        <a:pt x="584" y="366"/>
                      </a:lnTo>
                      <a:lnTo>
                        <a:pt x="581" y="373"/>
                      </a:lnTo>
                      <a:lnTo>
                        <a:pt x="583" y="376"/>
                      </a:lnTo>
                      <a:lnTo>
                        <a:pt x="602" y="371"/>
                      </a:lnTo>
                      <a:lnTo>
                        <a:pt x="602" y="371"/>
                      </a:lnTo>
                      <a:close/>
                      <a:moveTo>
                        <a:pt x="469" y="323"/>
                      </a:moveTo>
                      <a:lnTo>
                        <a:pt x="463" y="331"/>
                      </a:lnTo>
                      <a:lnTo>
                        <a:pt x="451" y="331"/>
                      </a:lnTo>
                      <a:lnTo>
                        <a:pt x="443" y="344"/>
                      </a:lnTo>
                      <a:lnTo>
                        <a:pt x="454" y="345"/>
                      </a:lnTo>
                      <a:lnTo>
                        <a:pt x="469" y="341"/>
                      </a:lnTo>
                      <a:lnTo>
                        <a:pt x="493" y="337"/>
                      </a:lnTo>
                      <a:lnTo>
                        <a:pt x="489" y="326"/>
                      </a:lnTo>
                      <a:lnTo>
                        <a:pt x="476" y="329"/>
                      </a:lnTo>
                      <a:lnTo>
                        <a:pt x="469" y="323"/>
                      </a:lnTo>
                      <a:lnTo>
                        <a:pt x="469" y="323"/>
                      </a:lnTo>
                      <a:close/>
                      <a:moveTo>
                        <a:pt x="574" y="323"/>
                      </a:moveTo>
                      <a:lnTo>
                        <a:pt x="554" y="331"/>
                      </a:lnTo>
                      <a:lnTo>
                        <a:pt x="540" y="333"/>
                      </a:lnTo>
                      <a:lnTo>
                        <a:pt x="528" y="325"/>
                      </a:lnTo>
                      <a:lnTo>
                        <a:pt x="511" y="331"/>
                      </a:lnTo>
                      <a:lnTo>
                        <a:pt x="510" y="339"/>
                      </a:lnTo>
                      <a:lnTo>
                        <a:pt x="537" y="342"/>
                      </a:lnTo>
                      <a:lnTo>
                        <a:pt x="570" y="336"/>
                      </a:lnTo>
                      <a:lnTo>
                        <a:pt x="574" y="323"/>
                      </a:lnTo>
                      <a:lnTo>
                        <a:pt x="574" y="323"/>
                      </a:lnTo>
                      <a:close/>
                      <a:moveTo>
                        <a:pt x="277" y="291"/>
                      </a:moveTo>
                      <a:lnTo>
                        <a:pt x="274" y="282"/>
                      </a:lnTo>
                      <a:lnTo>
                        <a:pt x="266" y="281"/>
                      </a:lnTo>
                      <a:lnTo>
                        <a:pt x="250" y="271"/>
                      </a:lnTo>
                      <a:lnTo>
                        <a:pt x="224" y="270"/>
                      </a:lnTo>
                      <a:lnTo>
                        <a:pt x="209" y="293"/>
                      </a:lnTo>
                      <a:lnTo>
                        <a:pt x="227" y="295"/>
                      </a:lnTo>
                      <a:lnTo>
                        <a:pt x="231" y="305"/>
                      </a:lnTo>
                      <a:lnTo>
                        <a:pt x="268" y="314"/>
                      </a:lnTo>
                      <a:lnTo>
                        <a:pt x="277" y="311"/>
                      </a:lnTo>
                      <a:lnTo>
                        <a:pt x="293" y="314"/>
                      </a:lnTo>
                      <a:lnTo>
                        <a:pt x="316" y="323"/>
                      </a:lnTo>
                      <a:lnTo>
                        <a:pt x="336" y="327"/>
                      </a:lnTo>
                      <a:lnTo>
                        <a:pt x="357" y="329"/>
                      </a:lnTo>
                      <a:lnTo>
                        <a:pt x="376" y="328"/>
                      </a:lnTo>
                      <a:lnTo>
                        <a:pt x="398" y="338"/>
                      </a:lnTo>
                      <a:lnTo>
                        <a:pt x="422" y="329"/>
                      </a:lnTo>
                      <a:lnTo>
                        <a:pt x="398" y="314"/>
                      </a:lnTo>
                      <a:lnTo>
                        <a:pt x="367" y="311"/>
                      </a:lnTo>
                      <a:lnTo>
                        <a:pt x="360" y="296"/>
                      </a:lnTo>
                      <a:lnTo>
                        <a:pt x="322" y="283"/>
                      </a:lnTo>
                      <a:lnTo>
                        <a:pt x="317" y="294"/>
                      </a:lnTo>
                      <a:lnTo>
                        <a:pt x="277" y="291"/>
                      </a:lnTo>
                      <a:lnTo>
                        <a:pt x="277" y="291"/>
                      </a:lnTo>
                      <a:close/>
                      <a:moveTo>
                        <a:pt x="825" y="278"/>
                      </a:moveTo>
                      <a:lnTo>
                        <a:pt x="825" y="267"/>
                      </a:lnTo>
                      <a:lnTo>
                        <a:pt x="821" y="259"/>
                      </a:lnTo>
                      <a:lnTo>
                        <a:pt x="816" y="268"/>
                      </a:lnTo>
                      <a:lnTo>
                        <a:pt x="812" y="276"/>
                      </a:lnTo>
                      <a:lnTo>
                        <a:pt x="813" y="294"/>
                      </a:lnTo>
                      <a:lnTo>
                        <a:pt x="825" y="278"/>
                      </a:lnTo>
                      <a:close/>
                      <a:moveTo>
                        <a:pt x="672" y="212"/>
                      </a:moveTo>
                      <a:lnTo>
                        <a:pt x="666" y="204"/>
                      </a:lnTo>
                      <a:lnTo>
                        <a:pt x="645" y="206"/>
                      </a:lnTo>
                      <a:lnTo>
                        <a:pt x="648" y="215"/>
                      </a:lnTo>
                      <a:lnTo>
                        <a:pt x="663" y="220"/>
                      </a:lnTo>
                      <a:lnTo>
                        <a:pt x="672" y="212"/>
                      </a:lnTo>
                      <a:lnTo>
                        <a:pt x="672" y="212"/>
                      </a:lnTo>
                      <a:close/>
                      <a:moveTo>
                        <a:pt x="739" y="203"/>
                      </a:moveTo>
                      <a:lnTo>
                        <a:pt x="717" y="197"/>
                      </a:lnTo>
                      <a:lnTo>
                        <a:pt x="690" y="198"/>
                      </a:lnTo>
                      <a:lnTo>
                        <a:pt x="685" y="211"/>
                      </a:lnTo>
                      <a:lnTo>
                        <a:pt x="700" y="212"/>
                      </a:lnTo>
                      <a:lnTo>
                        <a:pt x="711" y="210"/>
                      </a:lnTo>
                      <a:lnTo>
                        <a:pt x="729" y="212"/>
                      </a:lnTo>
                      <a:lnTo>
                        <a:pt x="746" y="222"/>
                      </a:lnTo>
                      <a:lnTo>
                        <a:pt x="739" y="203"/>
                      </a:lnTo>
                      <a:lnTo>
                        <a:pt x="739" y="203"/>
                      </a:lnTo>
                      <a:close/>
                      <a:moveTo>
                        <a:pt x="817" y="157"/>
                      </a:moveTo>
                      <a:lnTo>
                        <a:pt x="815" y="148"/>
                      </a:lnTo>
                      <a:lnTo>
                        <a:pt x="781" y="139"/>
                      </a:lnTo>
                      <a:lnTo>
                        <a:pt x="770" y="146"/>
                      </a:lnTo>
                      <a:lnTo>
                        <a:pt x="742" y="152"/>
                      </a:lnTo>
                      <a:lnTo>
                        <a:pt x="750" y="164"/>
                      </a:lnTo>
                      <a:lnTo>
                        <a:pt x="769" y="169"/>
                      </a:lnTo>
                      <a:lnTo>
                        <a:pt x="776" y="183"/>
                      </a:lnTo>
                      <a:lnTo>
                        <a:pt x="808" y="183"/>
                      </a:lnTo>
                      <a:lnTo>
                        <a:pt x="809" y="189"/>
                      </a:lnTo>
                      <a:lnTo>
                        <a:pt x="794" y="188"/>
                      </a:lnTo>
                      <a:lnTo>
                        <a:pt x="771" y="197"/>
                      </a:lnTo>
                      <a:lnTo>
                        <a:pt x="787" y="209"/>
                      </a:lnTo>
                      <a:lnTo>
                        <a:pt x="787" y="219"/>
                      </a:lnTo>
                      <a:lnTo>
                        <a:pt x="791" y="227"/>
                      </a:lnTo>
                      <a:lnTo>
                        <a:pt x="799" y="226"/>
                      </a:lnTo>
                      <a:lnTo>
                        <a:pt x="805" y="214"/>
                      </a:lnTo>
                      <a:lnTo>
                        <a:pt x="836" y="236"/>
                      </a:lnTo>
                      <a:lnTo>
                        <a:pt x="853" y="238"/>
                      </a:lnTo>
                      <a:lnTo>
                        <a:pt x="893" y="258"/>
                      </a:lnTo>
                      <a:lnTo>
                        <a:pt x="901" y="278"/>
                      </a:lnTo>
                      <a:lnTo>
                        <a:pt x="905" y="304"/>
                      </a:lnTo>
                      <a:lnTo>
                        <a:pt x="891" y="311"/>
                      </a:lnTo>
                      <a:lnTo>
                        <a:pt x="881" y="330"/>
                      </a:lnTo>
                      <a:lnTo>
                        <a:pt x="907" y="329"/>
                      </a:lnTo>
                      <a:lnTo>
                        <a:pt x="914" y="323"/>
                      </a:lnTo>
                      <a:lnTo>
                        <a:pt x="934" y="327"/>
                      </a:lnTo>
                      <a:lnTo>
                        <a:pt x="951" y="347"/>
                      </a:lnTo>
                      <a:lnTo>
                        <a:pt x="957" y="269"/>
                      </a:lnTo>
                      <a:lnTo>
                        <a:pt x="960" y="192"/>
                      </a:lnTo>
                      <a:lnTo>
                        <a:pt x="938" y="187"/>
                      </a:lnTo>
                      <a:lnTo>
                        <a:pt x="923" y="179"/>
                      </a:lnTo>
                      <a:lnTo>
                        <a:pt x="905" y="170"/>
                      </a:lnTo>
                      <a:lnTo>
                        <a:pt x="887" y="170"/>
                      </a:lnTo>
                      <a:lnTo>
                        <a:pt x="862" y="184"/>
                      </a:lnTo>
                      <a:lnTo>
                        <a:pt x="844" y="210"/>
                      </a:lnTo>
                      <a:lnTo>
                        <a:pt x="822" y="196"/>
                      </a:lnTo>
                      <a:lnTo>
                        <a:pt x="817" y="157"/>
                      </a:lnTo>
                      <a:close/>
                      <a:moveTo>
                        <a:pt x="631" y="96"/>
                      </a:moveTo>
                      <a:lnTo>
                        <a:pt x="627" y="91"/>
                      </a:lnTo>
                      <a:lnTo>
                        <a:pt x="606" y="108"/>
                      </a:lnTo>
                      <a:lnTo>
                        <a:pt x="582" y="109"/>
                      </a:lnTo>
                      <a:lnTo>
                        <a:pt x="556" y="106"/>
                      </a:lnTo>
                      <a:lnTo>
                        <a:pt x="539" y="99"/>
                      </a:lnTo>
                      <a:lnTo>
                        <a:pt x="521" y="116"/>
                      </a:lnTo>
                      <a:lnTo>
                        <a:pt x="517" y="127"/>
                      </a:lnTo>
                      <a:lnTo>
                        <a:pt x="507" y="162"/>
                      </a:lnTo>
                      <a:lnTo>
                        <a:pt x="503" y="181"/>
                      </a:lnTo>
                      <a:lnTo>
                        <a:pt x="494" y="197"/>
                      </a:lnTo>
                      <a:lnTo>
                        <a:pt x="500" y="212"/>
                      </a:lnTo>
                      <a:lnTo>
                        <a:pt x="508" y="213"/>
                      </a:lnTo>
                      <a:lnTo>
                        <a:pt x="511" y="236"/>
                      </a:lnTo>
                      <a:lnTo>
                        <a:pt x="504" y="258"/>
                      </a:lnTo>
                      <a:lnTo>
                        <a:pt x="512" y="265"/>
                      </a:lnTo>
                      <a:lnTo>
                        <a:pt x="526" y="261"/>
                      </a:lnTo>
                      <a:lnTo>
                        <a:pt x="527" y="227"/>
                      </a:lnTo>
                      <a:lnTo>
                        <a:pt x="526" y="199"/>
                      </a:lnTo>
                      <a:lnTo>
                        <a:pt x="540" y="193"/>
                      </a:lnTo>
                      <a:lnTo>
                        <a:pt x="537" y="215"/>
                      </a:lnTo>
                      <a:lnTo>
                        <a:pt x="552" y="229"/>
                      </a:lnTo>
                      <a:lnTo>
                        <a:pt x="549" y="239"/>
                      </a:lnTo>
                      <a:lnTo>
                        <a:pt x="554" y="245"/>
                      </a:lnTo>
                      <a:lnTo>
                        <a:pt x="575" y="236"/>
                      </a:lnTo>
                      <a:lnTo>
                        <a:pt x="563" y="255"/>
                      </a:lnTo>
                      <a:lnTo>
                        <a:pt x="572" y="264"/>
                      </a:lnTo>
                      <a:lnTo>
                        <a:pt x="583" y="256"/>
                      </a:lnTo>
                      <a:lnTo>
                        <a:pt x="584" y="241"/>
                      </a:lnTo>
                      <a:lnTo>
                        <a:pt x="567" y="213"/>
                      </a:lnTo>
                      <a:lnTo>
                        <a:pt x="571" y="206"/>
                      </a:lnTo>
                      <a:lnTo>
                        <a:pt x="552" y="175"/>
                      </a:lnTo>
                      <a:lnTo>
                        <a:pt x="571" y="166"/>
                      </a:lnTo>
                      <a:lnTo>
                        <a:pt x="580" y="152"/>
                      </a:lnTo>
                      <a:lnTo>
                        <a:pt x="590" y="156"/>
                      </a:lnTo>
                      <a:lnTo>
                        <a:pt x="591" y="144"/>
                      </a:lnTo>
                      <a:lnTo>
                        <a:pt x="552" y="153"/>
                      </a:lnTo>
                      <a:lnTo>
                        <a:pt x="540" y="163"/>
                      </a:lnTo>
                      <a:lnTo>
                        <a:pt x="521" y="142"/>
                      </a:lnTo>
                      <a:lnTo>
                        <a:pt x="525" y="125"/>
                      </a:lnTo>
                      <a:lnTo>
                        <a:pt x="543" y="121"/>
                      </a:lnTo>
                      <a:lnTo>
                        <a:pt x="578" y="120"/>
                      </a:lnTo>
                      <a:lnTo>
                        <a:pt x="598" y="125"/>
                      </a:lnTo>
                      <a:lnTo>
                        <a:pt x="614" y="120"/>
                      </a:lnTo>
                      <a:lnTo>
                        <a:pt x="631" y="96"/>
                      </a:lnTo>
                      <a:lnTo>
                        <a:pt x="631" y="96"/>
                      </a:lnTo>
                      <a:close/>
                      <a:moveTo>
                        <a:pt x="704" y="103"/>
                      </a:moveTo>
                      <a:lnTo>
                        <a:pt x="701" y="94"/>
                      </a:lnTo>
                      <a:lnTo>
                        <a:pt x="689" y="91"/>
                      </a:lnTo>
                      <a:lnTo>
                        <a:pt x="687" y="78"/>
                      </a:lnTo>
                      <a:lnTo>
                        <a:pt x="680" y="86"/>
                      </a:lnTo>
                      <a:lnTo>
                        <a:pt x="676" y="106"/>
                      </a:lnTo>
                      <a:lnTo>
                        <a:pt x="683" y="137"/>
                      </a:lnTo>
                      <a:lnTo>
                        <a:pt x="690" y="152"/>
                      </a:lnTo>
                      <a:lnTo>
                        <a:pt x="697" y="148"/>
                      </a:lnTo>
                      <a:lnTo>
                        <a:pt x="689" y="136"/>
                      </a:lnTo>
                      <a:lnTo>
                        <a:pt x="691" y="122"/>
                      </a:lnTo>
                      <a:lnTo>
                        <a:pt x="703" y="124"/>
                      </a:lnTo>
                      <a:lnTo>
                        <a:pt x="704" y="103"/>
                      </a:lnTo>
                      <a:lnTo>
                        <a:pt x="704" y="103"/>
                      </a:lnTo>
                      <a:close/>
                      <a:moveTo>
                        <a:pt x="476" y="86"/>
                      </a:moveTo>
                      <a:lnTo>
                        <a:pt x="479" y="75"/>
                      </a:lnTo>
                      <a:lnTo>
                        <a:pt x="463" y="53"/>
                      </a:lnTo>
                      <a:lnTo>
                        <a:pt x="474" y="31"/>
                      </a:lnTo>
                      <a:lnTo>
                        <a:pt x="455" y="28"/>
                      </a:lnTo>
                      <a:lnTo>
                        <a:pt x="432" y="28"/>
                      </a:lnTo>
                      <a:lnTo>
                        <a:pt x="425" y="55"/>
                      </a:lnTo>
                      <a:lnTo>
                        <a:pt x="418" y="63"/>
                      </a:lnTo>
                      <a:lnTo>
                        <a:pt x="408" y="96"/>
                      </a:lnTo>
                      <a:lnTo>
                        <a:pt x="391" y="101"/>
                      </a:lnTo>
                      <a:lnTo>
                        <a:pt x="371" y="94"/>
                      </a:lnTo>
                      <a:lnTo>
                        <a:pt x="361" y="97"/>
                      </a:lnTo>
                      <a:lnTo>
                        <a:pt x="349" y="109"/>
                      </a:lnTo>
                      <a:lnTo>
                        <a:pt x="336" y="107"/>
                      </a:lnTo>
                      <a:lnTo>
                        <a:pt x="322" y="112"/>
                      </a:lnTo>
                      <a:lnTo>
                        <a:pt x="308" y="99"/>
                      </a:lnTo>
                      <a:lnTo>
                        <a:pt x="304" y="83"/>
                      </a:lnTo>
                      <a:lnTo>
                        <a:pt x="291" y="98"/>
                      </a:lnTo>
                      <a:lnTo>
                        <a:pt x="289" y="120"/>
                      </a:lnTo>
                      <a:lnTo>
                        <a:pt x="292" y="141"/>
                      </a:lnTo>
                      <a:lnTo>
                        <a:pt x="302" y="161"/>
                      </a:lnTo>
                      <a:lnTo>
                        <a:pt x="312" y="168"/>
                      </a:lnTo>
                      <a:lnTo>
                        <a:pt x="315" y="199"/>
                      </a:lnTo>
                      <a:lnTo>
                        <a:pt x="332" y="202"/>
                      </a:lnTo>
                      <a:lnTo>
                        <a:pt x="345" y="201"/>
                      </a:lnTo>
                      <a:lnTo>
                        <a:pt x="352" y="212"/>
                      </a:lnTo>
                      <a:lnTo>
                        <a:pt x="378" y="204"/>
                      </a:lnTo>
                      <a:lnTo>
                        <a:pt x="388" y="212"/>
                      </a:lnTo>
                      <a:lnTo>
                        <a:pt x="403" y="213"/>
                      </a:lnTo>
                      <a:lnTo>
                        <a:pt x="410" y="227"/>
                      </a:lnTo>
                      <a:lnTo>
                        <a:pt x="435" y="217"/>
                      </a:lnTo>
                      <a:lnTo>
                        <a:pt x="438" y="226"/>
                      </a:lnTo>
                      <a:lnTo>
                        <a:pt x="448" y="189"/>
                      </a:lnTo>
                      <a:lnTo>
                        <a:pt x="449" y="165"/>
                      </a:lnTo>
                      <a:lnTo>
                        <a:pt x="469" y="149"/>
                      </a:lnTo>
                      <a:lnTo>
                        <a:pt x="468" y="127"/>
                      </a:lnTo>
                      <a:lnTo>
                        <a:pt x="475" y="112"/>
                      </a:lnTo>
                      <a:lnTo>
                        <a:pt x="500" y="109"/>
                      </a:lnTo>
                      <a:lnTo>
                        <a:pt x="476" y="86"/>
                      </a:lnTo>
                      <a:lnTo>
                        <a:pt x="476" y="86"/>
                      </a:lnTo>
                      <a:close/>
                      <a:moveTo>
                        <a:pt x="219" y="269"/>
                      </a:moveTo>
                      <a:lnTo>
                        <a:pt x="222" y="232"/>
                      </a:lnTo>
                      <a:lnTo>
                        <a:pt x="228" y="202"/>
                      </a:lnTo>
                      <a:lnTo>
                        <a:pt x="218" y="187"/>
                      </a:lnTo>
                      <a:lnTo>
                        <a:pt x="203" y="185"/>
                      </a:lnTo>
                      <a:lnTo>
                        <a:pt x="196" y="172"/>
                      </a:lnTo>
                      <a:lnTo>
                        <a:pt x="193" y="156"/>
                      </a:lnTo>
                      <a:lnTo>
                        <a:pt x="185" y="156"/>
                      </a:lnTo>
                      <a:lnTo>
                        <a:pt x="173" y="147"/>
                      </a:lnTo>
                      <a:lnTo>
                        <a:pt x="182" y="127"/>
                      </a:lnTo>
                      <a:lnTo>
                        <a:pt x="166" y="116"/>
                      </a:lnTo>
                      <a:lnTo>
                        <a:pt x="154" y="97"/>
                      </a:lnTo>
                      <a:lnTo>
                        <a:pt x="136" y="81"/>
                      </a:lnTo>
                      <a:lnTo>
                        <a:pt x="114" y="80"/>
                      </a:lnTo>
                      <a:lnTo>
                        <a:pt x="94" y="55"/>
                      </a:lnTo>
                      <a:lnTo>
                        <a:pt x="82" y="44"/>
                      </a:lnTo>
                      <a:lnTo>
                        <a:pt x="65" y="29"/>
                      </a:lnTo>
                      <a:lnTo>
                        <a:pt x="45" y="5"/>
                      </a:lnTo>
                      <a:lnTo>
                        <a:pt x="13" y="1"/>
                      </a:lnTo>
                      <a:lnTo>
                        <a:pt x="0" y="0"/>
                      </a:lnTo>
                      <a:lnTo>
                        <a:pt x="1" y="12"/>
                      </a:lnTo>
                      <a:lnTo>
                        <a:pt x="24" y="38"/>
                      </a:lnTo>
                      <a:lnTo>
                        <a:pt x="41" y="51"/>
                      </a:lnTo>
                      <a:lnTo>
                        <a:pt x="52" y="71"/>
                      </a:lnTo>
                      <a:lnTo>
                        <a:pt x="71" y="86"/>
                      </a:lnTo>
                      <a:lnTo>
                        <a:pt x="80" y="105"/>
                      </a:lnTo>
                      <a:lnTo>
                        <a:pt x="85" y="126"/>
                      </a:lnTo>
                      <a:lnTo>
                        <a:pt x="104" y="145"/>
                      </a:lnTo>
                      <a:lnTo>
                        <a:pt x="119" y="179"/>
                      </a:lnTo>
                      <a:lnTo>
                        <a:pt x="129" y="197"/>
                      </a:lnTo>
                      <a:lnTo>
                        <a:pt x="145" y="216"/>
                      </a:lnTo>
                      <a:lnTo>
                        <a:pt x="153" y="230"/>
                      </a:lnTo>
                      <a:lnTo>
                        <a:pt x="179" y="250"/>
                      </a:lnTo>
                      <a:lnTo>
                        <a:pt x="196" y="269"/>
                      </a:lnTo>
                      <a:lnTo>
                        <a:pt x="219" y="269"/>
                      </a:lnTo>
                      <a:lnTo>
                        <a:pt x="219" y="269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6" name="India" descr="{&quot;Key&quot;:&quot;india&quot;,&quot;Name&quot;:&quot;Ind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D48DD754-820B-54E6-AC7D-C3986A9C9D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16900" y="3143251"/>
                  <a:ext cx="919162" cy="1039813"/>
                </a:xfrm>
                <a:custGeom>
                  <a:avLst/>
                  <a:gdLst>
                    <a:gd name="T0" fmla="*/ 183 w 579"/>
                    <a:gd name="T1" fmla="*/ 95 h 655"/>
                    <a:gd name="T2" fmla="*/ 184 w 579"/>
                    <a:gd name="T3" fmla="*/ 60 h 655"/>
                    <a:gd name="T4" fmla="*/ 141 w 579"/>
                    <a:gd name="T5" fmla="*/ 0 h 655"/>
                    <a:gd name="T6" fmla="*/ 75 w 579"/>
                    <a:gd name="T7" fmla="*/ 18 h 655"/>
                    <a:gd name="T8" fmla="*/ 90 w 579"/>
                    <a:gd name="T9" fmla="*/ 66 h 655"/>
                    <a:gd name="T10" fmla="*/ 99 w 579"/>
                    <a:gd name="T11" fmla="*/ 108 h 655"/>
                    <a:gd name="T12" fmla="*/ 60 w 579"/>
                    <a:gd name="T13" fmla="*/ 180 h 655"/>
                    <a:gd name="T14" fmla="*/ 32 w 579"/>
                    <a:gd name="T15" fmla="*/ 214 h 655"/>
                    <a:gd name="T16" fmla="*/ 57 w 579"/>
                    <a:gd name="T17" fmla="*/ 265 h 655"/>
                    <a:gd name="T18" fmla="*/ 26 w 579"/>
                    <a:gd name="T19" fmla="*/ 301 h 655"/>
                    <a:gd name="T20" fmla="*/ 54 w 579"/>
                    <a:gd name="T21" fmla="*/ 348 h 655"/>
                    <a:gd name="T22" fmla="*/ 105 w 579"/>
                    <a:gd name="T23" fmla="*/ 359 h 655"/>
                    <a:gd name="T24" fmla="*/ 130 w 579"/>
                    <a:gd name="T25" fmla="*/ 464 h 655"/>
                    <a:gd name="T26" fmla="*/ 165 w 579"/>
                    <a:gd name="T27" fmla="*/ 541 h 655"/>
                    <a:gd name="T28" fmla="*/ 194 w 579"/>
                    <a:gd name="T29" fmla="*/ 599 h 655"/>
                    <a:gd name="T30" fmla="*/ 235 w 579"/>
                    <a:gd name="T31" fmla="*/ 648 h 655"/>
                    <a:gd name="T32" fmla="*/ 253 w 579"/>
                    <a:gd name="T33" fmla="*/ 617 h 655"/>
                    <a:gd name="T34" fmla="*/ 269 w 579"/>
                    <a:gd name="T35" fmla="*/ 558 h 655"/>
                    <a:gd name="T36" fmla="*/ 267 w 579"/>
                    <a:gd name="T37" fmla="*/ 485 h 655"/>
                    <a:gd name="T38" fmla="*/ 299 w 579"/>
                    <a:gd name="T39" fmla="*/ 457 h 655"/>
                    <a:gd name="T40" fmla="*/ 326 w 579"/>
                    <a:gd name="T41" fmla="*/ 424 h 655"/>
                    <a:gd name="T42" fmla="*/ 387 w 579"/>
                    <a:gd name="T43" fmla="*/ 365 h 655"/>
                    <a:gd name="T44" fmla="*/ 418 w 579"/>
                    <a:gd name="T45" fmla="*/ 328 h 655"/>
                    <a:gd name="T46" fmla="*/ 427 w 579"/>
                    <a:gd name="T47" fmla="*/ 300 h 655"/>
                    <a:gd name="T48" fmla="*/ 405 w 579"/>
                    <a:gd name="T49" fmla="*/ 262 h 655"/>
                    <a:gd name="T50" fmla="*/ 403 w 579"/>
                    <a:gd name="T51" fmla="*/ 232 h 655"/>
                    <a:gd name="T52" fmla="*/ 435 w 579"/>
                    <a:gd name="T53" fmla="*/ 227 h 655"/>
                    <a:gd name="T54" fmla="*/ 478 w 579"/>
                    <a:gd name="T55" fmla="*/ 247 h 655"/>
                    <a:gd name="T56" fmla="*/ 476 w 579"/>
                    <a:gd name="T57" fmla="*/ 272 h 655"/>
                    <a:gd name="T58" fmla="*/ 486 w 579"/>
                    <a:gd name="T59" fmla="*/ 283 h 655"/>
                    <a:gd name="T60" fmla="*/ 518 w 579"/>
                    <a:gd name="T61" fmla="*/ 315 h 655"/>
                    <a:gd name="T62" fmla="*/ 514 w 579"/>
                    <a:gd name="T63" fmla="*/ 272 h 655"/>
                    <a:gd name="T64" fmla="*/ 535 w 579"/>
                    <a:gd name="T65" fmla="*/ 246 h 655"/>
                    <a:gd name="T66" fmla="*/ 562 w 579"/>
                    <a:gd name="T67" fmla="*/ 196 h 655"/>
                    <a:gd name="T68" fmla="*/ 579 w 579"/>
                    <a:gd name="T69" fmla="*/ 181 h 655"/>
                    <a:gd name="T70" fmla="*/ 558 w 579"/>
                    <a:gd name="T71" fmla="*/ 159 h 655"/>
                    <a:gd name="T72" fmla="*/ 514 w 579"/>
                    <a:gd name="T73" fmla="*/ 149 h 655"/>
                    <a:gd name="T74" fmla="*/ 464 w 579"/>
                    <a:gd name="T75" fmla="*/ 184 h 655"/>
                    <a:gd name="T76" fmla="*/ 460 w 579"/>
                    <a:gd name="T77" fmla="*/ 207 h 655"/>
                    <a:gd name="T78" fmla="*/ 409 w 579"/>
                    <a:gd name="T79" fmla="*/ 200 h 655"/>
                    <a:gd name="T80" fmla="*/ 391 w 579"/>
                    <a:gd name="T81" fmla="*/ 181 h 655"/>
                    <a:gd name="T82" fmla="*/ 397 w 579"/>
                    <a:gd name="T83" fmla="*/ 216 h 655"/>
                    <a:gd name="T84" fmla="*/ 338 w 579"/>
                    <a:gd name="T85" fmla="*/ 208 h 655"/>
                    <a:gd name="T86" fmla="*/ 267 w 579"/>
                    <a:gd name="T87" fmla="*/ 180 h 655"/>
                    <a:gd name="T88" fmla="*/ 227 w 579"/>
                    <a:gd name="T89" fmla="*/ 138 h 6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579" h="655">
                      <a:moveTo>
                        <a:pt x="237" y="126"/>
                      </a:moveTo>
                      <a:lnTo>
                        <a:pt x="206" y="110"/>
                      </a:lnTo>
                      <a:lnTo>
                        <a:pt x="183" y="95"/>
                      </a:lnTo>
                      <a:lnTo>
                        <a:pt x="171" y="69"/>
                      </a:lnTo>
                      <a:lnTo>
                        <a:pt x="186" y="72"/>
                      </a:lnTo>
                      <a:lnTo>
                        <a:pt x="184" y="60"/>
                      </a:lnTo>
                      <a:lnTo>
                        <a:pt x="173" y="48"/>
                      </a:lnTo>
                      <a:lnTo>
                        <a:pt x="170" y="28"/>
                      </a:lnTo>
                      <a:lnTo>
                        <a:pt x="141" y="0"/>
                      </a:lnTo>
                      <a:lnTo>
                        <a:pt x="127" y="21"/>
                      </a:lnTo>
                      <a:lnTo>
                        <a:pt x="107" y="25"/>
                      </a:lnTo>
                      <a:lnTo>
                        <a:pt x="75" y="18"/>
                      </a:lnTo>
                      <a:lnTo>
                        <a:pt x="67" y="29"/>
                      </a:lnTo>
                      <a:lnTo>
                        <a:pt x="80" y="50"/>
                      </a:lnTo>
                      <a:lnTo>
                        <a:pt x="90" y="66"/>
                      </a:lnTo>
                      <a:lnTo>
                        <a:pt x="109" y="78"/>
                      </a:lnTo>
                      <a:lnTo>
                        <a:pt x="95" y="91"/>
                      </a:lnTo>
                      <a:lnTo>
                        <a:pt x="99" y="108"/>
                      </a:lnTo>
                      <a:lnTo>
                        <a:pt x="84" y="132"/>
                      </a:lnTo>
                      <a:lnTo>
                        <a:pt x="77" y="156"/>
                      </a:lnTo>
                      <a:lnTo>
                        <a:pt x="60" y="180"/>
                      </a:lnTo>
                      <a:lnTo>
                        <a:pt x="36" y="179"/>
                      </a:lnTo>
                      <a:lnTo>
                        <a:pt x="17" y="204"/>
                      </a:lnTo>
                      <a:lnTo>
                        <a:pt x="32" y="214"/>
                      </a:lnTo>
                      <a:lnTo>
                        <a:pt x="38" y="233"/>
                      </a:lnTo>
                      <a:lnTo>
                        <a:pt x="51" y="245"/>
                      </a:lnTo>
                      <a:lnTo>
                        <a:pt x="57" y="265"/>
                      </a:lnTo>
                      <a:lnTo>
                        <a:pt x="12" y="265"/>
                      </a:lnTo>
                      <a:lnTo>
                        <a:pt x="0" y="281"/>
                      </a:lnTo>
                      <a:lnTo>
                        <a:pt x="26" y="301"/>
                      </a:lnTo>
                      <a:lnTo>
                        <a:pt x="34" y="310"/>
                      </a:lnTo>
                      <a:lnTo>
                        <a:pt x="25" y="319"/>
                      </a:lnTo>
                      <a:lnTo>
                        <a:pt x="54" y="348"/>
                      </a:lnTo>
                      <a:lnTo>
                        <a:pt x="69" y="350"/>
                      </a:lnTo>
                      <a:lnTo>
                        <a:pt x="98" y="336"/>
                      </a:lnTo>
                      <a:lnTo>
                        <a:pt x="105" y="359"/>
                      </a:lnTo>
                      <a:lnTo>
                        <a:pt x="108" y="388"/>
                      </a:lnTo>
                      <a:lnTo>
                        <a:pt x="117" y="418"/>
                      </a:lnTo>
                      <a:lnTo>
                        <a:pt x="130" y="464"/>
                      </a:lnTo>
                      <a:lnTo>
                        <a:pt x="152" y="497"/>
                      </a:lnTo>
                      <a:lnTo>
                        <a:pt x="157" y="511"/>
                      </a:lnTo>
                      <a:lnTo>
                        <a:pt x="165" y="541"/>
                      </a:lnTo>
                      <a:lnTo>
                        <a:pt x="177" y="564"/>
                      </a:lnTo>
                      <a:lnTo>
                        <a:pt x="185" y="575"/>
                      </a:lnTo>
                      <a:lnTo>
                        <a:pt x="194" y="599"/>
                      </a:lnTo>
                      <a:lnTo>
                        <a:pt x="206" y="632"/>
                      </a:lnTo>
                      <a:lnTo>
                        <a:pt x="226" y="655"/>
                      </a:lnTo>
                      <a:lnTo>
                        <a:pt x="235" y="648"/>
                      </a:lnTo>
                      <a:lnTo>
                        <a:pt x="241" y="631"/>
                      </a:lnTo>
                      <a:lnTo>
                        <a:pt x="260" y="625"/>
                      </a:lnTo>
                      <a:lnTo>
                        <a:pt x="253" y="617"/>
                      </a:lnTo>
                      <a:lnTo>
                        <a:pt x="262" y="599"/>
                      </a:lnTo>
                      <a:lnTo>
                        <a:pt x="272" y="598"/>
                      </a:lnTo>
                      <a:lnTo>
                        <a:pt x="269" y="558"/>
                      </a:lnTo>
                      <a:lnTo>
                        <a:pt x="277" y="535"/>
                      </a:lnTo>
                      <a:lnTo>
                        <a:pt x="274" y="515"/>
                      </a:lnTo>
                      <a:lnTo>
                        <a:pt x="267" y="485"/>
                      </a:lnTo>
                      <a:lnTo>
                        <a:pt x="271" y="466"/>
                      </a:lnTo>
                      <a:lnTo>
                        <a:pt x="280" y="465"/>
                      </a:lnTo>
                      <a:lnTo>
                        <a:pt x="299" y="457"/>
                      </a:lnTo>
                      <a:lnTo>
                        <a:pt x="308" y="450"/>
                      </a:lnTo>
                      <a:lnTo>
                        <a:pt x="307" y="440"/>
                      </a:lnTo>
                      <a:lnTo>
                        <a:pt x="326" y="424"/>
                      </a:lnTo>
                      <a:lnTo>
                        <a:pt x="340" y="409"/>
                      </a:lnTo>
                      <a:lnTo>
                        <a:pt x="360" y="381"/>
                      </a:lnTo>
                      <a:lnTo>
                        <a:pt x="387" y="365"/>
                      </a:lnTo>
                      <a:lnTo>
                        <a:pt x="396" y="351"/>
                      </a:lnTo>
                      <a:lnTo>
                        <a:pt x="392" y="334"/>
                      </a:lnTo>
                      <a:lnTo>
                        <a:pt x="418" y="328"/>
                      </a:lnTo>
                      <a:lnTo>
                        <a:pt x="432" y="329"/>
                      </a:lnTo>
                      <a:lnTo>
                        <a:pt x="433" y="320"/>
                      </a:lnTo>
                      <a:lnTo>
                        <a:pt x="427" y="300"/>
                      </a:lnTo>
                      <a:lnTo>
                        <a:pt x="418" y="282"/>
                      </a:lnTo>
                      <a:lnTo>
                        <a:pt x="419" y="268"/>
                      </a:lnTo>
                      <a:lnTo>
                        <a:pt x="405" y="262"/>
                      </a:lnTo>
                      <a:lnTo>
                        <a:pt x="408" y="253"/>
                      </a:lnTo>
                      <a:lnTo>
                        <a:pt x="419" y="244"/>
                      </a:lnTo>
                      <a:lnTo>
                        <a:pt x="403" y="232"/>
                      </a:lnTo>
                      <a:lnTo>
                        <a:pt x="407" y="216"/>
                      </a:lnTo>
                      <a:lnTo>
                        <a:pt x="425" y="225"/>
                      </a:lnTo>
                      <a:lnTo>
                        <a:pt x="435" y="227"/>
                      </a:lnTo>
                      <a:lnTo>
                        <a:pt x="439" y="244"/>
                      </a:lnTo>
                      <a:lnTo>
                        <a:pt x="460" y="247"/>
                      </a:lnTo>
                      <a:lnTo>
                        <a:pt x="478" y="247"/>
                      </a:lnTo>
                      <a:lnTo>
                        <a:pt x="491" y="250"/>
                      </a:lnTo>
                      <a:lnTo>
                        <a:pt x="485" y="270"/>
                      </a:lnTo>
                      <a:lnTo>
                        <a:pt x="476" y="272"/>
                      </a:lnTo>
                      <a:lnTo>
                        <a:pt x="472" y="285"/>
                      </a:lnTo>
                      <a:lnTo>
                        <a:pt x="485" y="298"/>
                      </a:lnTo>
                      <a:lnTo>
                        <a:pt x="486" y="283"/>
                      </a:lnTo>
                      <a:lnTo>
                        <a:pt x="491" y="282"/>
                      </a:lnTo>
                      <a:lnTo>
                        <a:pt x="508" y="321"/>
                      </a:lnTo>
                      <a:lnTo>
                        <a:pt x="518" y="315"/>
                      </a:lnTo>
                      <a:lnTo>
                        <a:pt x="514" y="305"/>
                      </a:lnTo>
                      <a:lnTo>
                        <a:pt x="518" y="296"/>
                      </a:lnTo>
                      <a:lnTo>
                        <a:pt x="514" y="272"/>
                      </a:lnTo>
                      <a:lnTo>
                        <a:pt x="531" y="278"/>
                      </a:lnTo>
                      <a:lnTo>
                        <a:pt x="536" y="258"/>
                      </a:lnTo>
                      <a:lnTo>
                        <a:pt x="535" y="246"/>
                      </a:lnTo>
                      <a:lnTo>
                        <a:pt x="544" y="226"/>
                      </a:lnTo>
                      <a:lnTo>
                        <a:pt x="540" y="212"/>
                      </a:lnTo>
                      <a:lnTo>
                        <a:pt x="562" y="196"/>
                      </a:lnTo>
                      <a:lnTo>
                        <a:pt x="578" y="200"/>
                      </a:lnTo>
                      <a:lnTo>
                        <a:pt x="574" y="186"/>
                      </a:lnTo>
                      <a:lnTo>
                        <a:pt x="579" y="181"/>
                      </a:lnTo>
                      <a:lnTo>
                        <a:pt x="575" y="172"/>
                      </a:lnTo>
                      <a:lnTo>
                        <a:pt x="553" y="169"/>
                      </a:lnTo>
                      <a:lnTo>
                        <a:pt x="558" y="159"/>
                      </a:lnTo>
                      <a:lnTo>
                        <a:pt x="545" y="144"/>
                      </a:lnTo>
                      <a:lnTo>
                        <a:pt x="532" y="154"/>
                      </a:lnTo>
                      <a:lnTo>
                        <a:pt x="514" y="149"/>
                      </a:lnTo>
                      <a:lnTo>
                        <a:pt x="494" y="164"/>
                      </a:lnTo>
                      <a:lnTo>
                        <a:pt x="480" y="181"/>
                      </a:lnTo>
                      <a:lnTo>
                        <a:pt x="464" y="184"/>
                      </a:lnTo>
                      <a:lnTo>
                        <a:pt x="475" y="192"/>
                      </a:lnTo>
                      <a:lnTo>
                        <a:pt x="475" y="207"/>
                      </a:lnTo>
                      <a:lnTo>
                        <a:pt x="460" y="207"/>
                      </a:lnTo>
                      <a:lnTo>
                        <a:pt x="442" y="206"/>
                      </a:lnTo>
                      <a:lnTo>
                        <a:pt x="430" y="209"/>
                      </a:lnTo>
                      <a:lnTo>
                        <a:pt x="409" y="200"/>
                      </a:lnTo>
                      <a:lnTo>
                        <a:pt x="408" y="195"/>
                      </a:lnTo>
                      <a:lnTo>
                        <a:pt x="403" y="177"/>
                      </a:lnTo>
                      <a:lnTo>
                        <a:pt x="391" y="181"/>
                      </a:lnTo>
                      <a:lnTo>
                        <a:pt x="391" y="192"/>
                      </a:lnTo>
                      <a:lnTo>
                        <a:pt x="397" y="207"/>
                      </a:lnTo>
                      <a:lnTo>
                        <a:pt x="397" y="216"/>
                      </a:lnTo>
                      <a:lnTo>
                        <a:pt x="379" y="217"/>
                      </a:lnTo>
                      <a:lnTo>
                        <a:pt x="354" y="211"/>
                      </a:lnTo>
                      <a:lnTo>
                        <a:pt x="338" y="208"/>
                      </a:lnTo>
                      <a:lnTo>
                        <a:pt x="324" y="197"/>
                      </a:lnTo>
                      <a:lnTo>
                        <a:pt x="295" y="194"/>
                      </a:lnTo>
                      <a:lnTo>
                        <a:pt x="267" y="180"/>
                      </a:lnTo>
                      <a:lnTo>
                        <a:pt x="245" y="169"/>
                      </a:lnTo>
                      <a:lnTo>
                        <a:pt x="224" y="160"/>
                      </a:lnTo>
                      <a:lnTo>
                        <a:pt x="227" y="138"/>
                      </a:lnTo>
                      <a:lnTo>
                        <a:pt x="237" y="126"/>
                      </a:lnTo>
                      <a:lnTo>
                        <a:pt x="237" y="12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7" name="Ireland" descr="{&quot;Key&quot;:&quot;ireland&quot;,&quot;Name&quot;:&quot;Ireland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1B2F611-00B5-51A2-0073-C94B55C0E2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6587" y="2419351"/>
                  <a:ext cx="114300" cy="123825"/>
                </a:xfrm>
                <a:custGeom>
                  <a:avLst/>
                  <a:gdLst>
                    <a:gd name="T0" fmla="*/ 69 w 72"/>
                    <a:gd name="T1" fmla="*/ 29 h 78"/>
                    <a:gd name="T2" fmla="*/ 56 w 72"/>
                    <a:gd name="T3" fmla="*/ 24 h 78"/>
                    <a:gd name="T4" fmla="*/ 46 w 72"/>
                    <a:gd name="T5" fmla="*/ 24 h 78"/>
                    <a:gd name="T6" fmla="*/ 50 w 72"/>
                    <a:gd name="T7" fmla="*/ 12 h 78"/>
                    <a:gd name="T8" fmla="*/ 47 w 72"/>
                    <a:gd name="T9" fmla="*/ 0 h 78"/>
                    <a:gd name="T10" fmla="*/ 33 w 72"/>
                    <a:gd name="T11" fmla="*/ 11 h 78"/>
                    <a:gd name="T12" fmla="*/ 8 w 72"/>
                    <a:gd name="T13" fmla="*/ 28 h 78"/>
                    <a:gd name="T14" fmla="*/ 16 w 72"/>
                    <a:gd name="T15" fmla="*/ 51 h 78"/>
                    <a:gd name="T16" fmla="*/ 0 w 72"/>
                    <a:gd name="T17" fmla="*/ 74 h 78"/>
                    <a:gd name="T18" fmla="*/ 25 w 72"/>
                    <a:gd name="T19" fmla="*/ 78 h 78"/>
                    <a:gd name="T20" fmla="*/ 57 w 72"/>
                    <a:gd name="T21" fmla="*/ 65 h 78"/>
                    <a:gd name="T22" fmla="*/ 72 w 72"/>
                    <a:gd name="T23" fmla="*/ 45 h 78"/>
                    <a:gd name="T24" fmla="*/ 69 w 72"/>
                    <a:gd name="T25" fmla="*/ 29 h 78"/>
                    <a:gd name="T26" fmla="*/ 69 w 72"/>
                    <a:gd name="T27" fmla="*/ 29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72" h="78">
                      <a:moveTo>
                        <a:pt x="69" y="29"/>
                      </a:moveTo>
                      <a:lnTo>
                        <a:pt x="56" y="24"/>
                      </a:lnTo>
                      <a:lnTo>
                        <a:pt x="46" y="24"/>
                      </a:lnTo>
                      <a:lnTo>
                        <a:pt x="50" y="12"/>
                      </a:lnTo>
                      <a:lnTo>
                        <a:pt x="47" y="0"/>
                      </a:lnTo>
                      <a:lnTo>
                        <a:pt x="33" y="11"/>
                      </a:lnTo>
                      <a:lnTo>
                        <a:pt x="8" y="28"/>
                      </a:lnTo>
                      <a:lnTo>
                        <a:pt x="16" y="51"/>
                      </a:lnTo>
                      <a:lnTo>
                        <a:pt x="0" y="74"/>
                      </a:lnTo>
                      <a:lnTo>
                        <a:pt x="25" y="78"/>
                      </a:lnTo>
                      <a:lnTo>
                        <a:pt x="57" y="65"/>
                      </a:lnTo>
                      <a:lnTo>
                        <a:pt x="72" y="45"/>
                      </a:lnTo>
                      <a:lnTo>
                        <a:pt x="69" y="29"/>
                      </a:lnTo>
                      <a:lnTo>
                        <a:pt x="69" y="29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8" name="Iran" descr="{&quot;Key&quot;:&quot;iran&quot;,&quot;Name&quot;:&quot;Ir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B6E438F7-F838-68AC-3964-E2F3218F6C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9650" y="2981326"/>
                  <a:ext cx="685800" cy="555625"/>
                </a:xfrm>
                <a:custGeom>
                  <a:avLst/>
                  <a:gdLst>
                    <a:gd name="T0" fmla="*/ 16 w 432"/>
                    <a:gd name="T1" fmla="*/ 10 h 350"/>
                    <a:gd name="T2" fmla="*/ 0 w 432"/>
                    <a:gd name="T3" fmla="*/ 8 h 350"/>
                    <a:gd name="T4" fmla="*/ 8 w 432"/>
                    <a:gd name="T5" fmla="*/ 42 h 350"/>
                    <a:gd name="T6" fmla="*/ 22 w 432"/>
                    <a:gd name="T7" fmla="*/ 62 h 350"/>
                    <a:gd name="T8" fmla="*/ 53 w 432"/>
                    <a:gd name="T9" fmla="*/ 98 h 350"/>
                    <a:gd name="T10" fmla="*/ 48 w 432"/>
                    <a:gd name="T11" fmla="*/ 120 h 350"/>
                    <a:gd name="T12" fmla="*/ 64 w 432"/>
                    <a:gd name="T13" fmla="*/ 162 h 350"/>
                    <a:gd name="T14" fmla="*/ 103 w 432"/>
                    <a:gd name="T15" fmla="*/ 193 h 350"/>
                    <a:gd name="T16" fmla="*/ 109 w 432"/>
                    <a:gd name="T17" fmla="*/ 210 h 350"/>
                    <a:gd name="T18" fmla="*/ 123 w 432"/>
                    <a:gd name="T19" fmla="*/ 235 h 350"/>
                    <a:gd name="T20" fmla="*/ 143 w 432"/>
                    <a:gd name="T21" fmla="*/ 234 h 350"/>
                    <a:gd name="T22" fmla="*/ 172 w 432"/>
                    <a:gd name="T23" fmla="*/ 261 h 350"/>
                    <a:gd name="T24" fmla="*/ 210 w 432"/>
                    <a:gd name="T25" fmla="*/ 291 h 350"/>
                    <a:gd name="T26" fmla="*/ 258 w 432"/>
                    <a:gd name="T27" fmla="*/ 317 h 350"/>
                    <a:gd name="T28" fmla="*/ 292 w 432"/>
                    <a:gd name="T29" fmla="*/ 301 h 350"/>
                    <a:gd name="T30" fmla="*/ 314 w 432"/>
                    <a:gd name="T31" fmla="*/ 335 h 350"/>
                    <a:gd name="T32" fmla="*/ 361 w 432"/>
                    <a:gd name="T33" fmla="*/ 343 h 350"/>
                    <a:gd name="T34" fmla="*/ 404 w 432"/>
                    <a:gd name="T35" fmla="*/ 323 h 350"/>
                    <a:gd name="T36" fmla="*/ 428 w 432"/>
                    <a:gd name="T37" fmla="*/ 299 h 350"/>
                    <a:gd name="T38" fmla="*/ 415 w 432"/>
                    <a:gd name="T39" fmla="*/ 274 h 350"/>
                    <a:gd name="T40" fmla="*/ 383 w 432"/>
                    <a:gd name="T41" fmla="*/ 250 h 350"/>
                    <a:gd name="T42" fmla="*/ 386 w 432"/>
                    <a:gd name="T43" fmla="*/ 215 h 350"/>
                    <a:gd name="T44" fmla="*/ 366 w 432"/>
                    <a:gd name="T45" fmla="*/ 197 h 350"/>
                    <a:gd name="T46" fmla="*/ 352 w 432"/>
                    <a:gd name="T47" fmla="*/ 163 h 350"/>
                    <a:gd name="T48" fmla="*/ 348 w 432"/>
                    <a:gd name="T49" fmla="*/ 146 h 350"/>
                    <a:gd name="T50" fmla="*/ 352 w 432"/>
                    <a:gd name="T51" fmla="*/ 99 h 350"/>
                    <a:gd name="T52" fmla="*/ 331 w 432"/>
                    <a:gd name="T53" fmla="*/ 77 h 350"/>
                    <a:gd name="T54" fmla="*/ 288 w 432"/>
                    <a:gd name="T55" fmla="*/ 54 h 350"/>
                    <a:gd name="T56" fmla="*/ 250 w 432"/>
                    <a:gd name="T57" fmla="*/ 39 h 350"/>
                    <a:gd name="T58" fmla="*/ 228 w 432"/>
                    <a:gd name="T59" fmla="*/ 42 h 350"/>
                    <a:gd name="T60" fmla="*/ 201 w 432"/>
                    <a:gd name="T61" fmla="*/ 61 h 350"/>
                    <a:gd name="T62" fmla="*/ 171 w 432"/>
                    <a:gd name="T63" fmla="*/ 73 h 350"/>
                    <a:gd name="T64" fmla="*/ 127 w 432"/>
                    <a:gd name="T65" fmla="*/ 57 h 350"/>
                    <a:gd name="T66" fmla="*/ 98 w 432"/>
                    <a:gd name="T67" fmla="*/ 34 h 350"/>
                    <a:gd name="T68" fmla="*/ 79 w 432"/>
                    <a:gd name="T69" fmla="*/ 23 h 350"/>
                    <a:gd name="T70" fmla="*/ 76 w 432"/>
                    <a:gd name="T71" fmla="*/ 4 h 350"/>
                    <a:gd name="T72" fmla="*/ 49 w 432"/>
                    <a:gd name="T73" fmla="*/ 23 h 350"/>
                    <a:gd name="T74" fmla="*/ 29 w 432"/>
                    <a:gd name="T75" fmla="*/ 21 h 3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432" h="350">
                      <a:moveTo>
                        <a:pt x="29" y="21"/>
                      </a:moveTo>
                      <a:lnTo>
                        <a:pt x="16" y="10"/>
                      </a:lnTo>
                      <a:lnTo>
                        <a:pt x="12" y="0"/>
                      </a:lnTo>
                      <a:lnTo>
                        <a:pt x="0" y="8"/>
                      </a:lnTo>
                      <a:lnTo>
                        <a:pt x="11" y="35"/>
                      </a:lnTo>
                      <a:lnTo>
                        <a:pt x="8" y="42"/>
                      </a:lnTo>
                      <a:lnTo>
                        <a:pt x="22" y="62"/>
                      </a:lnTo>
                      <a:lnTo>
                        <a:pt x="22" y="62"/>
                      </a:lnTo>
                      <a:lnTo>
                        <a:pt x="40" y="91"/>
                      </a:lnTo>
                      <a:lnTo>
                        <a:pt x="53" y="98"/>
                      </a:lnTo>
                      <a:lnTo>
                        <a:pt x="57" y="113"/>
                      </a:lnTo>
                      <a:lnTo>
                        <a:pt x="48" y="120"/>
                      </a:lnTo>
                      <a:lnTo>
                        <a:pt x="46" y="139"/>
                      </a:lnTo>
                      <a:lnTo>
                        <a:pt x="64" y="162"/>
                      </a:lnTo>
                      <a:lnTo>
                        <a:pt x="90" y="174"/>
                      </a:lnTo>
                      <a:lnTo>
                        <a:pt x="103" y="193"/>
                      </a:lnTo>
                      <a:lnTo>
                        <a:pt x="102" y="210"/>
                      </a:lnTo>
                      <a:lnTo>
                        <a:pt x="109" y="210"/>
                      </a:lnTo>
                      <a:lnTo>
                        <a:pt x="111" y="223"/>
                      </a:lnTo>
                      <a:lnTo>
                        <a:pt x="123" y="235"/>
                      </a:lnTo>
                      <a:lnTo>
                        <a:pt x="129" y="225"/>
                      </a:lnTo>
                      <a:lnTo>
                        <a:pt x="143" y="234"/>
                      </a:lnTo>
                      <a:lnTo>
                        <a:pt x="154" y="230"/>
                      </a:lnTo>
                      <a:lnTo>
                        <a:pt x="172" y="261"/>
                      </a:lnTo>
                      <a:lnTo>
                        <a:pt x="189" y="284"/>
                      </a:lnTo>
                      <a:lnTo>
                        <a:pt x="210" y="291"/>
                      </a:lnTo>
                      <a:lnTo>
                        <a:pt x="232" y="309"/>
                      </a:lnTo>
                      <a:lnTo>
                        <a:pt x="258" y="317"/>
                      </a:lnTo>
                      <a:lnTo>
                        <a:pt x="277" y="305"/>
                      </a:lnTo>
                      <a:lnTo>
                        <a:pt x="292" y="301"/>
                      </a:lnTo>
                      <a:lnTo>
                        <a:pt x="302" y="305"/>
                      </a:lnTo>
                      <a:lnTo>
                        <a:pt x="314" y="335"/>
                      </a:lnTo>
                      <a:lnTo>
                        <a:pt x="338" y="338"/>
                      </a:lnTo>
                      <a:lnTo>
                        <a:pt x="361" y="343"/>
                      </a:lnTo>
                      <a:lnTo>
                        <a:pt x="400" y="350"/>
                      </a:lnTo>
                      <a:lnTo>
                        <a:pt x="404" y="323"/>
                      </a:lnTo>
                      <a:lnTo>
                        <a:pt x="432" y="310"/>
                      </a:lnTo>
                      <a:lnTo>
                        <a:pt x="428" y="299"/>
                      </a:lnTo>
                      <a:lnTo>
                        <a:pt x="419" y="296"/>
                      </a:lnTo>
                      <a:lnTo>
                        <a:pt x="415" y="274"/>
                      </a:lnTo>
                      <a:lnTo>
                        <a:pt x="394" y="264"/>
                      </a:lnTo>
                      <a:lnTo>
                        <a:pt x="383" y="250"/>
                      </a:lnTo>
                      <a:lnTo>
                        <a:pt x="371" y="238"/>
                      </a:lnTo>
                      <a:lnTo>
                        <a:pt x="386" y="215"/>
                      </a:lnTo>
                      <a:lnTo>
                        <a:pt x="382" y="200"/>
                      </a:lnTo>
                      <a:lnTo>
                        <a:pt x="366" y="197"/>
                      </a:lnTo>
                      <a:lnTo>
                        <a:pt x="362" y="182"/>
                      </a:lnTo>
                      <a:lnTo>
                        <a:pt x="352" y="163"/>
                      </a:lnTo>
                      <a:lnTo>
                        <a:pt x="357" y="150"/>
                      </a:lnTo>
                      <a:lnTo>
                        <a:pt x="348" y="146"/>
                      </a:lnTo>
                      <a:lnTo>
                        <a:pt x="350" y="128"/>
                      </a:lnTo>
                      <a:lnTo>
                        <a:pt x="352" y="99"/>
                      </a:lnTo>
                      <a:lnTo>
                        <a:pt x="346" y="78"/>
                      </a:lnTo>
                      <a:lnTo>
                        <a:pt x="331" y="77"/>
                      </a:lnTo>
                      <a:lnTo>
                        <a:pt x="304" y="57"/>
                      </a:lnTo>
                      <a:lnTo>
                        <a:pt x="288" y="54"/>
                      </a:lnTo>
                      <a:lnTo>
                        <a:pt x="264" y="42"/>
                      </a:lnTo>
                      <a:lnTo>
                        <a:pt x="250" y="39"/>
                      </a:lnTo>
                      <a:lnTo>
                        <a:pt x="241" y="43"/>
                      </a:lnTo>
                      <a:lnTo>
                        <a:pt x="228" y="42"/>
                      </a:lnTo>
                      <a:lnTo>
                        <a:pt x="217" y="57"/>
                      </a:lnTo>
                      <a:lnTo>
                        <a:pt x="201" y="61"/>
                      </a:lnTo>
                      <a:lnTo>
                        <a:pt x="200" y="67"/>
                      </a:lnTo>
                      <a:lnTo>
                        <a:pt x="171" y="73"/>
                      </a:lnTo>
                      <a:lnTo>
                        <a:pt x="143" y="70"/>
                      </a:lnTo>
                      <a:lnTo>
                        <a:pt x="127" y="57"/>
                      </a:lnTo>
                      <a:lnTo>
                        <a:pt x="107" y="52"/>
                      </a:lnTo>
                      <a:lnTo>
                        <a:pt x="98" y="34"/>
                      </a:lnTo>
                      <a:lnTo>
                        <a:pt x="93" y="35"/>
                      </a:lnTo>
                      <a:lnTo>
                        <a:pt x="79" y="23"/>
                      </a:lnTo>
                      <a:lnTo>
                        <a:pt x="83" y="11"/>
                      </a:lnTo>
                      <a:lnTo>
                        <a:pt x="76" y="4"/>
                      </a:lnTo>
                      <a:lnTo>
                        <a:pt x="69" y="6"/>
                      </a:lnTo>
                      <a:lnTo>
                        <a:pt x="49" y="23"/>
                      </a:lnTo>
                      <a:lnTo>
                        <a:pt x="43" y="24"/>
                      </a:lnTo>
                      <a:lnTo>
                        <a:pt x="29" y="21"/>
                      </a:lnTo>
                      <a:lnTo>
                        <a:pt x="29" y="2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99" name="Iraq" descr="{&quot;Key&quot;:&quot;iraq&quot;,&quot;Name&quot;:&quot;Iraq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59D69BD9-0AA4-89CF-D9C9-91489BC192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27887" y="3071813"/>
                  <a:ext cx="327025" cy="312738"/>
                </a:xfrm>
                <a:custGeom>
                  <a:avLst/>
                  <a:gdLst>
                    <a:gd name="T0" fmla="*/ 88 w 206"/>
                    <a:gd name="T1" fmla="*/ 3 h 197"/>
                    <a:gd name="T2" fmla="*/ 65 w 206"/>
                    <a:gd name="T3" fmla="*/ 0 h 197"/>
                    <a:gd name="T4" fmla="*/ 57 w 206"/>
                    <a:gd name="T5" fmla="*/ 3 h 197"/>
                    <a:gd name="T6" fmla="*/ 50 w 206"/>
                    <a:gd name="T7" fmla="*/ 18 h 197"/>
                    <a:gd name="T8" fmla="*/ 40 w 206"/>
                    <a:gd name="T9" fmla="*/ 25 h 197"/>
                    <a:gd name="T10" fmla="*/ 44 w 206"/>
                    <a:gd name="T11" fmla="*/ 42 h 197"/>
                    <a:gd name="T12" fmla="*/ 41 w 206"/>
                    <a:gd name="T13" fmla="*/ 71 h 197"/>
                    <a:gd name="T14" fmla="*/ 0 w 206"/>
                    <a:gd name="T15" fmla="*/ 97 h 197"/>
                    <a:gd name="T16" fmla="*/ 11 w 206"/>
                    <a:gd name="T17" fmla="*/ 125 h 197"/>
                    <a:gd name="T18" fmla="*/ 36 w 206"/>
                    <a:gd name="T19" fmla="*/ 131 h 197"/>
                    <a:gd name="T20" fmla="*/ 68 w 206"/>
                    <a:gd name="T21" fmla="*/ 148 h 197"/>
                    <a:gd name="T22" fmla="*/ 130 w 206"/>
                    <a:gd name="T23" fmla="*/ 196 h 197"/>
                    <a:gd name="T24" fmla="*/ 169 w 206"/>
                    <a:gd name="T25" fmla="*/ 197 h 197"/>
                    <a:gd name="T26" fmla="*/ 181 w 206"/>
                    <a:gd name="T27" fmla="*/ 175 h 197"/>
                    <a:gd name="T28" fmla="*/ 194 w 206"/>
                    <a:gd name="T29" fmla="*/ 177 h 197"/>
                    <a:gd name="T30" fmla="*/ 206 w 206"/>
                    <a:gd name="T31" fmla="*/ 178 h 197"/>
                    <a:gd name="T32" fmla="*/ 194 w 206"/>
                    <a:gd name="T33" fmla="*/ 166 h 197"/>
                    <a:gd name="T34" fmla="*/ 192 w 206"/>
                    <a:gd name="T35" fmla="*/ 153 h 197"/>
                    <a:gd name="T36" fmla="*/ 185 w 206"/>
                    <a:gd name="T37" fmla="*/ 153 h 197"/>
                    <a:gd name="T38" fmla="*/ 186 w 206"/>
                    <a:gd name="T39" fmla="*/ 136 h 197"/>
                    <a:gd name="T40" fmla="*/ 173 w 206"/>
                    <a:gd name="T41" fmla="*/ 117 h 197"/>
                    <a:gd name="T42" fmla="*/ 147 w 206"/>
                    <a:gd name="T43" fmla="*/ 105 h 197"/>
                    <a:gd name="T44" fmla="*/ 129 w 206"/>
                    <a:gd name="T45" fmla="*/ 82 h 197"/>
                    <a:gd name="T46" fmla="*/ 131 w 206"/>
                    <a:gd name="T47" fmla="*/ 63 h 197"/>
                    <a:gd name="T48" fmla="*/ 140 w 206"/>
                    <a:gd name="T49" fmla="*/ 56 h 197"/>
                    <a:gd name="T50" fmla="*/ 136 w 206"/>
                    <a:gd name="T51" fmla="*/ 41 h 197"/>
                    <a:gd name="T52" fmla="*/ 123 w 206"/>
                    <a:gd name="T53" fmla="*/ 34 h 197"/>
                    <a:gd name="T54" fmla="*/ 105 w 206"/>
                    <a:gd name="T55" fmla="*/ 5 h 197"/>
                    <a:gd name="T56" fmla="*/ 105 w 206"/>
                    <a:gd name="T57" fmla="*/ 5 h 197"/>
                    <a:gd name="T58" fmla="*/ 97 w 206"/>
                    <a:gd name="T59" fmla="*/ 9 h 197"/>
                    <a:gd name="T60" fmla="*/ 88 w 206"/>
                    <a:gd name="T61" fmla="*/ 3 h 197"/>
                    <a:gd name="T62" fmla="*/ 88 w 206"/>
                    <a:gd name="T63" fmla="*/ 3 h 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06" h="197">
                      <a:moveTo>
                        <a:pt x="88" y="3"/>
                      </a:moveTo>
                      <a:lnTo>
                        <a:pt x="65" y="0"/>
                      </a:lnTo>
                      <a:lnTo>
                        <a:pt x="57" y="3"/>
                      </a:lnTo>
                      <a:lnTo>
                        <a:pt x="50" y="18"/>
                      </a:lnTo>
                      <a:lnTo>
                        <a:pt x="40" y="25"/>
                      </a:lnTo>
                      <a:lnTo>
                        <a:pt x="44" y="42"/>
                      </a:lnTo>
                      <a:lnTo>
                        <a:pt x="41" y="71"/>
                      </a:lnTo>
                      <a:lnTo>
                        <a:pt x="0" y="97"/>
                      </a:lnTo>
                      <a:lnTo>
                        <a:pt x="11" y="125"/>
                      </a:lnTo>
                      <a:lnTo>
                        <a:pt x="36" y="131"/>
                      </a:lnTo>
                      <a:lnTo>
                        <a:pt x="68" y="148"/>
                      </a:lnTo>
                      <a:lnTo>
                        <a:pt x="130" y="196"/>
                      </a:lnTo>
                      <a:lnTo>
                        <a:pt x="169" y="197"/>
                      </a:lnTo>
                      <a:lnTo>
                        <a:pt x="181" y="175"/>
                      </a:lnTo>
                      <a:lnTo>
                        <a:pt x="194" y="177"/>
                      </a:lnTo>
                      <a:lnTo>
                        <a:pt x="206" y="178"/>
                      </a:lnTo>
                      <a:lnTo>
                        <a:pt x="194" y="166"/>
                      </a:lnTo>
                      <a:lnTo>
                        <a:pt x="192" y="153"/>
                      </a:lnTo>
                      <a:lnTo>
                        <a:pt x="185" y="153"/>
                      </a:lnTo>
                      <a:lnTo>
                        <a:pt x="186" y="136"/>
                      </a:lnTo>
                      <a:lnTo>
                        <a:pt x="173" y="117"/>
                      </a:lnTo>
                      <a:lnTo>
                        <a:pt x="147" y="105"/>
                      </a:lnTo>
                      <a:lnTo>
                        <a:pt x="129" y="82"/>
                      </a:lnTo>
                      <a:lnTo>
                        <a:pt x="131" y="63"/>
                      </a:lnTo>
                      <a:lnTo>
                        <a:pt x="140" y="56"/>
                      </a:lnTo>
                      <a:lnTo>
                        <a:pt x="136" y="41"/>
                      </a:lnTo>
                      <a:lnTo>
                        <a:pt x="123" y="34"/>
                      </a:lnTo>
                      <a:lnTo>
                        <a:pt x="105" y="5"/>
                      </a:lnTo>
                      <a:lnTo>
                        <a:pt x="105" y="5"/>
                      </a:lnTo>
                      <a:lnTo>
                        <a:pt x="97" y="9"/>
                      </a:lnTo>
                      <a:lnTo>
                        <a:pt x="88" y="3"/>
                      </a:lnTo>
                      <a:lnTo>
                        <a:pt x="88" y="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0" name="Iceland" descr="{&quot;Key&quot;:&quot;iceland&quot;,&quot;Name&quot;:&quot;Iceland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645E664C-2F24-C873-357C-A52785E1D6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89562" y="2028826"/>
                  <a:ext cx="268287" cy="100013"/>
                </a:xfrm>
                <a:custGeom>
                  <a:avLst/>
                  <a:gdLst>
                    <a:gd name="T0" fmla="*/ 158 w 169"/>
                    <a:gd name="T1" fmla="*/ 1 h 63"/>
                    <a:gd name="T2" fmla="*/ 131 w 169"/>
                    <a:gd name="T3" fmla="*/ 0 h 63"/>
                    <a:gd name="T4" fmla="*/ 104 w 169"/>
                    <a:gd name="T5" fmla="*/ 10 h 63"/>
                    <a:gd name="T6" fmla="*/ 86 w 169"/>
                    <a:gd name="T7" fmla="*/ 5 h 63"/>
                    <a:gd name="T8" fmla="*/ 60 w 169"/>
                    <a:gd name="T9" fmla="*/ 16 h 63"/>
                    <a:gd name="T10" fmla="*/ 37 w 169"/>
                    <a:gd name="T11" fmla="*/ 2 h 63"/>
                    <a:gd name="T12" fmla="*/ 13 w 169"/>
                    <a:gd name="T13" fmla="*/ 5 h 63"/>
                    <a:gd name="T14" fmla="*/ 0 w 169"/>
                    <a:gd name="T15" fmla="*/ 19 h 63"/>
                    <a:gd name="T16" fmla="*/ 33 w 169"/>
                    <a:gd name="T17" fmla="*/ 23 h 63"/>
                    <a:gd name="T18" fmla="*/ 32 w 169"/>
                    <a:gd name="T19" fmla="*/ 30 h 63"/>
                    <a:gd name="T20" fmla="*/ 3 w 169"/>
                    <a:gd name="T21" fmla="*/ 34 h 63"/>
                    <a:gd name="T22" fmla="*/ 35 w 169"/>
                    <a:gd name="T23" fmla="*/ 44 h 63"/>
                    <a:gd name="T24" fmla="*/ 19 w 169"/>
                    <a:gd name="T25" fmla="*/ 53 h 63"/>
                    <a:gd name="T26" fmla="*/ 62 w 169"/>
                    <a:gd name="T27" fmla="*/ 60 h 63"/>
                    <a:gd name="T28" fmla="*/ 83 w 169"/>
                    <a:gd name="T29" fmla="*/ 63 h 63"/>
                    <a:gd name="T30" fmla="*/ 98 w 169"/>
                    <a:gd name="T31" fmla="*/ 59 h 63"/>
                    <a:gd name="T32" fmla="*/ 145 w 169"/>
                    <a:gd name="T33" fmla="*/ 45 h 63"/>
                    <a:gd name="T34" fmla="*/ 169 w 169"/>
                    <a:gd name="T35" fmla="*/ 29 h 63"/>
                    <a:gd name="T36" fmla="*/ 152 w 169"/>
                    <a:gd name="T37" fmla="*/ 15 h 63"/>
                    <a:gd name="T38" fmla="*/ 158 w 169"/>
                    <a:gd name="T39" fmla="*/ 1 h 63"/>
                    <a:gd name="T40" fmla="*/ 158 w 169"/>
                    <a:gd name="T41" fmla="*/ 1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69" h="63">
                      <a:moveTo>
                        <a:pt x="158" y="1"/>
                      </a:moveTo>
                      <a:lnTo>
                        <a:pt x="131" y="0"/>
                      </a:lnTo>
                      <a:lnTo>
                        <a:pt x="104" y="10"/>
                      </a:lnTo>
                      <a:lnTo>
                        <a:pt x="86" y="5"/>
                      </a:lnTo>
                      <a:lnTo>
                        <a:pt x="60" y="16"/>
                      </a:lnTo>
                      <a:lnTo>
                        <a:pt x="37" y="2"/>
                      </a:lnTo>
                      <a:lnTo>
                        <a:pt x="13" y="5"/>
                      </a:lnTo>
                      <a:lnTo>
                        <a:pt x="0" y="19"/>
                      </a:lnTo>
                      <a:lnTo>
                        <a:pt x="33" y="23"/>
                      </a:lnTo>
                      <a:lnTo>
                        <a:pt x="32" y="30"/>
                      </a:lnTo>
                      <a:lnTo>
                        <a:pt x="3" y="34"/>
                      </a:lnTo>
                      <a:lnTo>
                        <a:pt x="35" y="44"/>
                      </a:lnTo>
                      <a:lnTo>
                        <a:pt x="19" y="53"/>
                      </a:lnTo>
                      <a:lnTo>
                        <a:pt x="62" y="60"/>
                      </a:lnTo>
                      <a:lnTo>
                        <a:pt x="83" y="63"/>
                      </a:lnTo>
                      <a:lnTo>
                        <a:pt x="98" y="59"/>
                      </a:lnTo>
                      <a:lnTo>
                        <a:pt x="145" y="45"/>
                      </a:lnTo>
                      <a:lnTo>
                        <a:pt x="169" y="29"/>
                      </a:lnTo>
                      <a:lnTo>
                        <a:pt x="152" y="15"/>
                      </a:lnTo>
                      <a:lnTo>
                        <a:pt x="158" y="1"/>
                      </a:lnTo>
                      <a:lnTo>
                        <a:pt x="158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1" name="Israel" descr="{&quot;Key&quot;:&quot;israel&quot;,&quot;Name&quot;:&quot;Israel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FD772CFE-71C6-7C49-F099-18AFE723B7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92950" y="3227388"/>
                  <a:ext cx="42862" cy="142875"/>
                </a:xfrm>
                <a:custGeom>
                  <a:avLst/>
                  <a:gdLst>
                    <a:gd name="T0" fmla="*/ 26 w 27"/>
                    <a:gd name="T1" fmla="*/ 0 h 90"/>
                    <a:gd name="T2" fmla="*/ 21 w 27"/>
                    <a:gd name="T3" fmla="*/ 0 h 90"/>
                    <a:gd name="T4" fmla="*/ 19 w 27"/>
                    <a:gd name="T5" fmla="*/ 5 h 90"/>
                    <a:gd name="T6" fmla="*/ 13 w 27"/>
                    <a:gd name="T7" fmla="*/ 5 h 90"/>
                    <a:gd name="T8" fmla="*/ 12 w 27"/>
                    <a:gd name="T9" fmla="*/ 5 h 90"/>
                    <a:gd name="T10" fmla="*/ 10 w 27"/>
                    <a:gd name="T11" fmla="*/ 12 h 90"/>
                    <a:gd name="T12" fmla="*/ 8 w 27"/>
                    <a:gd name="T13" fmla="*/ 29 h 90"/>
                    <a:gd name="T14" fmla="*/ 3 w 27"/>
                    <a:gd name="T15" fmla="*/ 40 h 90"/>
                    <a:gd name="T16" fmla="*/ 5 w 27"/>
                    <a:gd name="T17" fmla="*/ 42 h 90"/>
                    <a:gd name="T18" fmla="*/ 0 w 27"/>
                    <a:gd name="T19" fmla="*/ 49 h 90"/>
                    <a:gd name="T20" fmla="*/ 0 w 27"/>
                    <a:gd name="T21" fmla="*/ 49 h 90"/>
                    <a:gd name="T22" fmla="*/ 15 w 27"/>
                    <a:gd name="T23" fmla="*/ 84 h 90"/>
                    <a:gd name="T24" fmla="*/ 17 w 27"/>
                    <a:gd name="T25" fmla="*/ 90 h 90"/>
                    <a:gd name="T26" fmla="*/ 23 w 27"/>
                    <a:gd name="T27" fmla="*/ 52 h 90"/>
                    <a:gd name="T28" fmla="*/ 22 w 27"/>
                    <a:gd name="T29" fmla="*/ 43 h 90"/>
                    <a:gd name="T30" fmla="*/ 13 w 27"/>
                    <a:gd name="T31" fmla="*/ 46 h 90"/>
                    <a:gd name="T32" fmla="*/ 14 w 27"/>
                    <a:gd name="T33" fmla="*/ 40 h 90"/>
                    <a:gd name="T34" fmla="*/ 17 w 27"/>
                    <a:gd name="T35" fmla="*/ 37 h 90"/>
                    <a:gd name="T36" fmla="*/ 13 w 27"/>
                    <a:gd name="T37" fmla="*/ 34 h 90"/>
                    <a:gd name="T38" fmla="*/ 15 w 27"/>
                    <a:gd name="T39" fmla="*/ 18 h 90"/>
                    <a:gd name="T40" fmla="*/ 23 w 27"/>
                    <a:gd name="T41" fmla="*/ 21 h 90"/>
                    <a:gd name="T42" fmla="*/ 25 w 27"/>
                    <a:gd name="T43" fmla="*/ 14 h 90"/>
                    <a:gd name="T44" fmla="*/ 25 w 27"/>
                    <a:gd name="T45" fmla="*/ 14 h 90"/>
                    <a:gd name="T46" fmla="*/ 27 w 27"/>
                    <a:gd name="T47" fmla="*/ 10 h 90"/>
                    <a:gd name="T48" fmla="*/ 26 w 27"/>
                    <a:gd name="T49" fmla="*/ 0 h 90"/>
                    <a:gd name="T50" fmla="*/ 26 w 27"/>
                    <a:gd name="T51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" h="90">
                      <a:moveTo>
                        <a:pt x="26" y="0"/>
                      </a:moveTo>
                      <a:lnTo>
                        <a:pt x="21" y="0"/>
                      </a:lnTo>
                      <a:lnTo>
                        <a:pt x="19" y="5"/>
                      </a:lnTo>
                      <a:lnTo>
                        <a:pt x="13" y="5"/>
                      </a:lnTo>
                      <a:lnTo>
                        <a:pt x="12" y="5"/>
                      </a:lnTo>
                      <a:lnTo>
                        <a:pt x="10" y="12"/>
                      </a:lnTo>
                      <a:lnTo>
                        <a:pt x="8" y="29"/>
                      </a:lnTo>
                      <a:lnTo>
                        <a:pt x="3" y="40"/>
                      </a:lnTo>
                      <a:lnTo>
                        <a:pt x="5" y="42"/>
                      </a:lnTo>
                      <a:lnTo>
                        <a:pt x="0" y="49"/>
                      </a:lnTo>
                      <a:lnTo>
                        <a:pt x="0" y="49"/>
                      </a:lnTo>
                      <a:lnTo>
                        <a:pt x="15" y="84"/>
                      </a:lnTo>
                      <a:lnTo>
                        <a:pt x="17" y="90"/>
                      </a:lnTo>
                      <a:lnTo>
                        <a:pt x="23" y="52"/>
                      </a:lnTo>
                      <a:lnTo>
                        <a:pt x="22" y="43"/>
                      </a:lnTo>
                      <a:lnTo>
                        <a:pt x="13" y="46"/>
                      </a:lnTo>
                      <a:lnTo>
                        <a:pt x="14" y="40"/>
                      </a:lnTo>
                      <a:lnTo>
                        <a:pt x="17" y="37"/>
                      </a:lnTo>
                      <a:lnTo>
                        <a:pt x="13" y="34"/>
                      </a:lnTo>
                      <a:lnTo>
                        <a:pt x="15" y="18"/>
                      </a:lnTo>
                      <a:lnTo>
                        <a:pt x="23" y="21"/>
                      </a:lnTo>
                      <a:lnTo>
                        <a:pt x="25" y="14"/>
                      </a:lnTo>
                      <a:lnTo>
                        <a:pt x="25" y="14"/>
                      </a:lnTo>
                      <a:lnTo>
                        <a:pt x="27" y="10"/>
                      </a:lnTo>
                      <a:lnTo>
                        <a:pt x="26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2" name="Italy" descr="{&quot;Key&quot;:&quot;italy&quot;,&quot;Name&quot;:&quot;Italy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E9D4AEB-C9B3-805A-62EB-CA91D001EA8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202362" y="2711451"/>
                  <a:ext cx="365125" cy="388938"/>
                </a:xfrm>
                <a:custGeom>
                  <a:avLst/>
                  <a:gdLst>
                    <a:gd name="T0" fmla="*/ 161 w 230"/>
                    <a:gd name="T1" fmla="*/ 208 h 245"/>
                    <a:gd name="T2" fmla="*/ 119 w 230"/>
                    <a:gd name="T3" fmla="*/ 209 h 245"/>
                    <a:gd name="T4" fmla="*/ 144 w 230"/>
                    <a:gd name="T5" fmla="*/ 234 h 245"/>
                    <a:gd name="T6" fmla="*/ 170 w 230"/>
                    <a:gd name="T7" fmla="*/ 245 h 245"/>
                    <a:gd name="T8" fmla="*/ 170 w 230"/>
                    <a:gd name="T9" fmla="*/ 226 h 245"/>
                    <a:gd name="T10" fmla="*/ 50 w 230"/>
                    <a:gd name="T11" fmla="*/ 136 h 245"/>
                    <a:gd name="T12" fmla="*/ 30 w 230"/>
                    <a:gd name="T13" fmla="*/ 142 h 245"/>
                    <a:gd name="T14" fmla="*/ 37 w 230"/>
                    <a:gd name="T15" fmla="*/ 184 h 245"/>
                    <a:gd name="T16" fmla="*/ 52 w 230"/>
                    <a:gd name="T17" fmla="*/ 182 h 245"/>
                    <a:gd name="T18" fmla="*/ 63 w 230"/>
                    <a:gd name="T19" fmla="*/ 152 h 245"/>
                    <a:gd name="T20" fmla="*/ 50 w 230"/>
                    <a:gd name="T21" fmla="*/ 136 h 245"/>
                    <a:gd name="T22" fmla="*/ 98 w 230"/>
                    <a:gd name="T23" fmla="*/ 0 h 245"/>
                    <a:gd name="T24" fmla="*/ 79 w 230"/>
                    <a:gd name="T25" fmla="*/ 8 h 245"/>
                    <a:gd name="T26" fmla="*/ 67 w 230"/>
                    <a:gd name="T27" fmla="*/ 14 h 245"/>
                    <a:gd name="T28" fmla="*/ 44 w 230"/>
                    <a:gd name="T29" fmla="*/ 15 h 245"/>
                    <a:gd name="T30" fmla="*/ 32 w 230"/>
                    <a:gd name="T31" fmla="*/ 25 h 245"/>
                    <a:gd name="T32" fmla="*/ 18 w 230"/>
                    <a:gd name="T33" fmla="*/ 29 h 245"/>
                    <a:gd name="T34" fmla="*/ 1 w 230"/>
                    <a:gd name="T35" fmla="*/ 26 h 245"/>
                    <a:gd name="T36" fmla="*/ 7 w 230"/>
                    <a:gd name="T37" fmla="*/ 41 h 245"/>
                    <a:gd name="T38" fmla="*/ 6 w 230"/>
                    <a:gd name="T39" fmla="*/ 66 h 245"/>
                    <a:gd name="T40" fmla="*/ 14 w 230"/>
                    <a:gd name="T41" fmla="*/ 79 h 245"/>
                    <a:gd name="T42" fmla="*/ 32 w 230"/>
                    <a:gd name="T43" fmla="*/ 66 h 245"/>
                    <a:gd name="T44" fmla="*/ 56 w 230"/>
                    <a:gd name="T45" fmla="*/ 71 h 245"/>
                    <a:gd name="T46" fmla="*/ 73 w 230"/>
                    <a:gd name="T47" fmla="*/ 96 h 245"/>
                    <a:gd name="T48" fmla="*/ 105 w 230"/>
                    <a:gd name="T49" fmla="*/ 124 h 245"/>
                    <a:gd name="T50" fmla="*/ 136 w 230"/>
                    <a:gd name="T51" fmla="*/ 136 h 245"/>
                    <a:gd name="T52" fmla="*/ 156 w 230"/>
                    <a:gd name="T53" fmla="*/ 150 h 245"/>
                    <a:gd name="T54" fmla="*/ 171 w 230"/>
                    <a:gd name="T55" fmla="*/ 163 h 245"/>
                    <a:gd name="T56" fmla="*/ 186 w 230"/>
                    <a:gd name="T57" fmla="*/ 189 h 245"/>
                    <a:gd name="T58" fmla="*/ 180 w 230"/>
                    <a:gd name="T59" fmla="*/ 207 h 245"/>
                    <a:gd name="T60" fmla="*/ 188 w 230"/>
                    <a:gd name="T61" fmla="*/ 212 h 245"/>
                    <a:gd name="T62" fmla="*/ 205 w 230"/>
                    <a:gd name="T63" fmla="*/ 190 h 245"/>
                    <a:gd name="T64" fmla="*/ 192 w 230"/>
                    <a:gd name="T65" fmla="*/ 169 h 245"/>
                    <a:gd name="T66" fmla="*/ 216 w 230"/>
                    <a:gd name="T67" fmla="*/ 157 h 245"/>
                    <a:gd name="T68" fmla="*/ 230 w 230"/>
                    <a:gd name="T69" fmla="*/ 160 h 245"/>
                    <a:gd name="T70" fmla="*/ 210 w 230"/>
                    <a:gd name="T71" fmla="*/ 143 h 245"/>
                    <a:gd name="T72" fmla="*/ 178 w 230"/>
                    <a:gd name="T73" fmla="*/ 128 h 245"/>
                    <a:gd name="T74" fmla="*/ 178 w 230"/>
                    <a:gd name="T75" fmla="*/ 118 h 245"/>
                    <a:gd name="T76" fmla="*/ 140 w 230"/>
                    <a:gd name="T77" fmla="*/ 100 h 245"/>
                    <a:gd name="T78" fmla="*/ 112 w 230"/>
                    <a:gd name="T79" fmla="*/ 70 h 245"/>
                    <a:gd name="T80" fmla="*/ 106 w 230"/>
                    <a:gd name="T81" fmla="*/ 51 h 245"/>
                    <a:gd name="T82" fmla="*/ 119 w 230"/>
                    <a:gd name="T83" fmla="*/ 31 h 245"/>
                    <a:gd name="T84" fmla="*/ 129 w 230"/>
                    <a:gd name="T85" fmla="*/ 25 h 245"/>
                    <a:gd name="T86" fmla="*/ 104 w 230"/>
                    <a:gd name="T87" fmla="*/ 8 h 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30" h="245">
                      <a:moveTo>
                        <a:pt x="176" y="206"/>
                      </a:moveTo>
                      <a:lnTo>
                        <a:pt x="161" y="208"/>
                      </a:lnTo>
                      <a:lnTo>
                        <a:pt x="141" y="211"/>
                      </a:lnTo>
                      <a:lnTo>
                        <a:pt x="119" y="209"/>
                      </a:lnTo>
                      <a:lnTo>
                        <a:pt x="116" y="221"/>
                      </a:lnTo>
                      <a:lnTo>
                        <a:pt x="144" y="234"/>
                      </a:lnTo>
                      <a:lnTo>
                        <a:pt x="154" y="236"/>
                      </a:lnTo>
                      <a:lnTo>
                        <a:pt x="170" y="245"/>
                      </a:lnTo>
                      <a:lnTo>
                        <a:pt x="173" y="233"/>
                      </a:lnTo>
                      <a:lnTo>
                        <a:pt x="170" y="226"/>
                      </a:lnTo>
                      <a:lnTo>
                        <a:pt x="176" y="206"/>
                      </a:lnTo>
                      <a:close/>
                      <a:moveTo>
                        <a:pt x="50" y="136"/>
                      </a:moveTo>
                      <a:lnTo>
                        <a:pt x="41" y="142"/>
                      </a:lnTo>
                      <a:lnTo>
                        <a:pt x="30" y="142"/>
                      </a:lnTo>
                      <a:lnTo>
                        <a:pt x="35" y="156"/>
                      </a:lnTo>
                      <a:lnTo>
                        <a:pt x="37" y="184"/>
                      </a:lnTo>
                      <a:lnTo>
                        <a:pt x="44" y="190"/>
                      </a:lnTo>
                      <a:lnTo>
                        <a:pt x="52" y="182"/>
                      </a:lnTo>
                      <a:lnTo>
                        <a:pt x="61" y="184"/>
                      </a:lnTo>
                      <a:lnTo>
                        <a:pt x="63" y="152"/>
                      </a:lnTo>
                      <a:lnTo>
                        <a:pt x="50" y="136"/>
                      </a:lnTo>
                      <a:lnTo>
                        <a:pt x="50" y="136"/>
                      </a:lnTo>
                      <a:close/>
                      <a:moveTo>
                        <a:pt x="104" y="8"/>
                      </a:moveTo>
                      <a:lnTo>
                        <a:pt x="98" y="0"/>
                      </a:lnTo>
                      <a:lnTo>
                        <a:pt x="81" y="3"/>
                      </a:lnTo>
                      <a:lnTo>
                        <a:pt x="79" y="8"/>
                      </a:lnTo>
                      <a:lnTo>
                        <a:pt x="68" y="4"/>
                      </a:lnTo>
                      <a:lnTo>
                        <a:pt x="67" y="14"/>
                      </a:lnTo>
                      <a:lnTo>
                        <a:pt x="58" y="18"/>
                      </a:lnTo>
                      <a:lnTo>
                        <a:pt x="44" y="15"/>
                      </a:lnTo>
                      <a:lnTo>
                        <a:pt x="41" y="25"/>
                      </a:lnTo>
                      <a:lnTo>
                        <a:pt x="32" y="25"/>
                      </a:lnTo>
                      <a:lnTo>
                        <a:pt x="28" y="21"/>
                      </a:lnTo>
                      <a:lnTo>
                        <a:pt x="18" y="29"/>
                      </a:lnTo>
                      <a:lnTo>
                        <a:pt x="10" y="30"/>
                      </a:lnTo>
                      <a:lnTo>
                        <a:pt x="1" y="26"/>
                      </a:lnTo>
                      <a:lnTo>
                        <a:pt x="0" y="32"/>
                      </a:lnTo>
                      <a:lnTo>
                        <a:pt x="7" y="41"/>
                      </a:lnTo>
                      <a:lnTo>
                        <a:pt x="0" y="47"/>
                      </a:lnTo>
                      <a:lnTo>
                        <a:pt x="6" y="66"/>
                      </a:lnTo>
                      <a:lnTo>
                        <a:pt x="16" y="69"/>
                      </a:lnTo>
                      <a:lnTo>
                        <a:pt x="14" y="79"/>
                      </a:lnTo>
                      <a:lnTo>
                        <a:pt x="22" y="77"/>
                      </a:lnTo>
                      <a:lnTo>
                        <a:pt x="32" y="66"/>
                      </a:lnTo>
                      <a:lnTo>
                        <a:pt x="41" y="63"/>
                      </a:lnTo>
                      <a:lnTo>
                        <a:pt x="56" y="71"/>
                      </a:lnTo>
                      <a:lnTo>
                        <a:pt x="67" y="73"/>
                      </a:lnTo>
                      <a:lnTo>
                        <a:pt x="73" y="96"/>
                      </a:lnTo>
                      <a:lnTo>
                        <a:pt x="87" y="109"/>
                      </a:lnTo>
                      <a:lnTo>
                        <a:pt x="105" y="124"/>
                      </a:lnTo>
                      <a:lnTo>
                        <a:pt x="121" y="135"/>
                      </a:lnTo>
                      <a:lnTo>
                        <a:pt x="136" y="136"/>
                      </a:lnTo>
                      <a:lnTo>
                        <a:pt x="144" y="145"/>
                      </a:lnTo>
                      <a:lnTo>
                        <a:pt x="156" y="150"/>
                      </a:lnTo>
                      <a:lnTo>
                        <a:pt x="163" y="160"/>
                      </a:lnTo>
                      <a:lnTo>
                        <a:pt x="171" y="163"/>
                      </a:lnTo>
                      <a:lnTo>
                        <a:pt x="178" y="175"/>
                      </a:lnTo>
                      <a:lnTo>
                        <a:pt x="186" y="189"/>
                      </a:lnTo>
                      <a:lnTo>
                        <a:pt x="182" y="194"/>
                      </a:lnTo>
                      <a:lnTo>
                        <a:pt x="180" y="207"/>
                      </a:lnTo>
                      <a:lnTo>
                        <a:pt x="180" y="214"/>
                      </a:lnTo>
                      <a:lnTo>
                        <a:pt x="188" y="212"/>
                      </a:lnTo>
                      <a:lnTo>
                        <a:pt x="197" y="191"/>
                      </a:lnTo>
                      <a:lnTo>
                        <a:pt x="205" y="190"/>
                      </a:lnTo>
                      <a:lnTo>
                        <a:pt x="207" y="178"/>
                      </a:lnTo>
                      <a:lnTo>
                        <a:pt x="192" y="169"/>
                      </a:lnTo>
                      <a:lnTo>
                        <a:pt x="199" y="154"/>
                      </a:lnTo>
                      <a:lnTo>
                        <a:pt x="216" y="157"/>
                      </a:lnTo>
                      <a:lnTo>
                        <a:pt x="227" y="169"/>
                      </a:lnTo>
                      <a:lnTo>
                        <a:pt x="230" y="160"/>
                      </a:lnTo>
                      <a:lnTo>
                        <a:pt x="228" y="156"/>
                      </a:lnTo>
                      <a:lnTo>
                        <a:pt x="210" y="143"/>
                      </a:lnTo>
                      <a:lnTo>
                        <a:pt x="196" y="137"/>
                      </a:lnTo>
                      <a:lnTo>
                        <a:pt x="178" y="128"/>
                      </a:lnTo>
                      <a:lnTo>
                        <a:pt x="183" y="124"/>
                      </a:lnTo>
                      <a:lnTo>
                        <a:pt x="178" y="118"/>
                      </a:lnTo>
                      <a:lnTo>
                        <a:pt x="163" y="118"/>
                      </a:lnTo>
                      <a:lnTo>
                        <a:pt x="140" y="100"/>
                      </a:lnTo>
                      <a:lnTo>
                        <a:pt x="130" y="81"/>
                      </a:lnTo>
                      <a:lnTo>
                        <a:pt x="112" y="70"/>
                      </a:lnTo>
                      <a:lnTo>
                        <a:pt x="104" y="58"/>
                      </a:lnTo>
                      <a:lnTo>
                        <a:pt x="106" y="51"/>
                      </a:lnTo>
                      <a:lnTo>
                        <a:pt x="105" y="40"/>
                      </a:lnTo>
                      <a:lnTo>
                        <a:pt x="119" y="31"/>
                      </a:lnTo>
                      <a:lnTo>
                        <a:pt x="135" y="35"/>
                      </a:lnTo>
                      <a:lnTo>
                        <a:pt x="129" y="25"/>
                      </a:lnTo>
                      <a:lnTo>
                        <a:pt x="130" y="14"/>
                      </a:lnTo>
                      <a:lnTo>
                        <a:pt x="104" y="8"/>
                      </a:lnTo>
                      <a:lnTo>
                        <a:pt x="104" y="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3" name="Jamaica" descr="{&quot;Key&quot;:&quot;jamaica&quot;,&quot;Name&quot;:&quot;Jamaic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31A17BE2-EC36-CF35-6CBA-A64E186EEA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30587" y="3784601"/>
                  <a:ext cx="66675" cy="30163"/>
                </a:xfrm>
                <a:custGeom>
                  <a:avLst/>
                  <a:gdLst>
                    <a:gd name="T0" fmla="*/ 28 w 42"/>
                    <a:gd name="T1" fmla="*/ 15 h 19"/>
                    <a:gd name="T2" fmla="*/ 42 w 42"/>
                    <a:gd name="T3" fmla="*/ 15 h 19"/>
                    <a:gd name="T4" fmla="*/ 40 w 42"/>
                    <a:gd name="T5" fmla="*/ 8 h 19"/>
                    <a:gd name="T6" fmla="*/ 29 w 42"/>
                    <a:gd name="T7" fmla="*/ 2 h 19"/>
                    <a:gd name="T8" fmla="*/ 16 w 42"/>
                    <a:gd name="T9" fmla="*/ 1 h 19"/>
                    <a:gd name="T10" fmla="*/ 12 w 42"/>
                    <a:gd name="T11" fmla="*/ 0 h 19"/>
                    <a:gd name="T12" fmla="*/ 2 w 42"/>
                    <a:gd name="T13" fmla="*/ 1 h 19"/>
                    <a:gd name="T14" fmla="*/ 0 w 42"/>
                    <a:gd name="T15" fmla="*/ 7 h 19"/>
                    <a:gd name="T16" fmla="*/ 11 w 42"/>
                    <a:gd name="T17" fmla="*/ 15 h 19"/>
                    <a:gd name="T18" fmla="*/ 22 w 42"/>
                    <a:gd name="T19" fmla="*/ 19 h 19"/>
                    <a:gd name="T20" fmla="*/ 28 w 42"/>
                    <a:gd name="T21" fmla="*/ 15 h 19"/>
                    <a:gd name="T22" fmla="*/ 28 w 42"/>
                    <a:gd name="T23" fmla="*/ 15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2" h="19">
                      <a:moveTo>
                        <a:pt x="28" y="15"/>
                      </a:moveTo>
                      <a:lnTo>
                        <a:pt x="42" y="15"/>
                      </a:lnTo>
                      <a:lnTo>
                        <a:pt x="40" y="8"/>
                      </a:lnTo>
                      <a:lnTo>
                        <a:pt x="29" y="2"/>
                      </a:lnTo>
                      <a:lnTo>
                        <a:pt x="16" y="1"/>
                      </a:lnTo>
                      <a:lnTo>
                        <a:pt x="12" y="0"/>
                      </a:lnTo>
                      <a:lnTo>
                        <a:pt x="2" y="1"/>
                      </a:lnTo>
                      <a:lnTo>
                        <a:pt x="0" y="7"/>
                      </a:lnTo>
                      <a:lnTo>
                        <a:pt x="11" y="15"/>
                      </a:lnTo>
                      <a:lnTo>
                        <a:pt x="22" y="19"/>
                      </a:lnTo>
                      <a:lnTo>
                        <a:pt x="28" y="15"/>
                      </a:lnTo>
                      <a:lnTo>
                        <a:pt x="28" y="1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4" name="Jordan" descr="{&quot;Key&quot;:&quot;jordan&quot;,&quot;Name&quot;:&quot;Jord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F71C1532-7366-FF45-590F-215A07E4D1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19937" y="3225801"/>
                  <a:ext cx="125412" cy="157163"/>
                </a:xfrm>
                <a:custGeom>
                  <a:avLst/>
                  <a:gdLst>
                    <a:gd name="T0" fmla="*/ 79 w 79"/>
                    <a:gd name="T1" fmla="*/ 28 h 99"/>
                    <a:gd name="T2" fmla="*/ 68 w 79"/>
                    <a:gd name="T3" fmla="*/ 0 h 99"/>
                    <a:gd name="T4" fmla="*/ 32 w 79"/>
                    <a:gd name="T5" fmla="*/ 24 h 99"/>
                    <a:gd name="T6" fmla="*/ 8 w 79"/>
                    <a:gd name="T7" fmla="*/ 15 h 99"/>
                    <a:gd name="T8" fmla="*/ 6 w 79"/>
                    <a:gd name="T9" fmla="*/ 22 h 99"/>
                    <a:gd name="T10" fmla="*/ 7 w 79"/>
                    <a:gd name="T11" fmla="*/ 37 h 99"/>
                    <a:gd name="T12" fmla="*/ 5 w 79"/>
                    <a:gd name="T13" fmla="*/ 44 h 99"/>
                    <a:gd name="T14" fmla="*/ 6 w 79"/>
                    <a:gd name="T15" fmla="*/ 53 h 99"/>
                    <a:gd name="T16" fmla="*/ 0 w 79"/>
                    <a:gd name="T17" fmla="*/ 91 h 99"/>
                    <a:gd name="T18" fmla="*/ 1 w 79"/>
                    <a:gd name="T19" fmla="*/ 95 h 99"/>
                    <a:gd name="T20" fmla="*/ 24 w 79"/>
                    <a:gd name="T21" fmla="*/ 99 h 99"/>
                    <a:gd name="T22" fmla="*/ 32 w 79"/>
                    <a:gd name="T23" fmla="*/ 91 h 99"/>
                    <a:gd name="T24" fmla="*/ 36 w 79"/>
                    <a:gd name="T25" fmla="*/ 82 h 99"/>
                    <a:gd name="T26" fmla="*/ 51 w 79"/>
                    <a:gd name="T27" fmla="*/ 79 h 99"/>
                    <a:gd name="T28" fmla="*/ 54 w 79"/>
                    <a:gd name="T29" fmla="*/ 71 h 99"/>
                    <a:gd name="T30" fmla="*/ 60 w 79"/>
                    <a:gd name="T31" fmla="*/ 67 h 99"/>
                    <a:gd name="T32" fmla="*/ 37 w 79"/>
                    <a:gd name="T33" fmla="*/ 43 h 99"/>
                    <a:gd name="T34" fmla="*/ 76 w 79"/>
                    <a:gd name="T35" fmla="*/ 31 h 99"/>
                    <a:gd name="T36" fmla="*/ 79 w 79"/>
                    <a:gd name="T37" fmla="*/ 28 h 99"/>
                    <a:gd name="T38" fmla="*/ 79 w 79"/>
                    <a:gd name="T39" fmla="*/ 28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79" h="99">
                      <a:moveTo>
                        <a:pt x="79" y="28"/>
                      </a:moveTo>
                      <a:lnTo>
                        <a:pt x="68" y="0"/>
                      </a:lnTo>
                      <a:lnTo>
                        <a:pt x="32" y="24"/>
                      </a:lnTo>
                      <a:lnTo>
                        <a:pt x="8" y="15"/>
                      </a:lnTo>
                      <a:lnTo>
                        <a:pt x="6" y="22"/>
                      </a:lnTo>
                      <a:lnTo>
                        <a:pt x="7" y="37"/>
                      </a:lnTo>
                      <a:lnTo>
                        <a:pt x="5" y="44"/>
                      </a:lnTo>
                      <a:lnTo>
                        <a:pt x="6" y="53"/>
                      </a:lnTo>
                      <a:lnTo>
                        <a:pt x="0" y="91"/>
                      </a:lnTo>
                      <a:lnTo>
                        <a:pt x="1" y="95"/>
                      </a:lnTo>
                      <a:lnTo>
                        <a:pt x="24" y="99"/>
                      </a:lnTo>
                      <a:lnTo>
                        <a:pt x="32" y="91"/>
                      </a:lnTo>
                      <a:lnTo>
                        <a:pt x="36" y="82"/>
                      </a:lnTo>
                      <a:lnTo>
                        <a:pt x="51" y="79"/>
                      </a:lnTo>
                      <a:lnTo>
                        <a:pt x="54" y="71"/>
                      </a:lnTo>
                      <a:lnTo>
                        <a:pt x="60" y="67"/>
                      </a:lnTo>
                      <a:lnTo>
                        <a:pt x="37" y="43"/>
                      </a:lnTo>
                      <a:lnTo>
                        <a:pt x="76" y="31"/>
                      </a:lnTo>
                      <a:lnTo>
                        <a:pt x="79" y="28"/>
                      </a:lnTo>
                      <a:lnTo>
                        <a:pt x="79" y="2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5" name="Japan" descr="{&quot;Key&quot;:&quot;japan&quot;,&quot;Name&quot;:&quot;Jap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D41DDC43-0AD8-66E7-9F78-D2CDCFB3863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093325" y="2768601"/>
                  <a:ext cx="314325" cy="544513"/>
                </a:xfrm>
                <a:custGeom>
                  <a:avLst/>
                  <a:gdLst>
                    <a:gd name="T0" fmla="*/ 79 w 198"/>
                    <a:gd name="T1" fmla="*/ 263 h 343"/>
                    <a:gd name="T2" fmla="*/ 62 w 198"/>
                    <a:gd name="T3" fmla="*/ 271 h 343"/>
                    <a:gd name="T4" fmla="*/ 62 w 198"/>
                    <a:gd name="T5" fmla="*/ 296 h 343"/>
                    <a:gd name="T6" fmla="*/ 77 w 198"/>
                    <a:gd name="T7" fmla="*/ 289 h 343"/>
                    <a:gd name="T8" fmla="*/ 96 w 198"/>
                    <a:gd name="T9" fmla="*/ 291 h 343"/>
                    <a:gd name="T10" fmla="*/ 96 w 198"/>
                    <a:gd name="T11" fmla="*/ 269 h 343"/>
                    <a:gd name="T12" fmla="*/ 187 w 198"/>
                    <a:gd name="T13" fmla="*/ 196 h 343"/>
                    <a:gd name="T14" fmla="*/ 178 w 198"/>
                    <a:gd name="T15" fmla="*/ 148 h 343"/>
                    <a:gd name="T16" fmla="*/ 138 w 198"/>
                    <a:gd name="T17" fmla="*/ 95 h 343"/>
                    <a:gd name="T18" fmla="*/ 120 w 198"/>
                    <a:gd name="T19" fmla="*/ 115 h 343"/>
                    <a:gd name="T20" fmla="*/ 143 w 198"/>
                    <a:gd name="T21" fmla="*/ 171 h 343"/>
                    <a:gd name="T22" fmla="*/ 120 w 198"/>
                    <a:gd name="T23" fmla="*/ 205 h 343"/>
                    <a:gd name="T24" fmla="*/ 101 w 198"/>
                    <a:gd name="T25" fmla="*/ 235 h 343"/>
                    <a:gd name="T26" fmla="*/ 41 w 198"/>
                    <a:gd name="T27" fmla="*/ 238 h 343"/>
                    <a:gd name="T28" fmla="*/ 20 w 198"/>
                    <a:gd name="T29" fmla="*/ 267 h 343"/>
                    <a:gd name="T30" fmla="*/ 0 w 198"/>
                    <a:gd name="T31" fmla="*/ 289 h 343"/>
                    <a:gd name="T32" fmla="*/ 30 w 198"/>
                    <a:gd name="T33" fmla="*/ 312 h 343"/>
                    <a:gd name="T34" fmla="*/ 47 w 198"/>
                    <a:gd name="T35" fmla="*/ 343 h 343"/>
                    <a:gd name="T36" fmla="*/ 53 w 198"/>
                    <a:gd name="T37" fmla="*/ 292 h 343"/>
                    <a:gd name="T38" fmla="*/ 49 w 198"/>
                    <a:gd name="T39" fmla="*/ 275 h 343"/>
                    <a:gd name="T40" fmla="*/ 99 w 198"/>
                    <a:gd name="T41" fmla="*/ 258 h 343"/>
                    <a:gd name="T42" fmla="*/ 125 w 198"/>
                    <a:gd name="T43" fmla="*/ 285 h 343"/>
                    <a:gd name="T44" fmla="*/ 176 w 198"/>
                    <a:gd name="T45" fmla="*/ 256 h 343"/>
                    <a:gd name="T46" fmla="*/ 198 w 198"/>
                    <a:gd name="T47" fmla="*/ 228 h 343"/>
                    <a:gd name="T48" fmla="*/ 187 w 198"/>
                    <a:gd name="T49" fmla="*/ 196 h 343"/>
                    <a:gd name="T50" fmla="*/ 142 w 198"/>
                    <a:gd name="T51" fmla="*/ 32 h 343"/>
                    <a:gd name="T52" fmla="*/ 84 w 198"/>
                    <a:gd name="T53" fmla="*/ 0 h 343"/>
                    <a:gd name="T54" fmla="*/ 107 w 198"/>
                    <a:gd name="T55" fmla="*/ 50 h 343"/>
                    <a:gd name="T56" fmla="*/ 90 w 198"/>
                    <a:gd name="T57" fmla="*/ 68 h 343"/>
                    <a:gd name="T58" fmla="*/ 128 w 198"/>
                    <a:gd name="T59" fmla="*/ 92 h 343"/>
                    <a:gd name="T60" fmla="*/ 163 w 198"/>
                    <a:gd name="T61" fmla="*/ 81 h 343"/>
                    <a:gd name="T62" fmla="*/ 188 w 198"/>
                    <a:gd name="T63" fmla="*/ 52 h 343"/>
                    <a:gd name="T64" fmla="*/ 159 w 198"/>
                    <a:gd name="T65" fmla="*/ 36 h 343"/>
                    <a:gd name="T66" fmla="*/ 142 w 198"/>
                    <a:gd name="T67" fmla="*/ 32 h 3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98" h="343">
                      <a:moveTo>
                        <a:pt x="96" y="269"/>
                      </a:moveTo>
                      <a:lnTo>
                        <a:pt x="79" y="263"/>
                      </a:lnTo>
                      <a:lnTo>
                        <a:pt x="75" y="274"/>
                      </a:lnTo>
                      <a:lnTo>
                        <a:pt x="62" y="271"/>
                      </a:lnTo>
                      <a:lnTo>
                        <a:pt x="57" y="285"/>
                      </a:lnTo>
                      <a:lnTo>
                        <a:pt x="62" y="296"/>
                      </a:lnTo>
                      <a:lnTo>
                        <a:pt x="78" y="303"/>
                      </a:lnTo>
                      <a:lnTo>
                        <a:pt x="77" y="289"/>
                      </a:lnTo>
                      <a:lnTo>
                        <a:pt x="85" y="284"/>
                      </a:lnTo>
                      <a:lnTo>
                        <a:pt x="96" y="291"/>
                      </a:lnTo>
                      <a:lnTo>
                        <a:pt x="101" y="276"/>
                      </a:lnTo>
                      <a:lnTo>
                        <a:pt x="96" y="269"/>
                      </a:lnTo>
                      <a:lnTo>
                        <a:pt x="96" y="269"/>
                      </a:lnTo>
                      <a:close/>
                      <a:moveTo>
                        <a:pt x="187" y="196"/>
                      </a:moveTo>
                      <a:lnTo>
                        <a:pt x="173" y="172"/>
                      </a:lnTo>
                      <a:lnTo>
                        <a:pt x="178" y="148"/>
                      </a:lnTo>
                      <a:lnTo>
                        <a:pt x="167" y="128"/>
                      </a:lnTo>
                      <a:lnTo>
                        <a:pt x="138" y="95"/>
                      </a:lnTo>
                      <a:lnTo>
                        <a:pt x="120" y="100"/>
                      </a:lnTo>
                      <a:lnTo>
                        <a:pt x="120" y="115"/>
                      </a:lnTo>
                      <a:lnTo>
                        <a:pt x="139" y="141"/>
                      </a:lnTo>
                      <a:lnTo>
                        <a:pt x="143" y="171"/>
                      </a:lnTo>
                      <a:lnTo>
                        <a:pt x="137" y="180"/>
                      </a:lnTo>
                      <a:lnTo>
                        <a:pt x="120" y="205"/>
                      </a:lnTo>
                      <a:lnTo>
                        <a:pt x="101" y="192"/>
                      </a:lnTo>
                      <a:lnTo>
                        <a:pt x="101" y="235"/>
                      </a:lnTo>
                      <a:lnTo>
                        <a:pt x="78" y="231"/>
                      </a:lnTo>
                      <a:lnTo>
                        <a:pt x="41" y="238"/>
                      </a:lnTo>
                      <a:lnTo>
                        <a:pt x="35" y="254"/>
                      </a:lnTo>
                      <a:lnTo>
                        <a:pt x="20" y="267"/>
                      </a:lnTo>
                      <a:lnTo>
                        <a:pt x="16" y="282"/>
                      </a:lnTo>
                      <a:lnTo>
                        <a:pt x="0" y="289"/>
                      </a:lnTo>
                      <a:lnTo>
                        <a:pt x="15" y="305"/>
                      </a:lnTo>
                      <a:lnTo>
                        <a:pt x="30" y="312"/>
                      </a:lnTo>
                      <a:lnTo>
                        <a:pt x="34" y="333"/>
                      </a:lnTo>
                      <a:lnTo>
                        <a:pt x="47" y="343"/>
                      </a:lnTo>
                      <a:lnTo>
                        <a:pt x="56" y="332"/>
                      </a:lnTo>
                      <a:lnTo>
                        <a:pt x="53" y="292"/>
                      </a:lnTo>
                      <a:lnTo>
                        <a:pt x="25" y="275"/>
                      </a:lnTo>
                      <a:lnTo>
                        <a:pt x="49" y="275"/>
                      </a:lnTo>
                      <a:lnTo>
                        <a:pt x="67" y="263"/>
                      </a:lnTo>
                      <a:lnTo>
                        <a:pt x="99" y="258"/>
                      </a:lnTo>
                      <a:lnTo>
                        <a:pt x="109" y="276"/>
                      </a:lnTo>
                      <a:lnTo>
                        <a:pt x="125" y="285"/>
                      </a:lnTo>
                      <a:lnTo>
                        <a:pt x="142" y="258"/>
                      </a:lnTo>
                      <a:lnTo>
                        <a:pt x="176" y="256"/>
                      </a:lnTo>
                      <a:lnTo>
                        <a:pt x="196" y="245"/>
                      </a:lnTo>
                      <a:lnTo>
                        <a:pt x="198" y="228"/>
                      </a:lnTo>
                      <a:lnTo>
                        <a:pt x="189" y="216"/>
                      </a:lnTo>
                      <a:lnTo>
                        <a:pt x="187" y="196"/>
                      </a:lnTo>
                      <a:lnTo>
                        <a:pt x="187" y="196"/>
                      </a:lnTo>
                      <a:close/>
                      <a:moveTo>
                        <a:pt x="142" y="32"/>
                      </a:moveTo>
                      <a:lnTo>
                        <a:pt x="123" y="23"/>
                      </a:lnTo>
                      <a:lnTo>
                        <a:pt x="84" y="0"/>
                      </a:lnTo>
                      <a:lnTo>
                        <a:pt x="91" y="18"/>
                      </a:lnTo>
                      <a:lnTo>
                        <a:pt x="107" y="50"/>
                      </a:lnTo>
                      <a:lnTo>
                        <a:pt x="88" y="50"/>
                      </a:lnTo>
                      <a:lnTo>
                        <a:pt x="90" y="68"/>
                      </a:lnTo>
                      <a:lnTo>
                        <a:pt x="107" y="92"/>
                      </a:lnTo>
                      <a:lnTo>
                        <a:pt x="128" y="92"/>
                      </a:lnTo>
                      <a:lnTo>
                        <a:pt x="123" y="65"/>
                      </a:lnTo>
                      <a:lnTo>
                        <a:pt x="163" y="81"/>
                      </a:lnTo>
                      <a:lnTo>
                        <a:pt x="165" y="59"/>
                      </a:lnTo>
                      <a:lnTo>
                        <a:pt x="188" y="52"/>
                      </a:lnTo>
                      <a:lnTo>
                        <a:pt x="166" y="26"/>
                      </a:lnTo>
                      <a:lnTo>
                        <a:pt x="159" y="36"/>
                      </a:lnTo>
                      <a:lnTo>
                        <a:pt x="142" y="32"/>
                      </a:lnTo>
                      <a:lnTo>
                        <a:pt x="142" y="3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6" name="Kazakhstan" descr="{&quot;Key&quot;:&quot;kazakhstan&quot;,&quot;Name&quot;:&quot;Kazakhst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9B37A8A0-A29F-3CF5-44B1-75225E3BC0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9650" y="2409826"/>
                  <a:ext cx="1181100" cy="536575"/>
                </a:xfrm>
                <a:custGeom>
                  <a:avLst/>
                  <a:gdLst>
                    <a:gd name="T0" fmla="*/ 351 w 744"/>
                    <a:gd name="T1" fmla="*/ 0 h 338"/>
                    <a:gd name="T2" fmla="*/ 299 w 744"/>
                    <a:gd name="T3" fmla="*/ 18 h 338"/>
                    <a:gd name="T4" fmla="*/ 230 w 744"/>
                    <a:gd name="T5" fmla="*/ 31 h 338"/>
                    <a:gd name="T6" fmla="*/ 243 w 744"/>
                    <a:gd name="T7" fmla="*/ 54 h 338"/>
                    <a:gd name="T8" fmla="*/ 234 w 744"/>
                    <a:gd name="T9" fmla="*/ 66 h 338"/>
                    <a:gd name="T10" fmla="*/ 256 w 744"/>
                    <a:gd name="T11" fmla="*/ 93 h 338"/>
                    <a:gd name="T12" fmla="*/ 229 w 744"/>
                    <a:gd name="T13" fmla="*/ 103 h 338"/>
                    <a:gd name="T14" fmla="*/ 199 w 744"/>
                    <a:gd name="T15" fmla="*/ 98 h 338"/>
                    <a:gd name="T16" fmla="*/ 155 w 744"/>
                    <a:gd name="T17" fmla="*/ 108 h 338"/>
                    <a:gd name="T18" fmla="*/ 86 w 744"/>
                    <a:gd name="T19" fmla="*/ 83 h 338"/>
                    <a:gd name="T20" fmla="*/ 28 w 744"/>
                    <a:gd name="T21" fmla="*/ 108 h 338"/>
                    <a:gd name="T22" fmla="*/ 8 w 744"/>
                    <a:gd name="T23" fmla="*/ 112 h 338"/>
                    <a:gd name="T24" fmla="*/ 6 w 744"/>
                    <a:gd name="T25" fmla="*/ 142 h 338"/>
                    <a:gd name="T26" fmla="*/ 19 w 744"/>
                    <a:gd name="T27" fmla="*/ 176 h 338"/>
                    <a:gd name="T28" fmla="*/ 49 w 744"/>
                    <a:gd name="T29" fmla="*/ 191 h 338"/>
                    <a:gd name="T30" fmla="*/ 60 w 744"/>
                    <a:gd name="T31" fmla="*/ 205 h 338"/>
                    <a:gd name="T32" fmla="*/ 95 w 744"/>
                    <a:gd name="T33" fmla="*/ 191 h 338"/>
                    <a:gd name="T34" fmla="*/ 131 w 744"/>
                    <a:gd name="T35" fmla="*/ 195 h 338"/>
                    <a:gd name="T36" fmla="*/ 141 w 744"/>
                    <a:gd name="T37" fmla="*/ 233 h 338"/>
                    <a:gd name="T38" fmla="*/ 108 w 744"/>
                    <a:gd name="T39" fmla="*/ 233 h 338"/>
                    <a:gd name="T40" fmla="*/ 93 w 744"/>
                    <a:gd name="T41" fmla="*/ 248 h 338"/>
                    <a:gd name="T42" fmla="*/ 107 w 744"/>
                    <a:gd name="T43" fmla="*/ 261 h 338"/>
                    <a:gd name="T44" fmla="*/ 144 w 744"/>
                    <a:gd name="T45" fmla="*/ 290 h 338"/>
                    <a:gd name="T46" fmla="*/ 148 w 744"/>
                    <a:gd name="T47" fmla="*/ 306 h 338"/>
                    <a:gd name="T48" fmla="*/ 157 w 744"/>
                    <a:gd name="T49" fmla="*/ 304 h 338"/>
                    <a:gd name="T50" fmla="*/ 192 w 744"/>
                    <a:gd name="T51" fmla="*/ 306 h 338"/>
                    <a:gd name="T52" fmla="*/ 219 w 744"/>
                    <a:gd name="T53" fmla="*/ 323 h 338"/>
                    <a:gd name="T54" fmla="*/ 241 w 744"/>
                    <a:gd name="T55" fmla="*/ 225 h 338"/>
                    <a:gd name="T56" fmla="*/ 279 w 744"/>
                    <a:gd name="T57" fmla="*/ 244 h 338"/>
                    <a:gd name="T58" fmla="*/ 321 w 744"/>
                    <a:gd name="T59" fmla="*/ 273 h 338"/>
                    <a:gd name="T60" fmla="*/ 374 w 744"/>
                    <a:gd name="T61" fmla="*/ 267 h 338"/>
                    <a:gd name="T62" fmla="*/ 408 w 744"/>
                    <a:gd name="T63" fmla="*/ 307 h 338"/>
                    <a:gd name="T64" fmla="*/ 427 w 744"/>
                    <a:gd name="T65" fmla="*/ 327 h 338"/>
                    <a:gd name="T66" fmla="*/ 460 w 744"/>
                    <a:gd name="T67" fmla="*/ 338 h 338"/>
                    <a:gd name="T68" fmla="*/ 471 w 744"/>
                    <a:gd name="T69" fmla="*/ 321 h 338"/>
                    <a:gd name="T70" fmla="*/ 500 w 744"/>
                    <a:gd name="T71" fmla="*/ 301 h 338"/>
                    <a:gd name="T72" fmla="*/ 513 w 744"/>
                    <a:gd name="T73" fmla="*/ 288 h 338"/>
                    <a:gd name="T74" fmla="*/ 545 w 744"/>
                    <a:gd name="T75" fmla="*/ 282 h 338"/>
                    <a:gd name="T76" fmla="*/ 585 w 744"/>
                    <a:gd name="T77" fmla="*/ 288 h 338"/>
                    <a:gd name="T78" fmla="*/ 622 w 744"/>
                    <a:gd name="T79" fmla="*/ 286 h 338"/>
                    <a:gd name="T80" fmla="*/ 664 w 744"/>
                    <a:gd name="T81" fmla="*/ 296 h 338"/>
                    <a:gd name="T82" fmla="*/ 671 w 744"/>
                    <a:gd name="T83" fmla="*/ 286 h 338"/>
                    <a:gd name="T84" fmla="*/ 649 w 744"/>
                    <a:gd name="T85" fmla="*/ 240 h 338"/>
                    <a:gd name="T86" fmla="*/ 691 w 744"/>
                    <a:gd name="T87" fmla="*/ 226 h 338"/>
                    <a:gd name="T88" fmla="*/ 727 w 744"/>
                    <a:gd name="T89" fmla="*/ 192 h 338"/>
                    <a:gd name="T90" fmla="*/ 723 w 744"/>
                    <a:gd name="T91" fmla="*/ 159 h 338"/>
                    <a:gd name="T92" fmla="*/ 744 w 744"/>
                    <a:gd name="T93" fmla="*/ 140 h 338"/>
                    <a:gd name="T94" fmla="*/ 706 w 744"/>
                    <a:gd name="T95" fmla="*/ 130 h 338"/>
                    <a:gd name="T96" fmla="*/ 678 w 744"/>
                    <a:gd name="T97" fmla="*/ 116 h 338"/>
                    <a:gd name="T98" fmla="*/ 651 w 744"/>
                    <a:gd name="T99" fmla="*/ 98 h 338"/>
                    <a:gd name="T100" fmla="*/ 597 w 744"/>
                    <a:gd name="T101" fmla="*/ 91 h 338"/>
                    <a:gd name="T102" fmla="*/ 525 w 744"/>
                    <a:gd name="T103" fmla="*/ 45 h 338"/>
                    <a:gd name="T104" fmla="*/ 497 w 744"/>
                    <a:gd name="T105" fmla="*/ 21 h 338"/>
                    <a:gd name="T106" fmla="*/ 447 w 744"/>
                    <a:gd name="T107" fmla="*/ 43 h 338"/>
                    <a:gd name="T108" fmla="*/ 417 w 744"/>
                    <a:gd name="T109" fmla="*/ 22 h 338"/>
                    <a:gd name="T110" fmla="*/ 384 w 744"/>
                    <a:gd name="T111" fmla="*/ 5 h 3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44" h="338">
                      <a:moveTo>
                        <a:pt x="384" y="5"/>
                      </a:moveTo>
                      <a:lnTo>
                        <a:pt x="351" y="0"/>
                      </a:lnTo>
                      <a:lnTo>
                        <a:pt x="340" y="9"/>
                      </a:lnTo>
                      <a:lnTo>
                        <a:pt x="299" y="18"/>
                      </a:lnTo>
                      <a:lnTo>
                        <a:pt x="293" y="23"/>
                      </a:lnTo>
                      <a:lnTo>
                        <a:pt x="230" y="31"/>
                      </a:lnTo>
                      <a:lnTo>
                        <a:pt x="225" y="39"/>
                      </a:lnTo>
                      <a:lnTo>
                        <a:pt x="243" y="54"/>
                      </a:lnTo>
                      <a:lnTo>
                        <a:pt x="228" y="60"/>
                      </a:lnTo>
                      <a:lnTo>
                        <a:pt x="234" y="66"/>
                      </a:lnTo>
                      <a:lnTo>
                        <a:pt x="221" y="78"/>
                      </a:lnTo>
                      <a:lnTo>
                        <a:pt x="256" y="93"/>
                      </a:lnTo>
                      <a:lnTo>
                        <a:pt x="255" y="105"/>
                      </a:lnTo>
                      <a:lnTo>
                        <a:pt x="229" y="103"/>
                      </a:lnTo>
                      <a:lnTo>
                        <a:pt x="227" y="110"/>
                      </a:lnTo>
                      <a:lnTo>
                        <a:pt x="199" y="98"/>
                      </a:lnTo>
                      <a:lnTo>
                        <a:pt x="171" y="99"/>
                      </a:lnTo>
                      <a:lnTo>
                        <a:pt x="155" y="108"/>
                      </a:lnTo>
                      <a:lnTo>
                        <a:pt x="130" y="99"/>
                      </a:lnTo>
                      <a:lnTo>
                        <a:pt x="86" y="83"/>
                      </a:lnTo>
                      <a:lnTo>
                        <a:pt x="58" y="84"/>
                      </a:lnTo>
                      <a:lnTo>
                        <a:pt x="28" y="108"/>
                      </a:lnTo>
                      <a:lnTo>
                        <a:pt x="30" y="125"/>
                      </a:lnTo>
                      <a:lnTo>
                        <a:pt x="8" y="112"/>
                      </a:lnTo>
                      <a:lnTo>
                        <a:pt x="0" y="137"/>
                      </a:lnTo>
                      <a:lnTo>
                        <a:pt x="6" y="142"/>
                      </a:lnTo>
                      <a:lnTo>
                        <a:pt x="0" y="160"/>
                      </a:lnTo>
                      <a:lnTo>
                        <a:pt x="19" y="176"/>
                      </a:lnTo>
                      <a:lnTo>
                        <a:pt x="33" y="175"/>
                      </a:lnTo>
                      <a:lnTo>
                        <a:pt x="49" y="191"/>
                      </a:lnTo>
                      <a:lnTo>
                        <a:pt x="49" y="202"/>
                      </a:lnTo>
                      <a:lnTo>
                        <a:pt x="60" y="205"/>
                      </a:lnTo>
                      <a:lnTo>
                        <a:pt x="76" y="201"/>
                      </a:lnTo>
                      <a:lnTo>
                        <a:pt x="95" y="191"/>
                      </a:lnTo>
                      <a:lnTo>
                        <a:pt x="113" y="196"/>
                      </a:lnTo>
                      <a:lnTo>
                        <a:pt x="131" y="195"/>
                      </a:lnTo>
                      <a:lnTo>
                        <a:pt x="138" y="210"/>
                      </a:lnTo>
                      <a:lnTo>
                        <a:pt x="141" y="233"/>
                      </a:lnTo>
                      <a:lnTo>
                        <a:pt x="123" y="229"/>
                      </a:lnTo>
                      <a:lnTo>
                        <a:pt x="108" y="233"/>
                      </a:lnTo>
                      <a:lnTo>
                        <a:pt x="112" y="249"/>
                      </a:lnTo>
                      <a:lnTo>
                        <a:pt x="93" y="248"/>
                      </a:lnTo>
                      <a:lnTo>
                        <a:pt x="95" y="255"/>
                      </a:lnTo>
                      <a:lnTo>
                        <a:pt x="107" y="261"/>
                      </a:lnTo>
                      <a:lnTo>
                        <a:pt x="121" y="281"/>
                      </a:lnTo>
                      <a:lnTo>
                        <a:pt x="144" y="290"/>
                      </a:lnTo>
                      <a:lnTo>
                        <a:pt x="150" y="297"/>
                      </a:lnTo>
                      <a:lnTo>
                        <a:pt x="148" y="306"/>
                      </a:lnTo>
                      <a:lnTo>
                        <a:pt x="150" y="312"/>
                      </a:lnTo>
                      <a:lnTo>
                        <a:pt x="157" y="304"/>
                      </a:lnTo>
                      <a:lnTo>
                        <a:pt x="178" y="300"/>
                      </a:lnTo>
                      <a:lnTo>
                        <a:pt x="192" y="306"/>
                      </a:lnTo>
                      <a:lnTo>
                        <a:pt x="210" y="325"/>
                      </a:lnTo>
                      <a:lnTo>
                        <a:pt x="219" y="323"/>
                      </a:lnTo>
                      <a:lnTo>
                        <a:pt x="197" y="238"/>
                      </a:lnTo>
                      <a:lnTo>
                        <a:pt x="241" y="225"/>
                      </a:lnTo>
                      <a:lnTo>
                        <a:pt x="245" y="227"/>
                      </a:lnTo>
                      <a:lnTo>
                        <a:pt x="279" y="244"/>
                      </a:lnTo>
                      <a:lnTo>
                        <a:pt x="297" y="252"/>
                      </a:lnTo>
                      <a:lnTo>
                        <a:pt x="321" y="273"/>
                      </a:lnTo>
                      <a:lnTo>
                        <a:pt x="342" y="269"/>
                      </a:lnTo>
                      <a:lnTo>
                        <a:pt x="374" y="267"/>
                      </a:lnTo>
                      <a:lnTo>
                        <a:pt x="402" y="284"/>
                      </a:lnTo>
                      <a:lnTo>
                        <a:pt x="408" y="307"/>
                      </a:lnTo>
                      <a:lnTo>
                        <a:pt x="417" y="308"/>
                      </a:lnTo>
                      <a:lnTo>
                        <a:pt x="427" y="327"/>
                      </a:lnTo>
                      <a:lnTo>
                        <a:pt x="452" y="327"/>
                      </a:lnTo>
                      <a:lnTo>
                        <a:pt x="460" y="338"/>
                      </a:lnTo>
                      <a:lnTo>
                        <a:pt x="467" y="338"/>
                      </a:lnTo>
                      <a:lnTo>
                        <a:pt x="471" y="321"/>
                      </a:lnTo>
                      <a:lnTo>
                        <a:pt x="491" y="305"/>
                      </a:lnTo>
                      <a:lnTo>
                        <a:pt x="500" y="301"/>
                      </a:lnTo>
                      <a:lnTo>
                        <a:pt x="501" y="291"/>
                      </a:lnTo>
                      <a:lnTo>
                        <a:pt x="513" y="288"/>
                      </a:lnTo>
                      <a:lnTo>
                        <a:pt x="547" y="296"/>
                      </a:lnTo>
                      <a:lnTo>
                        <a:pt x="545" y="282"/>
                      </a:lnTo>
                      <a:lnTo>
                        <a:pt x="554" y="277"/>
                      </a:lnTo>
                      <a:lnTo>
                        <a:pt x="585" y="288"/>
                      </a:lnTo>
                      <a:lnTo>
                        <a:pt x="591" y="285"/>
                      </a:lnTo>
                      <a:lnTo>
                        <a:pt x="622" y="286"/>
                      </a:lnTo>
                      <a:lnTo>
                        <a:pt x="652" y="288"/>
                      </a:lnTo>
                      <a:lnTo>
                        <a:pt x="664" y="296"/>
                      </a:lnTo>
                      <a:lnTo>
                        <a:pt x="678" y="299"/>
                      </a:lnTo>
                      <a:lnTo>
                        <a:pt x="671" y="286"/>
                      </a:lnTo>
                      <a:lnTo>
                        <a:pt x="682" y="280"/>
                      </a:lnTo>
                      <a:lnTo>
                        <a:pt x="649" y="240"/>
                      </a:lnTo>
                      <a:lnTo>
                        <a:pt x="683" y="232"/>
                      </a:lnTo>
                      <a:lnTo>
                        <a:pt x="691" y="226"/>
                      </a:lnTo>
                      <a:lnTo>
                        <a:pt x="687" y="185"/>
                      </a:lnTo>
                      <a:lnTo>
                        <a:pt x="727" y="192"/>
                      </a:lnTo>
                      <a:lnTo>
                        <a:pt x="733" y="181"/>
                      </a:lnTo>
                      <a:lnTo>
                        <a:pt x="723" y="159"/>
                      </a:lnTo>
                      <a:lnTo>
                        <a:pt x="737" y="156"/>
                      </a:lnTo>
                      <a:lnTo>
                        <a:pt x="744" y="140"/>
                      </a:lnTo>
                      <a:lnTo>
                        <a:pt x="728" y="126"/>
                      </a:lnTo>
                      <a:lnTo>
                        <a:pt x="706" y="130"/>
                      </a:lnTo>
                      <a:lnTo>
                        <a:pt x="693" y="120"/>
                      </a:lnTo>
                      <a:lnTo>
                        <a:pt x="678" y="116"/>
                      </a:lnTo>
                      <a:lnTo>
                        <a:pt x="664" y="102"/>
                      </a:lnTo>
                      <a:lnTo>
                        <a:pt x="651" y="98"/>
                      </a:lnTo>
                      <a:lnTo>
                        <a:pt x="628" y="104"/>
                      </a:lnTo>
                      <a:lnTo>
                        <a:pt x="597" y="91"/>
                      </a:lnTo>
                      <a:lnTo>
                        <a:pt x="593" y="103"/>
                      </a:lnTo>
                      <a:lnTo>
                        <a:pt x="525" y="45"/>
                      </a:lnTo>
                      <a:lnTo>
                        <a:pt x="495" y="27"/>
                      </a:lnTo>
                      <a:lnTo>
                        <a:pt x="497" y="21"/>
                      </a:lnTo>
                      <a:lnTo>
                        <a:pt x="464" y="41"/>
                      </a:lnTo>
                      <a:lnTo>
                        <a:pt x="447" y="43"/>
                      </a:lnTo>
                      <a:lnTo>
                        <a:pt x="443" y="31"/>
                      </a:lnTo>
                      <a:lnTo>
                        <a:pt x="417" y="22"/>
                      </a:lnTo>
                      <a:lnTo>
                        <a:pt x="400" y="28"/>
                      </a:lnTo>
                      <a:lnTo>
                        <a:pt x="384" y="5"/>
                      </a:lnTo>
                      <a:lnTo>
                        <a:pt x="384" y="5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7" name="Kenya" descr="{&quot;Key&quot;:&quot;kenya&quot;,&quot;Name&quot;:&quot;Keny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A7029DE-3334-FF73-BE00-AA7C1CD028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1050" y="4275138"/>
                  <a:ext cx="263525" cy="384175"/>
                </a:xfrm>
                <a:custGeom>
                  <a:avLst/>
                  <a:gdLst>
                    <a:gd name="T0" fmla="*/ 166 w 166"/>
                    <a:gd name="T1" fmla="*/ 38 h 242"/>
                    <a:gd name="T2" fmla="*/ 152 w 166"/>
                    <a:gd name="T3" fmla="*/ 38 h 242"/>
                    <a:gd name="T4" fmla="*/ 143 w 166"/>
                    <a:gd name="T5" fmla="*/ 30 h 242"/>
                    <a:gd name="T6" fmla="*/ 124 w 166"/>
                    <a:gd name="T7" fmla="*/ 40 h 242"/>
                    <a:gd name="T8" fmla="*/ 118 w 166"/>
                    <a:gd name="T9" fmla="*/ 50 h 242"/>
                    <a:gd name="T10" fmla="*/ 104 w 166"/>
                    <a:gd name="T11" fmla="*/ 48 h 242"/>
                    <a:gd name="T12" fmla="*/ 100 w 166"/>
                    <a:gd name="T13" fmla="*/ 45 h 242"/>
                    <a:gd name="T14" fmla="*/ 94 w 166"/>
                    <a:gd name="T15" fmla="*/ 45 h 242"/>
                    <a:gd name="T16" fmla="*/ 88 w 166"/>
                    <a:gd name="T17" fmla="*/ 45 h 242"/>
                    <a:gd name="T18" fmla="*/ 61 w 166"/>
                    <a:gd name="T19" fmla="*/ 26 h 242"/>
                    <a:gd name="T20" fmla="*/ 47 w 166"/>
                    <a:gd name="T21" fmla="*/ 26 h 242"/>
                    <a:gd name="T22" fmla="*/ 39 w 166"/>
                    <a:gd name="T23" fmla="*/ 17 h 242"/>
                    <a:gd name="T24" fmla="*/ 39 w 166"/>
                    <a:gd name="T25" fmla="*/ 4 h 242"/>
                    <a:gd name="T26" fmla="*/ 28 w 166"/>
                    <a:gd name="T27" fmla="*/ 0 h 242"/>
                    <a:gd name="T28" fmla="*/ 14 w 166"/>
                    <a:gd name="T29" fmla="*/ 16 h 242"/>
                    <a:gd name="T30" fmla="*/ 1 w 166"/>
                    <a:gd name="T31" fmla="*/ 30 h 242"/>
                    <a:gd name="T32" fmla="*/ 11 w 166"/>
                    <a:gd name="T33" fmla="*/ 46 h 242"/>
                    <a:gd name="T34" fmla="*/ 14 w 166"/>
                    <a:gd name="T35" fmla="*/ 58 h 242"/>
                    <a:gd name="T36" fmla="*/ 23 w 166"/>
                    <a:gd name="T37" fmla="*/ 86 h 242"/>
                    <a:gd name="T38" fmla="*/ 16 w 166"/>
                    <a:gd name="T39" fmla="*/ 103 h 242"/>
                    <a:gd name="T40" fmla="*/ 5 w 166"/>
                    <a:gd name="T41" fmla="*/ 119 h 242"/>
                    <a:gd name="T42" fmla="*/ 0 w 166"/>
                    <a:gd name="T43" fmla="*/ 128 h 242"/>
                    <a:gd name="T44" fmla="*/ 0 w 166"/>
                    <a:gd name="T45" fmla="*/ 129 h 242"/>
                    <a:gd name="T46" fmla="*/ 5 w 166"/>
                    <a:gd name="T47" fmla="*/ 139 h 242"/>
                    <a:gd name="T48" fmla="*/ 4 w 166"/>
                    <a:gd name="T49" fmla="*/ 157 h 242"/>
                    <a:gd name="T50" fmla="*/ 79 w 166"/>
                    <a:gd name="T51" fmla="*/ 205 h 242"/>
                    <a:gd name="T52" fmla="*/ 80 w 166"/>
                    <a:gd name="T53" fmla="*/ 218 h 242"/>
                    <a:gd name="T54" fmla="*/ 110 w 166"/>
                    <a:gd name="T55" fmla="*/ 242 h 242"/>
                    <a:gd name="T56" fmla="*/ 118 w 166"/>
                    <a:gd name="T57" fmla="*/ 234 h 242"/>
                    <a:gd name="T58" fmla="*/ 123 w 166"/>
                    <a:gd name="T59" fmla="*/ 218 h 242"/>
                    <a:gd name="T60" fmla="*/ 130 w 166"/>
                    <a:gd name="T61" fmla="*/ 209 h 242"/>
                    <a:gd name="T62" fmla="*/ 133 w 166"/>
                    <a:gd name="T63" fmla="*/ 192 h 242"/>
                    <a:gd name="T64" fmla="*/ 141 w 166"/>
                    <a:gd name="T65" fmla="*/ 190 h 242"/>
                    <a:gd name="T66" fmla="*/ 146 w 166"/>
                    <a:gd name="T67" fmla="*/ 181 h 242"/>
                    <a:gd name="T68" fmla="*/ 161 w 166"/>
                    <a:gd name="T69" fmla="*/ 171 h 242"/>
                    <a:gd name="T70" fmla="*/ 148 w 166"/>
                    <a:gd name="T71" fmla="*/ 151 h 242"/>
                    <a:gd name="T72" fmla="*/ 148 w 166"/>
                    <a:gd name="T73" fmla="*/ 65 h 242"/>
                    <a:gd name="T74" fmla="*/ 166 w 166"/>
                    <a:gd name="T75" fmla="*/ 38 h 242"/>
                    <a:gd name="T76" fmla="*/ 166 w 166"/>
                    <a:gd name="T77" fmla="*/ 38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66" h="242">
                      <a:moveTo>
                        <a:pt x="166" y="38"/>
                      </a:moveTo>
                      <a:lnTo>
                        <a:pt x="152" y="38"/>
                      </a:lnTo>
                      <a:lnTo>
                        <a:pt x="143" y="30"/>
                      </a:lnTo>
                      <a:lnTo>
                        <a:pt x="124" y="40"/>
                      </a:lnTo>
                      <a:lnTo>
                        <a:pt x="118" y="50"/>
                      </a:lnTo>
                      <a:lnTo>
                        <a:pt x="104" y="48"/>
                      </a:lnTo>
                      <a:lnTo>
                        <a:pt x="100" y="45"/>
                      </a:lnTo>
                      <a:lnTo>
                        <a:pt x="94" y="45"/>
                      </a:lnTo>
                      <a:lnTo>
                        <a:pt x="88" y="45"/>
                      </a:lnTo>
                      <a:lnTo>
                        <a:pt x="61" y="26"/>
                      </a:lnTo>
                      <a:lnTo>
                        <a:pt x="47" y="26"/>
                      </a:lnTo>
                      <a:lnTo>
                        <a:pt x="39" y="17"/>
                      </a:lnTo>
                      <a:lnTo>
                        <a:pt x="39" y="4"/>
                      </a:lnTo>
                      <a:lnTo>
                        <a:pt x="28" y="0"/>
                      </a:lnTo>
                      <a:lnTo>
                        <a:pt x="14" y="16"/>
                      </a:lnTo>
                      <a:lnTo>
                        <a:pt x="1" y="30"/>
                      </a:lnTo>
                      <a:lnTo>
                        <a:pt x="11" y="46"/>
                      </a:lnTo>
                      <a:lnTo>
                        <a:pt x="14" y="58"/>
                      </a:lnTo>
                      <a:lnTo>
                        <a:pt x="23" y="86"/>
                      </a:lnTo>
                      <a:lnTo>
                        <a:pt x="16" y="103"/>
                      </a:lnTo>
                      <a:lnTo>
                        <a:pt x="5" y="119"/>
                      </a:lnTo>
                      <a:lnTo>
                        <a:pt x="0" y="128"/>
                      </a:lnTo>
                      <a:lnTo>
                        <a:pt x="0" y="129"/>
                      </a:lnTo>
                      <a:lnTo>
                        <a:pt x="5" y="139"/>
                      </a:lnTo>
                      <a:lnTo>
                        <a:pt x="4" y="157"/>
                      </a:lnTo>
                      <a:lnTo>
                        <a:pt x="79" y="205"/>
                      </a:lnTo>
                      <a:lnTo>
                        <a:pt x="80" y="218"/>
                      </a:lnTo>
                      <a:lnTo>
                        <a:pt x="110" y="242"/>
                      </a:lnTo>
                      <a:lnTo>
                        <a:pt x="118" y="234"/>
                      </a:lnTo>
                      <a:lnTo>
                        <a:pt x="123" y="218"/>
                      </a:lnTo>
                      <a:lnTo>
                        <a:pt x="130" y="209"/>
                      </a:lnTo>
                      <a:lnTo>
                        <a:pt x="133" y="192"/>
                      </a:lnTo>
                      <a:lnTo>
                        <a:pt x="141" y="190"/>
                      </a:lnTo>
                      <a:lnTo>
                        <a:pt x="146" y="181"/>
                      </a:lnTo>
                      <a:lnTo>
                        <a:pt x="161" y="171"/>
                      </a:lnTo>
                      <a:lnTo>
                        <a:pt x="148" y="151"/>
                      </a:lnTo>
                      <a:lnTo>
                        <a:pt x="148" y="65"/>
                      </a:lnTo>
                      <a:lnTo>
                        <a:pt x="166" y="38"/>
                      </a:lnTo>
                      <a:lnTo>
                        <a:pt x="166" y="3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8" name="Kosovo" descr="{&quot;Key&quot;:&quot;kosovo&quot;,&quot;Name&quot;:&quot;Kosovo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4D6A8A77-1BA3-2AEC-E6E1-B973D08351D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610350" y="2853530"/>
                  <a:ext cx="44450" cy="46038"/>
                </a:xfrm>
                <a:custGeom>
                  <a:avLst/>
                  <a:gdLst>
                    <a:gd name="T0" fmla="*/ 12 w 28"/>
                    <a:gd name="T1" fmla="*/ 25 h 29"/>
                    <a:gd name="T2" fmla="*/ 12 w 28"/>
                    <a:gd name="T3" fmla="*/ 29 h 29"/>
                    <a:gd name="T4" fmla="*/ 10 w 28"/>
                    <a:gd name="T5" fmla="*/ 29 h 29"/>
                    <a:gd name="T6" fmla="*/ 8 w 28"/>
                    <a:gd name="T7" fmla="*/ 22 h 29"/>
                    <a:gd name="T8" fmla="*/ 4 w 28"/>
                    <a:gd name="T9" fmla="*/ 20 h 29"/>
                    <a:gd name="T10" fmla="*/ 0 w 28"/>
                    <a:gd name="T11" fmla="*/ 14 h 29"/>
                    <a:gd name="T12" fmla="*/ 2 w 28"/>
                    <a:gd name="T13" fmla="*/ 9 h 29"/>
                    <a:gd name="T14" fmla="*/ 6 w 28"/>
                    <a:gd name="T15" fmla="*/ 8 h 29"/>
                    <a:gd name="T16" fmla="*/ 8 w 28"/>
                    <a:gd name="T17" fmla="*/ 1 h 29"/>
                    <a:gd name="T18" fmla="*/ 11 w 28"/>
                    <a:gd name="T19" fmla="*/ 0 h 29"/>
                    <a:gd name="T20" fmla="*/ 13 w 28"/>
                    <a:gd name="T21" fmla="*/ 3 h 29"/>
                    <a:gd name="T22" fmla="*/ 17 w 28"/>
                    <a:gd name="T23" fmla="*/ 4 h 29"/>
                    <a:gd name="T24" fmla="*/ 19 w 28"/>
                    <a:gd name="T25" fmla="*/ 7 h 29"/>
                    <a:gd name="T26" fmla="*/ 22 w 28"/>
                    <a:gd name="T27" fmla="*/ 8 h 29"/>
                    <a:gd name="T28" fmla="*/ 26 w 28"/>
                    <a:gd name="T29" fmla="*/ 12 h 29"/>
                    <a:gd name="T30" fmla="*/ 28 w 28"/>
                    <a:gd name="T31" fmla="*/ 12 h 29"/>
                    <a:gd name="T32" fmla="*/ 27 w 28"/>
                    <a:gd name="T33" fmla="*/ 17 h 29"/>
                    <a:gd name="T34" fmla="*/ 25 w 28"/>
                    <a:gd name="T35" fmla="*/ 20 h 29"/>
                    <a:gd name="T36" fmla="*/ 25 w 28"/>
                    <a:gd name="T37" fmla="*/ 21 h 29"/>
                    <a:gd name="T38" fmla="*/ 22 w 28"/>
                    <a:gd name="T39" fmla="*/ 22 h 29"/>
                    <a:gd name="T40" fmla="*/ 12 w 28"/>
                    <a:gd name="T41" fmla="*/ 25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8" h="29">
                      <a:moveTo>
                        <a:pt x="12" y="25"/>
                      </a:moveTo>
                      <a:lnTo>
                        <a:pt x="12" y="29"/>
                      </a:lnTo>
                      <a:lnTo>
                        <a:pt x="10" y="29"/>
                      </a:lnTo>
                      <a:lnTo>
                        <a:pt x="8" y="22"/>
                      </a:lnTo>
                      <a:lnTo>
                        <a:pt x="4" y="20"/>
                      </a:lnTo>
                      <a:lnTo>
                        <a:pt x="0" y="14"/>
                      </a:lnTo>
                      <a:lnTo>
                        <a:pt x="2" y="9"/>
                      </a:lnTo>
                      <a:lnTo>
                        <a:pt x="6" y="8"/>
                      </a:lnTo>
                      <a:lnTo>
                        <a:pt x="8" y="1"/>
                      </a:lnTo>
                      <a:lnTo>
                        <a:pt x="11" y="0"/>
                      </a:lnTo>
                      <a:lnTo>
                        <a:pt x="13" y="3"/>
                      </a:lnTo>
                      <a:lnTo>
                        <a:pt x="17" y="4"/>
                      </a:lnTo>
                      <a:lnTo>
                        <a:pt x="19" y="7"/>
                      </a:lnTo>
                      <a:lnTo>
                        <a:pt x="22" y="8"/>
                      </a:lnTo>
                      <a:lnTo>
                        <a:pt x="26" y="12"/>
                      </a:lnTo>
                      <a:lnTo>
                        <a:pt x="28" y="12"/>
                      </a:lnTo>
                      <a:lnTo>
                        <a:pt x="27" y="17"/>
                      </a:lnTo>
                      <a:lnTo>
                        <a:pt x="25" y="20"/>
                      </a:lnTo>
                      <a:lnTo>
                        <a:pt x="25" y="21"/>
                      </a:lnTo>
                      <a:lnTo>
                        <a:pt x="22" y="22"/>
                      </a:lnTo>
                      <a:lnTo>
                        <a:pt x="12" y="2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1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09" name="Kyrgyzstan" descr="{&quot;Key&quot;:&quot;kyrgyzstan&quot;,&quot;Name&quot;:&quot;Kyrgyzst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81B4132E-F1D3-7F8A-213B-2FF6F5A897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35937" y="2849563"/>
                  <a:ext cx="300037" cy="149225"/>
                </a:xfrm>
                <a:custGeom>
                  <a:avLst/>
                  <a:gdLst>
                    <a:gd name="T0" fmla="*/ 189 w 189"/>
                    <a:gd name="T1" fmla="*/ 22 h 94"/>
                    <a:gd name="T2" fmla="*/ 175 w 189"/>
                    <a:gd name="T3" fmla="*/ 19 h 94"/>
                    <a:gd name="T4" fmla="*/ 163 w 189"/>
                    <a:gd name="T5" fmla="*/ 11 h 94"/>
                    <a:gd name="T6" fmla="*/ 133 w 189"/>
                    <a:gd name="T7" fmla="*/ 9 h 94"/>
                    <a:gd name="T8" fmla="*/ 102 w 189"/>
                    <a:gd name="T9" fmla="*/ 8 h 94"/>
                    <a:gd name="T10" fmla="*/ 96 w 189"/>
                    <a:gd name="T11" fmla="*/ 11 h 94"/>
                    <a:gd name="T12" fmla="*/ 65 w 189"/>
                    <a:gd name="T13" fmla="*/ 0 h 94"/>
                    <a:gd name="T14" fmla="*/ 56 w 189"/>
                    <a:gd name="T15" fmla="*/ 5 h 94"/>
                    <a:gd name="T16" fmla="*/ 58 w 189"/>
                    <a:gd name="T17" fmla="*/ 19 h 94"/>
                    <a:gd name="T18" fmla="*/ 24 w 189"/>
                    <a:gd name="T19" fmla="*/ 11 h 94"/>
                    <a:gd name="T20" fmla="*/ 12 w 189"/>
                    <a:gd name="T21" fmla="*/ 14 h 94"/>
                    <a:gd name="T22" fmla="*/ 11 w 189"/>
                    <a:gd name="T23" fmla="*/ 24 h 94"/>
                    <a:gd name="T24" fmla="*/ 18 w 189"/>
                    <a:gd name="T25" fmla="*/ 27 h 94"/>
                    <a:gd name="T26" fmla="*/ 6 w 189"/>
                    <a:gd name="T27" fmla="*/ 41 h 94"/>
                    <a:gd name="T28" fmla="*/ 23 w 189"/>
                    <a:gd name="T29" fmla="*/ 50 h 94"/>
                    <a:gd name="T30" fmla="*/ 35 w 189"/>
                    <a:gd name="T31" fmla="*/ 44 h 94"/>
                    <a:gd name="T32" fmla="*/ 62 w 189"/>
                    <a:gd name="T33" fmla="*/ 56 h 94"/>
                    <a:gd name="T34" fmla="*/ 43 w 189"/>
                    <a:gd name="T35" fmla="*/ 73 h 94"/>
                    <a:gd name="T36" fmla="*/ 27 w 189"/>
                    <a:gd name="T37" fmla="*/ 71 h 94"/>
                    <a:gd name="T38" fmla="*/ 22 w 189"/>
                    <a:gd name="T39" fmla="*/ 79 h 94"/>
                    <a:gd name="T40" fmla="*/ 0 w 189"/>
                    <a:gd name="T41" fmla="*/ 74 h 94"/>
                    <a:gd name="T42" fmla="*/ 3 w 189"/>
                    <a:gd name="T43" fmla="*/ 88 h 94"/>
                    <a:gd name="T44" fmla="*/ 22 w 189"/>
                    <a:gd name="T45" fmla="*/ 86 h 94"/>
                    <a:gd name="T46" fmla="*/ 49 w 189"/>
                    <a:gd name="T47" fmla="*/ 94 h 94"/>
                    <a:gd name="T48" fmla="*/ 85 w 189"/>
                    <a:gd name="T49" fmla="*/ 91 h 94"/>
                    <a:gd name="T50" fmla="*/ 89 w 189"/>
                    <a:gd name="T51" fmla="*/ 85 h 94"/>
                    <a:gd name="T52" fmla="*/ 84 w 189"/>
                    <a:gd name="T53" fmla="*/ 80 h 94"/>
                    <a:gd name="T54" fmla="*/ 99 w 189"/>
                    <a:gd name="T55" fmla="*/ 69 h 94"/>
                    <a:gd name="T56" fmla="*/ 111 w 189"/>
                    <a:gd name="T57" fmla="*/ 64 h 94"/>
                    <a:gd name="T58" fmla="*/ 132 w 189"/>
                    <a:gd name="T59" fmla="*/ 67 h 94"/>
                    <a:gd name="T60" fmla="*/ 134 w 189"/>
                    <a:gd name="T61" fmla="*/ 52 h 94"/>
                    <a:gd name="T62" fmla="*/ 159 w 189"/>
                    <a:gd name="T63" fmla="*/ 49 h 94"/>
                    <a:gd name="T64" fmla="*/ 162 w 189"/>
                    <a:gd name="T65" fmla="*/ 41 h 94"/>
                    <a:gd name="T66" fmla="*/ 188 w 189"/>
                    <a:gd name="T67" fmla="*/ 27 h 94"/>
                    <a:gd name="T68" fmla="*/ 189 w 189"/>
                    <a:gd name="T69" fmla="*/ 22 h 94"/>
                    <a:gd name="T70" fmla="*/ 189 w 189"/>
                    <a:gd name="T71" fmla="*/ 22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89" h="94">
                      <a:moveTo>
                        <a:pt x="189" y="22"/>
                      </a:moveTo>
                      <a:lnTo>
                        <a:pt x="175" y="19"/>
                      </a:lnTo>
                      <a:lnTo>
                        <a:pt x="163" y="11"/>
                      </a:lnTo>
                      <a:lnTo>
                        <a:pt x="133" y="9"/>
                      </a:lnTo>
                      <a:lnTo>
                        <a:pt x="102" y="8"/>
                      </a:lnTo>
                      <a:lnTo>
                        <a:pt x="96" y="11"/>
                      </a:lnTo>
                      <a:lnTo>
                        <a:pt x="65" y="0"/>
                      </a:lnTo>
                      <a:lnTo>
                        <a:pt x="56" y="5"/>
                      </a:lnTo>
                      <a:lnTo>
                        <a:pt x="58" y="19"/>
                      </a:lnTo>
                      <a:lnTo>
                        <a:pt x="24" y="11"/>
                      </a:lnTo>
                      <a:lnTo>
                        <a:pt x="12" y="14"/>
                      </a:lnTo>
                      <a:lnTo>
                        <a:pt x="11" y="24"/>
                      </a:lnTo>
                      <a:lnTo>
                        <a:pt x="18" y="27"/>
                      </a:lnTo>
                      <a:lnTo>
                        <a:pt x="6" y="41"/>
                      </a:lnTo>
                      <a:lnTo>
                        <a:pt x="23" y="50"/>
                      </a:lnTo>
                      <a:lnTo>
                        <a:pt x="35" y="44"/>
                      </a:lnTo>
                      <a:lnTo>
                        <a:pt x="62" y="56"/>
                      </a:lnTo>
                      <a:lnTo>
                        <a:pt x="43" y="73"/>
                      </a:lnTo>
                      <a:lnTo>
                        <a:pt x="27" y="71"/>
                      </a:lnTo>
                      <a:lnTo>
                        <a:pt x="22" y="79"/>
                      </a:lnTo>
                      <a:lnTo>
                        <a:pt x="0" y="74"/>
                      </a:lnTo>
                      <a:lnTo>
                        <a:pt x="3" y="88"/>
                      </a:lnTo>
                      <a:lnTo>
                        <a:pt x="22" y="86"/>
                      </a:lnTo>
                      <a:lnTo>
                        <a:pt x="49" y="94"/>
                      </a:lnTo>
                      <a:lnTo>
                        <a:pt x="85" y="91"/>
                      </a:lnTo>
                      <a:lnTo>
                        <a:pt x="89" y="85"/>
                      </a:lnTo>
                      <a:lnTo>
                        <a:pt x="84" y="80"/>
                      </a:lnTo>
                      <a:lnTo>
                        <a:pt x="99" y="69"/>
                      </a:lnTo>
                      <a:lnTo>
                        <a:pt x="111" y="64"/>
                      </a:lnTo>
                      <a:lnTo>
                        <a:pt x="132" y="67"/>
                      </a:lnTo>
                      <a:lnTo>
                        <a:pt x="134" y="52"/>
                      </a:lnTo>
                      <a:lnTo>
                        <a:pt x="159" y="49"/>
                      </a:lnTo>
                      <a:lnTo>
                        <a:pt x="162" y="41"/>
                      </a:lnTo>
                      <a:lnTo>
                        <a:pt x="188" y="27"/>
                      </a:lnTo>
                      <a:lnTo>
                        <a:pt x="189" y="22"/>
                      </a:lnTo>
                      <a:lnTo>
                        <a:pt x="189" y="2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10" name="Cambodia" descr="{&quot;Key&quot;:&quot;cambodia&quot;,&quot;Name&quot;:&quot;Cambod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475B9972-3838-6643-2102-0F34D9A7D4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383712" y="3933826"/>
                  <a:ext cx="174625" cy="153988"/>
                </a:xfrm>
                <a:custGeom>
                  <a:avLst/>
                  <a:gdLst>
                    <a:gd name="T0" fmla="*/ 103 w 110"/>
                    <a:gd name="T1" fmla="*/ 8 h 97"/>
                    <a:gd name="T2" fmla="*/ 83 w 110"/>
                    <a:gd name="T3" fmla="*/ 0 h 97"/>
                    <a:gd name="T4" fmla="*/ 76 w 110"/>
                    <a:gd name="T5" fmla="*/ 16 h 97"/>
                    <a:gd name="T6" fmla="*/ 58 w 110"/>
                    <a:gd name="T7" fmla="*/ 7 h 97"/>
                    <a:gd name="T8" fmla="*/ 38 w 110"/>
                    <a:gd name="T9" fmla="*/ 4 h 97"/>
                    <a:gd name="T10" fmla="*/ 11 w 110"/>
                    <a:gd name="T11" fmla="*/ 8 h 97"/>
                    <a:gd name="T12" fmla="*/ 0 w 110"/>
                    <a:gd name="T13" fmla="*/ 28 h 97"/>
                    <a:gd name="T14" fmla="*/ 8 w 110"/>
                    <a:gd name="T15" fmla="*/ 56 h 97"/>
                    <a:gd name="T16" fmla="*/ 21 w 110"/>
                    <a:gd name="T17" fmla="*/ 81 h 97"/>
                    <a:gd name="T18" fmla="*/ 31 w 110"/>
                    <a:gd name="T19" fmla="*/ 93 h 97"/>
                    <a:gd name="T20" fmla="*/ 48 w 110"/>
                    <a:gd name="T21" fmla="*/ 97 h 97"/>
                    <a:gd name="T22" fmla="*/ 65 w 110"/>
                    <a:gd name="T23" fmla="*/ 88 h 97"/>
                    <a:gd name="T24" fmla="*/ 87 w 110"/>
                    <a:gd name="T25" fmla="*/ 86 h 97"/>
                    <a:gd name="T26" fmla="*/ 77 w 110"/>
                    <a:gd name="T27" fmla="*/ 71 h 97"/>
                    <a:gd name="T28" fmla="*/ 110 w 110"/>
                    <a:gd name="T29" fmla="*/ 53 h 97"/>
                    <a:gd name="T30" fmla="*/ 109 w 110"/>
                    <a:gd name="T31" fmla="*/ 24 h 97"/>
                    <a:gd name="T32" fmla="*/ 103 w 110"/>
                    <a:gd name="T33" fmla="*/ 8 h 97"/>
                    <a:gd name="T34" fmla="*/ 103 w 110"/>
                    <a:gd name="T35" fmla="*/ 8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10" h="97">
                      <a:moveTo>
                        <a:pt x="103" y="8"/>
                      </a:moveTo>
                      <a:lnTo>
                        <a:pt x="83" y="0"/>
                      </a:lnTo>
                      <a:lnTo>
                        <a:pt x="76" y="16"/>
                      </a:lnTo>
                      <a:lnTo>
                        <a:pt x="58" y="7"/>
                      </a:lnTo>
                      <a:lnTo>
                        <a:pt x="38" y="4"/>
                      </a:lnTo>
                      <a:lnTo>
                        <a:pt x="11" y="8"/>
                      </a:lnTo>
                      <a:lnTo>
                        <a:pt x="0" y="28"/>
                      </a:lnTo>
                      <a:lnTo>
                        <a:pt x="8" y="56"/>
                      </a:lnTo>
                      <a:lnTo>
                        <a:pt x="21" y="81"/>
                      </a:lnTo>
                      <a:lnTo>
                        <a:pt x="31" y="93"/>
                      </a:lnTo>
                      <a:lnTo>
                        <a:pt x="48" y="97"/>
                      </a:lnTo>
                      <a:lnTo>
                        <a:pt x="65" y="88"/>
                      </a:lnTo>
                      <a:lnTo>
                        <a:pt x="87" y="86"/>
                      </a:lnTo>
                      <a:lnTo>
                        <a:pt x="77" y="71"/>
                      </a:lnTo>
                      <a:lnTo>
                        <a:pt x="110" y="53"/>
                      </a:lnTo>
                      <a:lnTo>
                        <a:pt x="109" y="24"/>
                      </a:lnTo>
                      <a:lnTo>
                        <a:pt x="103" y="8"/>
                      </a:lnTo>
                      <a:lnTo>
                        <a:pt x="103" y="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11" name="South Korea" descr="{&quot;Key&quot;:&quot;south korea&quot;,&quot;Name&quot;:&quot;South Kore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3EB0E59-9238-7B76-657F-C0317F4F94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17112" y="3024188"/>
                  <a:ext cx="141287" cy="161925"/>
                </a:xfrm>
                <a:custGeom>
                  <a:avLst/>
                  <a:gdLst>
                    <a:gd name="T0" fmla="*/ 0 w 89"/>
                    <a:gd name="T1" fmla="*/ 21 h 102"/>
                    <a:gd name="T2" fmla="*/ 24 w 89"/>
                    <a:gd name="T3" fmla="*/ 42 h 102"/>
                    <a:gd name="T4" fmla="*/ 10 w 89"/>
                    <a:gd name="T5" fmla="*/ 45 h 102"/>
                    <a:gd name="T6" fmla="*/ 30 w 89"/>
                    <a:gd name="T7" fmla="*/ 71 h 102"/>
                    <a:gd name="T8" fmla="*/ 35 w 89"/>
                    <a:gd name="T9" fmla="*/ 89 h 102"/>
                    <a:gd name="T10" fmla="*/ 42 w 89"/>
                    <a:gd name="T11" fmla="*/ 102 h 102"/>
                    <a:gd name="T12" fmla="*/ 59 w 89"/>
                    <a:gd name="T13" fmla="*/ 100 h 102"/>
                    <a:gd name="T14" fmla="*/ 71 w 89"/>
                    <a:gd name="T15" fmla="*/ 90 h 102"/>
                    <a:gd name="T16" fmla="*/ 87 w 89"/>
                    <a:gd name="T17" fmla="*/ 86 h 102"/>
                    <a:gd name="T18" fmla="*/ 89 w 89"/>
                    <a:gd name="T19" fmla="*/ 72 h 102"/>
                    <a:gd name="T20" fmla="*/ 76 w 89"/>
                    <a:gd name="T21" fmla="*/ 44 h 102"/>
                    <a:gd name="T22" fmla="*/ 64 w 89"/>
                    <a:gd name="T23" fmla="*/ 29 h 102"/>
                    <a:gd name="T24" fmla="*/ 33 w 89"/>
                    <a:gd name="T25" fmla="*/ 0 h 102"/>
                    <a:gd name="T26" fmla="*/ 33 w 89"/>
                    <a:gd name="T27" fmla="*/ 6 h 102"/>
                    <a:gd name="T28" fmla="*/ 25 w 89"/>
                    <a:gd name="T29" fmla="*/ 7 h 102"/>
                    <a:gd name="T30" fmla="*/ 12 w 89"/>
                    <a:gd name="T31" fmla="*/ 9 h 102"/>
                    <a:gd name="T32" fmla="*/ 10 w 89"/>
                    <a:gd name="T33" fmla="*/ 19 h 102"/>
                    <a:gd name="T34" fmla="*/ 1 w 89"/>
                    <a:gd name="T35" fmla="*/ 18 h 102"/>
                    <a:gd name="T36" fmla="*/ 0 w 89"/>
                    <a:gd name="T37" fmla="*/ 21 h 102"/>
                    <a:gd name="T38" fmla="*/ 0 w 89"/>
                    <a:gd name="T39" fmla="*/ 21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89" h="102">
                      <a:moveTo>
                        <a:pt x="0" y="21"/>
                      </a:moveTo>
                      <a:lnTo>
                        <a:pt x="24" y="42"/>
                      </a:lnTo>
                      <a:lnTo>
                        <a:pt x="10" y="45"/>
                      </a:lnTo>
                      <a:lnTo>
                        <a:pt x="30" y="71"/>
                      </a:lnTo>
                      <a:lnTo>
                        <a:pt x="35" y="89"/>
                      </a:lnTo>
                      <a:lnTo>
                        <a:pt x="42" y="102"/>
                      </a:lnTo>
                      <a:lnTo>
                        <a:pt x="59" y="100"/>
                      </a:lnTo>
                      <a:lnTo>
                        <a:pt x="71" y="90"/>
                      </a:lnTo>
                      <a:lnTo>
                        <a:pt x="87" y="86"/>
                      </a:lnTo>
                      <a:lnTo>
                        <a:pt x="89" y="72"/>
                      </a:lnTo>
                      <a:lnTo>
                        <a:pt x="76" y="44"/>
                      </a:lnTo>
                      <a:lnTo>
                        <a:pt x="64" y="29"/>
                      </a:lnTo>
                      <a:lnTo>
                        <a:pt x="33" y="0"/>
                      </a:lnTo>
                      <a:lnTo>
                        <a:pt x="33" y="6"/>
                      </a:lnTo>
                      <a:lnTo>
                        <a:pt x="25" y="7"/>
                      </a:lnTo>
                      <a:lnTo>
                        <a:pt x="12" y="9"/>
                      </a:lnTo>
                      <a:lnTo>
                        <a:pt x="10" y="19"/>
                      </a:lnTo>
                      <a:lnTo>
                        <a:pt x="1" y="18"/>
                      </a:lnTo>
                      <a:lnTo>
                        <a:pt x="0" y="21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12" name="Kuwait" descr="{&quot;Key&quot;:&quot;kuwait&quot;,&quot;Name&quot;:&quot;Kuwait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024023F-1E9D-A956-3B42-CE44E3D557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96175" y="3349626"/>
                  <a:ext cx="60325" cy="57150"/>
                </a:xfrm>
                <a:custGeom>
                  <a:avLst/>
                  <a:gdLst>
                    <a:gd name="T0" fmla="*/ 25 w 38"/>
                    <a:gd name="T1" fmla="*/ 2 h 36"/>
                    <a:gd name="T2" fmla="*/ 12 w 38"/>
                    <a:gd name="T3" fmla="*/ 0 h 36"/>
                    <a:gd name="T4" fmla="*/ 0 w 38"/>
                    <a:gd name="T5" fmla="*/ 22 h 36"/>
                    <a:gd name="T6" fmla="*/ 17 w 38"/>
                    <a:gd name="T7" fmla="*/ 24 h 36"/>
                    <a:gd name="T8" fmla="*/ 24 w 38"/>
                    <a:gd name="T9" fmla="*/ 36 h 36"/>
                    <a:gd name="T10" fmla="*/ 38 w 38"/>
                    <a:gd name="T11" fmla="*/ 36 h 36"/>
                    <a:gd name="T12" fmla="*/ 29 w 38"/>
                    <a:gd name="T13" fmla="*/ 18 h 36"/>
                    <a:gd name="T14" fmla="*/ 30 w 38"/>
                    <a:gd name="T15" fmla="*/ 12 h 36"/>
                    <a:gd name="T16" fmla="*/ 25 w 38"/>
                    <a:gd name="T17" fmla="*/ 2 h 36"/>
                    <a:gd name="T18" fmla="*/ 25 w 38"/>
                    <a:gd name="T19" fmla="*/ 2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" h="36">
                      <a:moveTo>
                        <a:pt x="25" y="2"/>
                      </a:moveTo>
                      <a:lnTo>
                        <a:pt x="12" y="0"/>
                      </a:lnTo>
                      <a:lnTo>
                        <a:pt x="0" y="22"/>
                      </a:lnTo>
                      <a:lnTo>
                        <a:pt x="17" y="24"/>
                      </a:lnTo>
                      <a:lnTo>
                        <a:pt x="24" y="36"/>
                      </a:lnTo>
                      <a:lnTo>
                        <a:pt x="38" y="36"/>
                      </a:lnTo>
                      <a:lnTo>
                        <a:pt x="29" y="18"/>
                      </a:lnTo>
                      <a:lnTo>
                        <a:pt x="30" y="12"/>
                      </a:lnTo>
                      <a:lnTo>
                        <a:pt x="25" y="2"/>
                      </a:lnTo>
                      <a:lnTo>
                        <a:pt x="25" y="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13" name="Laos" descr="{&quot;Key&quot;:&quot;laos&quot;,&quot;Name&quot;:&quot;Lao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61A6318F-8EFC-3921-FB2F-D29CADC95B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75762" y="3635376"/>
                  <a:ext cx="273050" cy="323850"/>
                </a:xfrm>
                <a:custGeom>
                  <a:avLst/>
                  <a:gdLst>
                    <a:gd name="T0" fmla="*/ 171 w 172"/>
                    <a:gd name="T1" fmla="*/ 196 h 204"/>
                    <a:gd name="T2" fmla="*/ 172 w 172"/>
                    <a:gd name="T3" fmla="*/ 173 h 204"/>
                    <a:gd name="T4" fmla="*/ 164 w 172"/>
                    <a:gd name="T5" fmla="*/ 156 h 204"/>
                    <a:gd name="T6" fmla="*/ 146 w 172"/>
                    <a:gd name="T7" fmla="*/ 139 h 204"/>
                    <a:gd name="T8" fmla="*/ 131 w 172"/>
                    <a:gd name="T9" fmla="*/ 119 h 204"/>
                    <a:gd name="T10" fmla="*/ 109 w 172"/>
                    <a:gd name="T11" fmla="*/ 91 h 204"/>
                    <a:gd name="T12" fmla="*/ 82 w 172"/>
                    <a:gd name="T13" fmla="*/ 76 h 204"/>
                    <a:gd name="T14" fmla="*/ 87 w 172"/>
                    <a:gd name="T15" fmla="*/ 67 h 204"/>
                    <a:gd name="T16" fmla="*/ 99 w 172"/>
                    <a:gd name="T17" fmla="*/ 61 h 204"/>
                    <a:gd name="T18" fmla="*/ 88 w 172"/>
                    <a:gd name="T19" fmla="*/ 40 h 204"/>
                    <a:gd name="T20" fmla="*/ 62 w 172"/>
                    <a:gd name="T21" fmla="*/ 40 h 204"/>
                    <a:gd name="T22" fmla="*/ 49 w 172"/>
                    <a:gd name="T23" fmla="*/ 19 h 204"/>
                    <a:gd name="T24" fmla="*/ 34 w 172"/>
                    <a:gd name="T25" fmla="*/ 0 h 204"/>
                    <a:gd name="T26" fmla="*/ 24 w 172"/>
                    <a:gd name="T27" fmla="*/ 4 h 204"/>
                    <a:gd name="T28" fmla="*/ 32 w 172"/>
                    <a:gd name="T29" fmla="*/ 31 h 204"/>
                    <a:gd name="T30" fmla="*/ 20 w 172"/>
                    <a:gd name="T31" fmla="*/ 30 h 204"/>
                    <a:gd name="T32" fmla="*/ 19 w 172"/>
                    <a:gd name="T33" fmla="*/ 25 h 204"/>
                    <a:gd name="T34" fmla="*/ 3 w 172"/>
                    <a:gd name="T35" fmla="*/ 40 h 204"/>
                    <a:gd name="T36" fmla="*/ 0 w 172"/>
                    <a:gd name="T37" fmla="*/ 49 h 204"/>
                    <a:gd name="T38" fmla="*/ 9 w 172"/>
                    <a:gd name="T39" fmla="*/ 56 h 204"/>
                    <a:gd name="T40" fmla="*/ 13 w 172"/>
                    <a:gd name="T41" fmla="*/ 70 h 204"/>
                    <a:gd name="T42" fmla="*/ 27 w 172"/>
                    <a:gd name="T43" fmla="*/ 71 h 204"/>
                    <a:gd name="T44" fmla="*/ 26 w 172"/>
                    <a:gd name="T45" fmla="*/ 96 h 204"/>
                    <a:gd name="T46" fmla="*/ 30 w 172"/>
                    <a:gd name="T47" fmla="*/ 118 h 204"/>
                    <a:gd name="T48" fmla="*/ 49 w 172"/>
                    <a:gd name="T49" fmla="*/ 104 h 204"/>
                    <a:gd name="T50" fmla="*/ 56 w 172"/>
                    <a:gd name="T51" fmla="*/ 108 h 204"/>
                    <a:gd name="T52" fmla="*/ 68 w 172"/>
                    <a:gd name="T53" fmla="*/ 108 h 204"/>
                    <a:gd name="T54" fmla="*/ 71 w 172"/>
                    <a:gd name="T55" fmla="*/ 99 h 204"/>
                    <a:gd name="T56" fmla="*/ 87 w 172"/>
                    <a:gd name="T57" fmla="*/ 100 h 204"/>
                    <a:gd name="T58" fmla="*/ 105 w 172"/>
                    <a:gd name="T59" fmla="*/ 120 h 204"/>
                    <a:gd name="T60" fmla="*/ 110 w 172"/>
                    <a:gd name="T61" fmla="*/ 143 h 204"/>
                    <a:gd name="T62" fmla="*/ 130 w 172"/>
                    <a:gd name="T63" fmla="*/ 164 h 204"/>
                    <a:gd name="T64" fmla="*/ 132 w 172"/>
                    <a:gd name="T65" fmla="*/ 184 h 204"/>
                    <a:gd name="T66" fmla="*/ 126 w 172"/>
                    <a:gd name="T67" fmla="*/ 195 h 204"/>
                    <a:gd name="T68" fmla="*/ 144 w 172"/>
                    <a:gd name="T69" fmla="*/ 204 h 204"/>
                    <a:gd name="T70" fmla="*/ 151 w 172"/>
                    <a:gd name="T71" fmla="*/ 188 h 204"/>
                    <a:gd name="T72" fmla="*/ 171 w 172"/>
                    <a:gd name="T73" fmla="*/ 196 h 204"/>
                    <a:gd name="T74" fmla="*/ 171 w 172"/>
                    <a:gd name="T75" fmla="*/ 196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72" h="204">
                      <a:moveTo>
                        <a:pt x="171" y="196"/>
                      </a:moveTo>
                      <a:lnTo>
                        <a:pt x="172" y="173"/>
                      </a:lnTo>
                      <a:lnTo>
                        <a:pt x="164" y="156"/>
                      </a:lnTo>
                      <a:lnTo>
                        <a:pt x="146" y="139"/>
                      </a:lnTo>
                      <a:lnTo>
                        <a:pt x="131" y="119"/>
                      </a:lnTo>
                      <a:lnTo>
                        <a:pt x="109" y="91"/>
                      </a:lnTo>
                      <a:lnTo>
                        <a:pt x="82" y="76"/>
                      </a:lnTo>
                      <a:lnTo>
                        <a:pt x="87" y="67"/>
                      </a:lnTo>
                      <a:lnTo>
                        <a:pt x="99" y="61"/>
                      </a:lnTo>
                      <a:lnTo>
                        <a:pt x="88" y="40"/>
                      </a:lnTo>
                      <a:lnTo>
                        <a:pt x="62" y="40"/>
                      </a:lnTo>
                      <a:lnTo>
                        <a:pt x="49" y="19"/>
                      </a:lnTo>
                      <a:lnTo>
                        <a:pt x="34" y="0"/>
                      </a:lnTo>
                      <a:lnTo>
                        <a:pt x="24" y="4"/>
                      </a:lnTo>
                      <a:lnTo>
                        <a:pt x="32" y="31"/>
                      </a:lnTo>
                      <a:lnTo>
                        <a:pt x="20" y="30"/>
                      </a:lnTo>
                      <a:lnTo>
                        <a:pt x="19" y="25"/>
                      </a:lnTo>
                      <a:lnTo>
                        <a:pt x="3" y="40"/>
                      </a:lnTo>
                      <a:lnTo>
                        <a:pt x="0" y="49"/>
                      </a:lnTo>
                      <a:lnTo>
                        <a:pt x="9" y="56"/>
                      </a:lnTo>
                      <a:lnTo>
                        <a:pt x="13" y="70"/>
                      </a:lnTo>
                      <a:lnTo>
                        <a:pt x="27" y="71"/>
                      </a:lnTo>
                      <a:lnTo>
                        <a:pt x="26" y="96"/>
                      </a:lnTo>
                      <a:lnTo>
                        <a:pt x="30" y="118"/>
                      </a:lnTo>
                      <a:lnTo>
                        <a:pt x="49" y="104"/>
                      </a:lnTo>
                      <a:lnTo>
                        <a:pt x="56" y="108"/>
                      </a:lnTo>
                      <a:lnTo>
                        <a:pt x="68" y="108"/>
                      </a:lnTo>
                      <a:lnTo>
                        <a:pt x="71" y="99"/>
                      </a:lnTo>
                      <a:lnTo>
                        <a:pt x="87" y="100"/>
                      </a:lnTo>
                      <a:lnTo>
                        <a:pt x="105" y="120"/>
                      </a:lnTo>
                      <a:lnTo>
                        <a:pt x="110" y="143"/>
                      </a:lnTo>
                      <a:lnTo>
                        <a:pt x="130" y="164"/>
                      </a:lnTo>
                      <a:lnTo>
                        <a:pt x="132" y="184"/>
                      </a:lnTo>
                      <a:lnTo>
                        <a:pt x="126" y="195"/>
                      </a:lnTo>
                      <a:lnTo>
                        <a:pt x="144" y="204"/>
                      </a:lnTo>
                      <a:lnTo>
                        <a:pt x="151" y="188"/>
                      </a:lnTo>
                      <a:lnTo>
                        <a:pt x="171" y="196"/>
                      </a:lnTo>
                      <a:lnTo>
                        <a:pt x="171" y="19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14" name="Lebanon" descr="{&quot;Key&quot;:&quot;lebanon&quot;,&quot;Name&quot;:&quot;Lebano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F7EC4C7A-F72E-D5CF-506F-586F920D5A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13587" y="3176588"/>
                  <a:ext cx="41275" cy="58738"/>
                </a:xfrm>
                <a:custGeom>
                  <a:avLst/>
                  <a:gdLst>
                    <a:gd name="T0" fmla="*/ 13 w 26"/>
                    <a:gd name="T1" fmla="*/ 32 h 37"/>
                    <a:gd name="T2" fmla="*/ 16 w 26"/>
                    <a:gd name="T3" fmla="*/ 19 h 37"/>
                    <a:gd name="T4" fmla="*/ 26 w 26"/>
                    <a:gd name="T5" fmla="*/ 10 h 37"/>
                    <a:gd name="T6" fmla="*/ 21 w 26"/>
                    <a:gd name="T7" fmla="*/ 1 h 37"/>
                    <a:gd name="T8" fmla="*/ 13 w 26"/>
                    <a:gd name="T9" fmla="*/ 0 h 37"/>
                    <a:gd name="T10" fmla="*/ 12 w 26"/>
                    <a:gd name="T11" fmla="*/ 1 h 37"/>
                    <a:gd name="T12" fmla="*/ 4 w 26"/>
                    <a:gd name="T13" fmla="*/ 18 h 37"/>
                    <a:gd name="T14" fmla="*/ 0 w 26"/>
                    <a:gd name="T15" fmla="*/ 37 h 37"/>
                    <a:gd name="T16" fmla="*/ 6 w 26"/>
                    <a:gd name="T17" fmla="*/ 37 h 37"/>
                    <a:gd name="T18" fmla="*/ 8 w 26"/>
                    <a:gd name="T19" fmla="*/ 32 h 37"/>
                    <a:gd name="T20" fmla="*/ 13 w 26"/>
                    <a:gd name="T21" fmla="*/ 32 h 37"/>
                    <a:gd name="T22" fmla="*/ 13 w 26"/>
                    <a:gd name="T23" fmla="*/ 32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6" h="37">
                      <a:moveTo>
                        <a:pt x="13" y="32"/>
                      </a:moveTo>
                      <a:lnTo>
                        <a:pt x="16" y="19"/>
                      </a:lnTo>
                      <a:lnTo>
                        <a:pt x="26" y="10"/>
                      </a:lnTo>
                      <a:lnTo>
                        <a:pt x="21" y="1"/>
                      </a:lnTo>
                      <a:lnTo>
                        <a:pt x="13" y="0"/>
                      </a:lnTo>
                      <a:lnTo>
                        <a:pt x="12" y="1"/>
                      </a:lnTo>
                      <a:lnTo>
                        <a:pt x="4" y="18"/>
                      </a:lnTo>
                      <a:lnTo>
                        <a:pt x="0" y="37"/>
                      </a:lnTo>
                      <a:lnTo>
                        <a:pt x="6" y="37"/>
                      </a:lnTo>
                      <a:lnTo>
                        <a:pt x="8" y="32"/>
                      </a:lnTo>
                      <a:lnTo>
                        <a:pt x="13" y="32"/>
                      </a:lnTo>
                      <a:lnTo>
                        <a:pt x="13" y="3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15" name="Liberia" descr="{&quot;Key&quot;:&quot;liberia&quot;,&quot;Name&quot;:&quot;Liber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4298C87-FC8D-B6D6-5BE3-519313D9A1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19750" y="4160838"/>
                  <a:ext cx="131762" cy="158750"/>
                </a:xfrm>
                <a:custGeom>
                  <a:avLst/>
                  <a:gdLst>
                    <a:gd name="T0" fmla="*/ 64 w 83"/>
                    <a:gd name="T1" fmla="*/ 20 h 100"/>
                    <a:gd name="T2" fmla="*/ 57 w 83"/>
                    <a:gd name="T3" fmla="*/ 19 h 100"/>
                    <a:gd name="T4" fmla="*/ 54 w 83"/>
                    <a:gd name="T5" fmla="*/ 30 h 100"/>
                    <a:gd name="T6" fmla="*/ 47 w 83"/>
                    <a:gd name="T7" fmla="*/ 29 h 100"/>
                    <a:gd name="T8" fmla="*/ 43 w 83"/>
                    <a:gd name="T9" fmla="*/ 24 h 100"/>
                    <a:gd name="T10" fmla="*/ 45 w 83"/>
                    <a:gd name="T11" fmla="*/ 15 h 100"/>
                    <a:gd name="T12" fmla="*/ 36 w 83"/>
                    <a:gd name="T13" fmla="*/ 0 h 100"/>
                    <a:gd name="T14" fmla="*/ 30 w 83"/>
                    <a:gd name="T15" fmla="*/ 3 h 100"/>
                    <a:gd name="T16" fmla="*/ 27 w 83"/>
                    <a:gd name="T17" fmla="*/ 3 h 100"/>
                    <a:gd name="T18" fmla="*/ 16 w 83"/>
                    <a:gd name="T19" fmla="*/ 15 h 100"/>
                    <a:gd name="T20" fmla="*/ 7 w 83"/>
                    <a:gd name="T21" fmla="*/ 27 h 100"/>
                    <a:gd name="T22" fmla="*/ 6 w 83"/>
                    <a:gd name="T23" fmla="*/ 34 h 100"/>
                    <a:gd name="T24" fmla="*/ 0 w 83"/>
                    <a:gd name="T25" fmla="*/ 42 h 100"/>
                    <a:gd name="T26" fmla="*/ 14 w 83"/>
                    <a:gd name="T27" fmla="*/ 57 h 100"/>
                    <a:gd name="T28" fmla="*/ 32 w 83"/>
                    <a:gd name="T29" fmla="*/ 70 h 100"/>
                    <a:gd name="T30" fmla="*/ 52 w 83"/>
                    <a:gd name="T31" fmla="*/ 88 h 100"/>
                    <a:gd name="T32" fmla="*/ 73 w 83"/>
                    <a:gd name="T33" fmla="*/ 100 h 100"/>
                    <a:gd name="T34" fmla="*/ 79 w 83"/>
                    <a:gd name="T35" fmla="*/ 100 h 100"/>
                    <a:gd name="T36" fmla="*/ 81 w 83"/>
                    <a:gd name="T37" fmla="*/ 80 h 100"/>
                    <a:gd name="T38" fmla="*/ 83 w 83"/>
                    <a:gd name="T39" fmla="*/ 77 h 100"/>
                    <a:gd name="T40" fmla="*/ 82 w 83"/>
                    <a:gd name="T41" fmla="*/ 68 h 100"/>
                    <a:gd name="T42" fmla="*/ 73 w 83"/>
                    <a:gd name="T43" fmla="*/ 58 h 100"/>
                    <a:gd name="T44" fmla="*/ 66 w 83"/>
                    <a:gd name="T45" fmla="*/ 56 h 100"/>
                    <a:gd name="T46" fmla="*/ 60 w 83"/>
                    <a:gd name="T47" fmla="*/ 49 h 100"/>
                    <a:gd name="T48" fmla="*/ 65 w 83"/>
                    <a:gd name="T49" fmla="*/ 39 h 100"/>
                    <a:gd name="T50" fmla="*/ 62 w 83"/>
                    <a:gd name="T51" fmla="*/ 27 h 100"/>
                    <a:gd name="T52" fmla="*/ 64 w 83"/>
                    <a:gd name="T53" fmla="*/ 20 h 100"/>
                    <a:gd name="T54" fmla="*/ 64 w 83"/>
                    <a:gd name="T55" fmla="*/ 2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83" h="100">
                      <a:moveTo>
                        <a:pt x="64" y="20"/>
                      </a:moveTo>
                      <a:lnTo>
                        <a:pt x="57" y="19"/>
                      </a:lnTo>
                      <a:lnTo>
                        <a:pt x="54" y="30"/>
                      </a:lnTo>
                      <a:lnTo>
                        <a:pt x="47" y="29"/>
                      </a:lnTo>
                      <a:lnTo>
                        <a:pt x="43" y="24"/>
                      </a:lnTo>
                      <a:lnTo>
                        <a:pt x="45" y="15"/>
                      </a:lnTo>
                      <a:lnTo>
                        <a:pt x="36" y="0"/>
                      </a:lnTo>
                      <a:lnTo>
                        <a:pt x="30" y="3"/>
                      </a:lnTo>
                      <a:lnTo>
                        <a:pt x="27" y="3"/>
                      </a:lnTo>
                      <a:lnTo>
                        <a:pt x="16" y="15"/>
                      </a:lnTo>
                      <a:lnTo>
                        <a:pt x="7" y="27"/>
                      </a:lnTo>
                      <a:lnTo>
                        <a:pt x="6" y="34"/>
                      </a:lnTo>
                      <a:lnTo>
                        <a:pt x="0" y="42"/>
                      </a:lnTo>
                      <a:lnTo>
                        <a:pt x="14" y="57"/>
                      </a:lnTo>
                      <a:lnTo>
                        <a:pt x="32" y="70"/>
                      </a:lnTo>
                      <a:lnTo>
                        <a:pt x="52" y="88"/>
                      </a:lnTo>
                      <a:lnTo>
                        <a:pt x="73" y="100"/>
                      </a:lnTo>
                      <a:lnTo>
                        <a:pt x="79" y="100"/>
                      </a:lnTo>
                      <a:lnTo>
                        <a:pt x="81" y="80"/>
                      </a:lnTo>
                      <a:lnTo>
                        <a:pt x="83" y="77"/>
                      </a:lnTo>
                      <a:lnTo>
                        <a:pt x="82" y="68"/>
                      </a:lnTo>
                      <a:lnTo>
                        <a:pt x="73" y="58"/>
                      </a:lnTo>
                      <a:lnTo>
                        <a:pt x="66" y="56"/>
                      </a:lnTo>
                      <a:lnTo>
                        <a:pt x="60" y="49"/>
                      </a:lnTo>
                      <a:lnTo>
                        <a:pt x="65" y="39"/>
                      </a:lnTo>
                      <a:lnTo>
                        <a:pt x="62" y="27"/>
                      </a:lnTo>
                      <a:lnTo>
                        <a:pt x="64" y="20"/>
                      </a:lnTo>
                      <a:lnTo>
                        <a:pt x="64" y="2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16" name="Libya" descr="{&quot;Key&quot;:&quot;libya&quot;,&quot;Name&quot;:&quot;Liby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BC45DC7-5656-4717-6C7D-DEB23F5F27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02375" y="3233738"/>
                  <a:ext cx="517525" cy="509588"/>
                </a:xfrm>
                <a:custGeom>
                  <a:avLst/>
                  <a:gdLst>
                    <a:gd name="T0" fmla="*/ 315 w 326"/>
                    <a:gd name="T1" fmla="*/ 38 h 321"/>
                    <a:gd name="T2" fmla="*/ 309 w 326"/>
                    <a:gd name="T3" fmla="*/ 29 h 321"/>
                    <a:gd name="T4" fmla="*/ 289 w 326"/>
                    <a:gd name="T5" fmla="*/ 26 h 321"/>
                    <a:gd name="T6" fmla="*/ 282 w 326"/>
                    <a:gd name="T7" fmla="*/ 23 h 321"/>
                    <a:gd name="T8" fmla="*/ 274 w 326"/>
                    <a:gd name="T9" fmla="*/ 23 h 321"/>
                    <a:gd name="T10" fmla="*/ 267 w 326"/>
                    <a:gd name="T11" fmla="*/ 11 h 321"/>
                    <a:gd name="T12" fmla="*/ 240 w 326"/>
                    <a:gd name="T13" fmla="*/ 7 h 321"/>
                    <a:gd name="T14" fmla="*/ 227 w 326"/>
                    <a:gd name="T15" fmla="*/ 10 h 321"/>
                    <a:gd name="T16" fmla="*/ 213 w 326"/>
                    <a:gd name="T17" fmla="*/ 21 h 321"/>
                    <a:gd name="T18" fmla="*/ 207 w 326"/>
                    <a:gd name="T19" fmla="*/ 33 h 321"/>
                    <a:gd name="T20" fmla="*/ 213 w 326"/>
                    <a:gd name="T21" fmla="*/ 51 h 321"/>
                    <a:gd name="T22" fmla="*/ 204 w 326"/>
                    <a:gd name="T23" fmla="*/ 62 h 321"/>
                    <a:gd name="T24" fmla="*/ 194 w 326"/>
                    <a:gd name="T25" fmla="*/ 67 h 321"/>
                    <a:gd name="T26" fmla="*/ 173 w 326"/>
                    <a:gd name="T27" fmla="*/ 56 h 321"/>
                    <a:gd name="T28" fmla="*/ 144 w 326"/>
                    <a:gd name="T29" fmla="*/ 46 h 321"/>
                    <a:gd name="T30" fmla="*/ 125 w 326"/>
                    <a:gd name="T31" fmla="*/ 41 h 321"/>
                    <a:gd name="T32" fmla="*/ 115 w 326"/>
                    <a:gd name="T33" fmla="*/ 21 h 321"/>
                    <a:gd name="T34" fmla="*/ 88 w 326"/>
                    <a:gd name="T35" fmla="*/ 10 h 321"/>
                    <a:gd name="T36" fmla="*/ 71 w 326"/>
                    <a:gd name="T37" fmla="*/ 6 h 321"/>
                    <a:gd name="T38" fmla="*/ 63 w 326"/>
                    <a:gd name="T39" fmla="*/ 8 h 321"/>
                    <a:gd name="T40" fmla="*/ 39 w 326"/>
                    <a:gd name="T41" fmla="*/ 0 h 321"/>
                    <a:gd name="T42" fmla="*/ 39 w 326"/>
                    <a:gd name="T43" fmla="*/ 18 h 321"/>
                    <a:gd name="T44" fmla="*/ 29 w 326"/>
                    <a:gd name="T45" fmla="*/ 24 h 321"/>
                    <a:gd name="T46" fmla="*/ 23 w 326"/>
                    <a:gd name="T47" fmla="*/ 32 h 321"/>
                    <a:gd name="T48" fmla="*/ 9 w 326"/>
                    <a:gd name="T49" fmla="*/ 41 h 321"/>
                    <a:gd name="T50" fmla="*/ 12 w 326"/>
                    <a:gd name="T51" fmla="*/ 52 h 321"/>
                    <a:gd name="T52" fmla="*/ 11 w 326"/>
                    <a:gd name="T53" fmla="*/ 62 h 321"/>
                    <a:gd name="T54" fmla="*/ 1 w 326"/>
                    <a:gd name="T55" fmla="*/ 66 h 321"/>
                    <a:gd name="T56" fmla="*/ 8 w 326"/>
                    <a:gd name="T57" fmla="*/ 88 h 321"/>
                    <a:gd name="T58" fmla="*/ 9 w 326"/>
                    <a:gd name="T59" fmla="*/ 99 h 321"/>
                    <a:gd name="T60" fmla="*/ 7 w 326"/>
                    <a:gd name="T61" fmla="*/ 118 h 321"/>
                    <a:gd name="T62" fmla="*/ 8 w 326"/>
                    <a:gd name="T63" fmla="*/ 129 h 321"/>
                    <a:gd name="T64" fmla="*/ 6 w 326"/>
                    <a:gd name="T65" fmla="*/ 142 h 321"/>
                    <a:gd name="T66" fmla="*/ 7 w 326"/>
                    <a:gd name="T67" fmla="*/ 157 h 321"/>
                    <a:gd name="T68" fmla="*/ 0 w 326"/>
                    <a:gd name="T69" fmla="*/ 166 h 321"/>
                    <a:gd name="T70" fmla="*/ 13 w 326"/>
                    <a:gd name="T71" fmla="*/ 184 h 321"/>
                    <a:gd name="T72" fmla="*/ 13 w 326"/>
                    <a:gd name="T73" fmla="*/ 194 h 321"/>
                    <a:gd name="T74" fmla="*/ 21 w 326"/>
                    <a:gd name="T75" fmla="*/ 207 h 321"/>
                    <a:gd name="T76" fmla="*/ 31 w 326"/>
                    <a:gd name="T77" fmla="*/ 204 h 321"/>
                    <a:gd name="T78" fmla="*/ 47 w 326"/>
                    <a:gd name="T79" fmla="*/ 214 h 321"/>
                    <a:gd name="T80" fmla="*/ 56 w 326"/>
                    <a:gd name="T81" fmla="*/ 229 h 321"/>
                    <a:gd name="T82" fmla="*/ 89 w 326"/>
                    <a:gd name="T83" fmla="*/ 239 h 321"/>
                    <a:gd name="T84" fmla="*/ 101 w 326"/>
                    <a:gd name="T85" fmla="*/ 252 h 321"/>
                    <a:gd name="T86" fmla="*/ 115 w 326"/>
                    <a:gd name="T87" fmla="*/ 244 h 321"/>
                    <a:gd name="T88" fmla="*/ 135 w 326"/>
                    <a:gd name="T89" fmla="*/ 231 h 321"/>
                    <a:gd name="T90" fmla="*/ 218 w 326"/>
                    <a:gd name="T91" fmla="*/ 277 h 321"/>
                    <a:gd name="T92" fmla="*/ 302 w 326"/>
                    <a:gd name="T93" fmla="*/ 321 h 321"/>
                    <a:gd name="T94" fmla="*/ 302 w 326"/>
                    <a:gd name="T95" fmla="*/ 312 h 321"/>
                    <a:gd name="T96" fmla="*/ 326 w 326"/>
                    <a:gd name="T97" fmla="*/ 312 h 321"/>
                    <a:gd name="T98" fmla="*/ 324 w 326"/>
                    <a:gd name="T99" fmla="*/ 264 h 321"/>
                    <a:gd name="T100" fmla="*/ 320 w 326"/>
                    <a:gd name="T101" fmla="*/ 177 h 321"/>
                    <a:gd name="T102" fmla="*/ 316 w 326"/>
                    <a:gd name="T103" fmla="*/ 92 h 321"/>
                    <a:gd name="T104" fmla="*/ 308 w 326"/>
                    <a:gd name="T105" fmla="*/ 73 h 321"/>
                    <a:gd name="T106" fmla="*/ 312 w 326"/>
                    <a:gd name="T107" fmla="*/ 58 h 321"/>
                    <a:gd name="T108" fmla="*/ 308 w 326"/>
                    <a:gd name="T109" fmla="*/ 49 h 321"/>
                    <a:gd name="T110" fmla="*/ 315 w 326"/>
                    <a:gd name="T111" fmla="*/ 38 h 321"/>
                    <a:gd name="T112" fmla="*/ 315 w 326"/>
                    <a:gd name="T113" fmla="*/ 38 h 3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326" h="321">
                      <a:moveTo>
                        <a:pt x="315" y="38"/>
                      </a:moveTo>
                      <a:lnTo>
                        <a:pt x="309" y="29"/>
                      </a:lnTo>
                      <a:lnTo>
                        <a:pt x="289" y="26"/>
                      </a:lnTo>
                      <a:lnTo>
                        <a:pt x="282" y="23"/>
                      </a:lnTo>
                      <a:lnTo>
                        <a:pt x="274" y="23"/>
                      </a:lnTo>
                      <a:lnTo>
                        <a:pt x="267" y="11"/>
                      </a:lnTo>
                      <a:lnTo>
                        <a:pt x="240" y="7"/>
                      </a:lnTo>
                      <a:lnTo>
                        <a:pt x="227" y="10"/>
                      </a:lnTo>
                      <a:lnTo>
                        <a:pt x="213" y="21"/>
                      </a:lnTo>
                      <a:lnTo>
                        <a:pt x="207" y="33"/>
                      </a:lnTo>
                      <a:lnTo>
                        <a:pt x="213" y="51"/>
                      </a:lnTo>
                      <a:lnTo>
                        <a:pt x="204" y="62"/>
                      </a:lnTo>
                      <a:lnTo>
                        <a:pt x="194" y="67"/>
                      </a:lnTo>
                      <a:lnTo>
                        <a:pt x="173" y="56"/>
                      </a:lnTo>
                      <a:lnTo>
                        <a:pt x="144" y="46"/>
                      </a:lnTo>
                      <a:lnTo>
                        <a:pt x="125" y="41"/>
                      </a:lnTo>
                      <a:lnTo>
                        <a:pt x="115" y="21"/>
                      </a:lnTo>
                      <a:lnTo>
                        <a:pt x="88" y="10"/>
                      </a:lnTo>
                      <a:lnTo>
                        <a:pt x="71" y="6"/>
                      </a:lnTo>
                      <a:lnTo>
                        <a:pt x="63" y="8"/>
                      </a:lnTo>
                      <a:lnTo>
                        <a:pt x="39" y="0"/>
                      </a:lnTo>
                      <a:lnTo>
                        <a:pt x="39" y="18"/>
                      </a:lnTo>
                      <a:lnTo>
                        <a:pt x="29" y="24"/>
                      </a:lnTo>
                      <a:lnTo>
                        <a:pt x="23" y="32"/>
                      </a:lnTo>
                      <a:lnTo>
                        <a:pt x="9" y="41"/>
                      </a:lnTo>
                      <a:lnTo>
                        <a:pt x="12" y="52"/>
                      </a:lnTo>
                      <a:lnTo>
                        <a:pt x="11" y="62"/>
                      </a:lnTo>
                      <a:lnTo>
                        <a:pt x="1" y="66"/>
                      </a:lnTo>
                      <a:lnTo>
                        <a:pt x="8" y="88"/>
                      </a:lnTo>
                      <a:lnTo>
                        <a:pt x="9" y="99"/>
                      </a:lnTo>
                      <a:lnTo>
                        <a:pt x="7" y="118"/>
                      </a:lnTo>
                      <a:lnTo>
                        <a:pt x="8" y="129"/>
                      </a:lnTo>
                      <a:lnTo>
                        <a:pt x="6" y="142"/>
                      </a:lnTo>
                      <a:lnTo>
                        <a:pt x="7" y="157"/>
                      </a:lnTo>
                      <a:lnTo>
                        <a:pt x="0" y="166"/>
                      </a:lnTo>
                      <a:lnTo>
                        <a:pt x="13" y="184"/>
                      </a:lnTo>
                      <a:lnTo>
                        <a:pt x="13" y="194"/>
                      </a:lnTo>
                      <a:lnTo>
                        <a:pt x="21" y="207"/>
                      </a:lnTo>
                      <a:lnTo>
                        <a:pt x="31" y="204"/>
                      </a:lnTo>
                      <a:lnTo>
                        <a:pt x="47" y="214"/>
                      </a:lnTo>
                      <a:lnTo>
                        <a:pt x="56" y="229"/>
                      </a:lnTo>
                      <a:lnTo>
                        <a:pt x="89" y="239"/>
                      </a:lnTo>
                      <a:lnTo>
                        <a:pt x="101" y="252"/>
                      </a:lnTo>
                      <a:lnTo>
                        <a:pt x="115" y="244"/>
                      </a:lnTo>
                      <a:lnTo>
                        <a:pt x="135" y="231"/>
                      </a:lnTo>
                      <a:lnTo>
                        <a:pt x="218" y="277"/>
                      </a:lnTo>
                      <a:lnTo>
                        <a:pt x="302" y="321"/>
                      </a:lnTo>
                      <a:lnTo>
                        <a:pt x="302" y="312"/>
                      </a:lnTo>
                      <a:lnTo>
                        <a:pt x="326" y="312"/>
                      </a:lnTo>
                      <a:lnTo>
                        <a:pt x="324" y="264"/>
                      </a:lnTo>
                      <a:lnTo>
                        <a:pt x="320" y="177"/>
                      </a:lnTo>
                      <a:lnTo>
                        <a:pt x="316" y="92"/>
                      </a:lnTo>
                      <a:lnTo>
                        <a:pt x="308" y="73"/>
                      </a:lnTo>
                      <a:lnTo>
                        <a:pt x="312" y="58"/>
                      </a:lnTo>
                      <a:lnTo>
                        <a:pt x="308" y="49"/>
                      </a:lnTo>
                      <a:lnTo>
                        <a:pt x="315" y="38"/>
                      </a:lnTo>
                      <a:lnTo>
                        <a:pt x="315" y="3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17" name="Sri Lanka" descr="{&quot;Key&quot;:&quot;sri lanka&quot;,&quot;Name&quot;:&quot;Sri Lank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FB17AEA8-3C34-AEFF-C3C7-9A780CFE80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48700" y="4113213"/>
                  <a:ext cx="69850" cy="144463"/>
                </a:xfrm>
                <a:custGeom>
                  <a:avLst/>
                  <a:gdLst>
                    <a:gd name="T0" fmla="*/ 34 w 44"/>
                    <a:gd name="T1" fmla="*/ 86 h 91"/>
                    <a:gd name="T2" fmla="*/ 42 w 44"/>
                    <a:gd name="T3" fmla="*/ 79 h 91"/>
                    <a:gd name="T4" fmla="*/ 44 w 44"/>
                    <a:gd name="T5" fmla="*/ 54 h 91"/>
                    <a:gd name="T6" fmla="*/ 33 w 44"/>
                    <a:gd name="T7" fmla="*/ 30 h 91"/>
                    <a:gd name="T8" fmla="*/ 22 w 44"/>
                    <a:gd name="T9" fmla="*/ 13 h 91"/>
                    <a:gd name="T10" fmla="*/ 6 w 44"/>
                    <a:gd name="T11" fmla="*/ 0 h 91"/>
                    <a:gd name="T12" fmla="*/ 0 w 44"/>
                    <a:gd name="T13" fmla="*/ 38 h 91"/>
                    <a:gd name="T14" fmla="*/ 5 w 44"/>
                    <a:gd name="T15" fmla="*/ 72 h 91"/>
                    <a:gd name="T16" fmla="*/ 16 w 44"/>
                    <a:gd name="T17" fmla="*/ 91 h 91"/>
                    <a:gd name="T18" fmla="*/ 34 w 44"/>
                    <a:gd name="T19" fmla="*/ 86 h 91"/>
                    <a:gd name="T20" fmla="*/ 34 w 44"/>
                    <a:gd name="T21" fmla="*/ 86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4" h="91">
                      <a:moveTo>
                        <a:pt x="34" y="86"/>
                      </a:moveTo>
                      <a:lnTo>
                        <a:pt x="42" y="79"/>
                      </a:lnTo>
                      <a:lnTo>
                        <a:pt x="44" y="54"/>
                      </a:lnTo>
                      <a:lnTo>
                        <a:pt x="33" y="30"/>
                      </a:lnTo>
                      <a:lnTo>
                        <a:pt x="22" y="13"/>
                      </a:lnTo>
                      <a:lnTo>
                        <a:pt x="6" y="0"/>
                      </a:lnTo>
                      <a:lnTo>
                        <a:pt x="0" y="38"/>
                      </a:lnTo>
                      <a:lnTo>
                        <a:pt x="5" y="72"/>
                      </a:lnTo>
                      <a:lnTo>
                        <a:pt x="16" y="91"/>
                      </a:lnTo>
                      <a:lnTo>
                        <a:pt x="34" y="86"/>
                      </a:lnTo>
                      <a:lnTo>
                        <a:pt x="34" y="8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18" name="Lesotho" descr="{&quot;Key&quot;:&quot;lesotho&quot;,&quot;Name&quot;:&quot;Lesotho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DEFF7DDF-42DF-433F-CB98-92D78FA640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65937" y="5564188"/>
                  <a:ext cx="74612" cy="74613"/>
                </a:xfrm>
                <a:custGeom>
                  <a:avLst/>
                  <a:gdLst>
                    <a:gd name="T0" fmla="*/ 20 w 47"/>
                    <a:gd name="T1" fmla="*/ 45 h 47"/>
                    <a:gd name="T2" fmla="*/ 25 w 47"/>
                    <a:gd name="T3" fmla="*/ 37 h 47"/>
                    <a:gd name="T4" fmla="*/ 36 w 47"/>
                    <a:gd name="T5" fmla="*/ 34 h 47"/>
                    <a:gd name="T6" fmla="*/ 41 w 47"/>
                    <a:gd name="T7" fmla="*/ 26 h 47"/>
                    <a:gd name="T8" fmla="*/ 47 w 47"/>
                    <a:gd name="T9" fmla="*/ 14 h 47"/>
                    <a:gd name="T10" fmla="*/ 41 w 47"/>
                    <a:gd name="T11" fmla="*/ 7 h 47"/>
                    <a:gd name="T12" fmla="*/ 32 w 47"/>
                    <a:gd name="T13" fmla="*/ 0 h 47"/>
                    <a:gd name="T14" fmla="*/ 23 w 47"/>
                    <a:gd name="T15" fmla="*/ 5 h 47"/>
                    <a:gd name="T16" fmla="*/ 11 w 47"/>
                    <a:gd name="T17" fmla="*/ 14 h 47"/>
                    <a:gd name="T18" fmla="*/ 0 w 47"/>
                    <a:gd name="T19" fmla="*/ 29 h 47"/>
                    <a:gd name="T20" fmla="*/ 13 w 47"/>
                    <a:gd name="T21" fmla="*/ 47 h 47"/>
                    <a:gd name="T22" fmla="*/ 20 w 47"/>
                    <a:gd name="T23" fmla="*/ 45 h 47"/>
                    <a:gd name="T24" fmla="*/ 20 w 47"/>
                    <a:gd name="T25" fmla="*/ 4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7" h="47">
                      <a:moveTo>
                        <a:pt x="20" y="45"/>
                      </a:moveTo>
                      <a:lnTo>
                        <a:pt x="25" y="37"/>
                      </a:lnTo>
                      <a:lnTo>
                        <a:pt x="36" y="34"/>
                      </a:lnTo>
                      <a:lnTo>
                        <a:pt x="41" y="26"/>
                      </a:lnTo>
                      <a:lnTo>
                        <a:pt x="47" y="14"/>
                      </a:lnTo>
                      <a:lnTo>
                        <a:pt x="41" y="7"/>
                      </a:lnTo>
                      <a:lnTo>
                        <a:pt x="32" y="0"/>
                      </a:lnTo>
                      <a:lnTo>
                        <a:pt x="23" y="5"/>
                      </a:lnTo>
                      <a:lnTo>
                        <a:pt x="11" y="14"/>
                      </a:lnTo>
                      <a:lnTo>
                        <a:pt x="0" y="29"/>
                      </a:lnTo>
                      <a:lnTo>
                        <a:pt x="13" y="47"/>
                      </a:lnTo>
                      <a:lnTo>
                        <a:pt x="20" y="45"/>
                      </a:lnTo>
                      <a:lnTo>
                        <a:pt x="20" y="4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19" name="Lithuania" descr="{&quot;Key&quot;:&quot;lithuania&quot;,&quot;Name&quot;:&quot;Lithuan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19F6D1A-92BC-784F-7EB2-D47A25608E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81775" y="2374901"/>
                  <a:ext cx="157162" cy="88900"/>
                </a:xfrm>
                <a:custGeom>
                  <a:avLst/>
                  <a:gdLst>
                    <a:gd name="T0" fmla="*/ 97 w 99"/>
                    <a:gd name="T1" fmla="*/ 17 h 56"/>
                    <a:gd name="T2" fmla="*/ 78 w 99"/>
                    <a:gd name="T3" fmla="*/ 6 h 56"/>
                    <a:gd name="T4" fmla="*/ 69 w 99"/>
                    <a:gd name="T5" fmla="*/ 5 h 56"/>
                    <a:gd name="T6" fmla="*/ 65 w 99"/>
                    <a:gd name="T7" fmla="*/ 0 h 56"/>
                    <a:gd name="T8" fmla="*/ 48 w 99"/>
                    <a:gd name="T9" fmla="*/ 2 h 56"/>
                    <a:gd name="T10" fmla="*/ 19 w 99"/>
                    <a:gd name="T11" fmla="*/ 1 h 56"/>
                    <a:gd name="T12" fmla="*/ 0 w 99"/>
                    <a:gd name="T13" fmla="*/ 8 h 56"/>
                    <a:gd name="T14" fmla="*/ 7 w 99"/>
                    <a:gd name="T15" fmla="*/ 27 h 56"/>
                    <a:gd name="T16" fmla="*/ 26 w 99"/>
                    <a:gd name="T17" fmla="*/ 30 h 56"/>
                    <a:gd name="T18" fmla="*/ 33 w 99"/>
                    <a:gd name="T19" fmla="*/ 34 h 56"/>
                    <a:gd name="T20" fmla="*/ 33 w 99"/>
                    <a:gd name="T21" fmla="*/ 41 h 56"/>
                    <a:gd name="T22" fmla="*/ 35 w 99"/>
                    <a:gd name="T23" fmla="*/ 46 h 56"/>
                    <a:gd name="T24" fmla="*/ 44 w 99"/>
                    <a:gd name="T25" fmla="*/ 48 h 56"/>
                    <a:gd name="T26" fmla="*/ 50 w 99"/>
                    <a:gd name="T27" fmla="*/ 56 h 56"/>
                    <a:gd name="T28" fmla="*/ 67 w 99"/>
                    <a:gd name="T29" fmla="*/ 56 h 56"/>
                    <a:gd name="T30" fmla="*/ 84 w 99"/>
                    <a:gd name="T31" fmla="*/ 47 h 56"/>
                    <a:gd name="T32" fmla="*/ 86 w 99"/>
                    <a:gd name="T33" fmla="*/ 34 h 56"/>
                    <a:gd name="T34" fmla="*/ 99 w 99"/>
                    <a:gd name="T35" fmla="*/ 27 h 56"/>
                    <a:gd name="T36" fmla="*/ 97 w 99"/>
                    <a:gd name="T37" fmla="*/ 17 h 56"/>
                    <a:gd name="T38" fmla="*/ 97 w 99"/>
                    <a:gd name="T39" fmla="*/ 17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99" h="56">
                      <a:moveTo>
                        <a:pt x="97" y="17"/>
                      </a:moveTo>
                      <a:lnTo>
                        <a:pt x="78" y="6"/>
                      </a:lnTo>
                      <a:lnTo>
                        <a:pt x="69" y="5"/>
                      </a:lnTo>
                      <a:lnTo>
                        <a:pt x="65" y="0"/>
                      </a:lnTo>
                      <a:lnTo>
                        <a:pt x="48" y="2"/>
                      </a:lnTo>
                      <a:lnTo>
                        <a:pt x="19" y="1"/>
                      </a:lnTo>
                      <a:lnTo>
                        <a:pt x="0" y="8"/>
                      </a:lnTo>
                      <a:lnTo>
                        <a:pt x="7" y="27"/>
                      </a:lnTo>
                      <a:lnTo>
                        <a:pt x="26" y="30"/>
                      </a:lnTo>
                      <a:lnTo>
                        <a:pt x="33" y="34"/>
                      </a:lnTo>
                      <a:lnTo>
                        <a:pt x="33" y="41"/>
                      </a:lnTo>
                      <a:lnTo>
                        <a:pt x="35" y="46"/>
                      </a:lnTo>
                      <a:lnTo>
                        <a:pt x="44" y="48"/>
                      </a:lnTo>
                      <a:lnTo>
                        <a:pt x="50" y="56"/>
                      </a:lnTo>
                      <a:lnTo>
                        <a:pt x="67" y="56"/>
                      </a:lnTo>
                      <a:lnTo>
                        <a:pt x="84" y="47"/>
                      </a:lnTo>
                      <a:lnTo>
                        <a:pt x="86" y="34"/>
                      </a:lnTo>
                      <a:lnTo>
                        <a:pt x="99" y="27"/>
                      </a:lnTo>
                      <a:lnTo>
                        <a:pt x="97" y="17"/>
                      </a:lnTo>
                      <a:lnTo>
                        <a:pt x="97" y="17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20" name="Luxembourg" descr="{&quot;Key&quot;:&quot;luxembourg&quot;,&quot;Name&quot;:&quot;Luxembourg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5B277295-E25A-A5D0-4FC7-17FBF862D6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5850" y="2600326"/>
                  <a:ext cx="15875" cy="23813"/>
                </a:xfrm>
                <a:custGeom>
                  <a:avLst/>
                  <a:gdLst>
                    <a:gd name="T0" fmla="*/ 9 w 10"/>
                    <a:gd name="T1" fmla="*/ 15 h 15"/>
                    <a:gd name="T2" fmla="*/ 10 w 10"/>
                    <a:gd name="T3" fmla="*/ 5 h 15"/>
                    <a:gd name="T4" fmla="*/ 7 w 10"/>
                    <a:gd name="T5" fmla="*/ 0 h 15"/>
                    <a:gd name="T6" fmla="*/ 2 w 10"/>
                    <a:gd name="T7" fmla="*/ 1 h 15"/>
                    <a:gd name="T8" fmla="*/ 0 w 10"/>
                    <a:gd name="T9" fmla="*/ 14 h 15"/>
                    <a:gd name="T10" fmla="*/ 4 w 10"/>
                    <a:gd name="T11" fmla="*/ 15 h 15"/>
                    <a:gd name="T12" fmla="*/ 9 w 10"/>
                    <a:gd name="T13" fmla="*/ 1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" h="15">
                      <a:moveTo>
                        <a:pt x="9" y="15"/>
                      </a:moveTo>
                      <a:lnTo>
                        <a:pt x="10" y="5"/>
                      </a:lnTo>
                      <a:lnTo>
                        <a:pt x="7" y="0"/>
                      </a:lnTo>
                      <a:lnTo>
                        <a:pt x="2" y="1"/>
                      </a:lnTo>
                      <a:lnTo>
                        <a:pt x="0" y="14"/>
                      </a:lnTo>
                      <a:lnTo>
                        <a:pt x="4" y="15"/>
                      </a:lnTo>
                      <a:lnTo>
                        <a:pt x="9" y="15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21" name="Latvia" descr="{&quot;Key&quot;:&quot;latvia&quot;,&quot;Name&quot;:&quot;Latv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ABBDB8C-28B2-59F7-E9BD-32CFF730F3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80187" y="2319338"/>
                  <a:ext cx="196850" cy="82550"/>
                </a:xfrm>
                <a:custGeom>
                  <a:avLst/>
                  <a:gdLst>
                    <a:gd name="T0" fmla="*/ 103 w 124"/>
                    <a:gd name="T1" fmla="*/ 10 h 52"/>
                    <a:gd name="T2" fmla="*/ 89 w 124"/>
                    <a:gd name="T3" fmla="*/ 10 h 52"/>
                    <a:gd name="T4" fmla="*/ 73 w 124"/>
                    <a:gd name="T5" fmla="*/ 3 h 52"/>
                    <a:gd name="T6" fmla="*/ 65 w 124"/>
                    <a:gd name="T7" fmla="*/ 0 h 52"/>
                    <a:gd name="T8" fmla="*/ 51 w 124"/>
                    <a:gd name="T9" fmla="*/ 4 h 52"/>
                    <a:gd name="T10" fmla="*/ 51 w 124"/>
                    <a:gd name="T11" fmla="*/ 21 h 52"/>
                    <a:gd name="T12" fmla="*/ 37 w 124"/>
                    <a:gd name="T13" fmla="*/ 22 h 52"/>
                    <a:gd name="T14" fmla="*/ 21 w 124"/>
                    <a:gd name="T15" fmla="*/ 5 h 52"/>
                    <a:gd name="T16" fmla="*/ 6 w 124"/>
                    <a:gd name="T17" fmla="*/ 12 h 52"/>
                    <a:gd name="T18" fmla="*/ 0 w 124"/>
                    <a:gd name="T19" fmla="*/ 26 h 52"/>
                    <a:gd name="T20" fmla="*/ 1 w 124"/>
                    <a:gd name="T21" fmla="*/ 43 h 52"/>
                    <a:gd name="T22" fmla="*/ 20 w 124"/>
                    <a:gd name="T23" fmla="*/ 36 h 52"/>
                    <a:gd name="T24" fmla="*/ 49 w 124"/>
                    <a:gd name="T25" fmla="*/ 37 h 52"/>
                    <a:gd name="T26" fmla="*/ 66 w 124"/>
                    <a:gd name="T27" fmla="*/ 35 h 52"/>
                    <a:gd name="T28" fmla="*/ 70 w 124"/>
                    <a:gd name="T29" fmla="*/ 40 h 52"/>
                    <a:gd name="T30" fmla="*/ 79 w 124"/>
                    <a:gd name="T31" fmla="*/ 41 h 52"/>
                    <a:gd name="T32" fmla="*/ 98 w 124"/>
                    <a:gd name="T33" fmla="*/ 52 h 52"/>
                    <a:gd name="T34" fmla="*/ 107 w 124"/>
                    <a:gd name="T35" fmla="*/ 49 h 52"/>
                    <a:gd name="T36" fmla="*/ 124 w 124"/>
                    <a:gd name="T37" fmla="*/ 40 h 52"/>
                    <a:gd name="T38" fmla="*/ 116 w 124"/>
                    <a:gd name="T39" fmla="*/ 26 h 52"/>
                    <a:gd name="T40" fmla="*/ 113 w 124"/>
                    <a:gd name="T41" fmla="*/ 16 h 52"/>
                    <a:gd name="T42" fmla="*/ 103 w 124"/>
                    <a:gd name="T43" fmla="*/ 10 h 52"/>
                    <a:gd name="T44" fmla="*/ 103 w 124"/>
                    <a:gd name="T45" fmla="*/ 1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24" h="52">
                      <a:moveTo>
                        <a:pt x="103" y="10"/>
                      </a:moveTo>
                      <a:lnTo>
                        <a:pt x="89" y="10"/>
                      </a:lnTo>
                      <a:lnTo>
                        <a:pt x="73" y="3"/>
                      </a:lnTo>
                      <a:lnTo>
                        <a:pt x="65" y="0"/>
                      </a:lnTo>
                      <a:lnTo>
                        <a:pt x="51" y="4"/>
                      </a:lnTo>
                      <a:lnTo>
                        <a:pt x="51" y="21"/>
                      </a:lnTo>
                      <a:lnTo>
                        <a:pt x="37" y="22"/>
                      </a:lnTo>
                      <a:lnTo>
                        <a:pt x="21" y="5"/>
                      </a:lnTo>
                      <a:lnTo>
                        <a:pt x="6" y="12"/>
                      </a:lnTo>
                      <a:lnTo>
                        <a:pt x="0" y="26"/>
                      </a:lnTo>
                      <a:lnTo>
                        <a:pt x="1" y="43"/>
                      </a:lnTo>
                      <a:lnTo>
                        <a:pt x="20" y="36"/>
                      </a:lnTo>
                      <a:lnTo>
                        <a:pt x="49" y="37"/>
                      </a:lnTo>
                      <a:lnTo>
                        <a:pt x="66" y="35"/>
                      </a:lnTo>
                      <a:lnTo>
                        <a:pt x="70" y="40"/>
                      </a:lnTo>
                      <a:lnTo>
                        <a:pt x="79" y="41"/>
                      </a:lnTo>
                      <a:lnTo>
                        <a:pt x="98" y="52"/>
                      </a:lnTo>
                      <a:lnTo>
                        <a:pt x="107" y="49"/>
                      </a:lnTo>
                      <a:lnTo>
                        <a:pt x="124" y="40"/>
                      </a:lnTo>
                      <a:lnTo>
                        <a:pt x="116" y="26"/>
                      </a:lnTo>
                      <a:lnTo>
                        <a:pt x="113" y="16"/>
                      </a:lnTo>
                      <a:lnTo>
                        <a:pt x="103" y="10"/>
                      </a:lnTo>
                      <a:lnTo>
                        <a:pt x="103" y="1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22" name="Marocco" descr="{&quot;Key&quot;:&quot;marocco&quot;,&quot;Name&quot;:&quot;Marocco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826715A-6727-612B-8635-5051BD5ED3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45125" y="3133726"/>
                  <a:ext cx="520700" cy="541338"/>
                </a:xfrm>
                <a:custGeom>
                  <a:avLst/>
                  <a:gdLst>
                    <a:gd name="T0" fmla="*/ 299 w 328"/>
                    <a:gd name="T1" fmla="*/ 14 h 341"/>
                    <a:gd name="T2" fmla="*/ 260 w 328"/>
                    <a:gd name="T3" fmla="*/ 10 h 341"/>
                    <a:gd name="T4" fmla="*/ 234 w 328"/>
                    <a:gd name="T5" fmla="*/ 0 h 341"/>
                    <a:gd name="T6" fmla="*/ 213 w 328"/>
                    <a:gd name="T7" fmla="*/ 40 h 341"/>
                    <a:gd name="T8" fmla="*/ 178 w 328"/>
                    <a:gd name="T9" fmla="*/ 60 h 341"/>
                    <a:gd name="T10" fmla="*/ 161 w 328"/>
                    <a:gd name="T11" fmla="*/ 89 h 341"/>
                    <a:gd name="T12" fmla="*/ 157 w 328"/>
                    <a:gd name="T13" fmla="*/ 139 h 341"/>
                    <a:gd name="T14" fmla="*/ 130 w 328"/>
                    <a:gd name="T15" fmla="*/ 165 h 341"/>
                    <a:gd name="T16" fmla="*/ 95 w 328"/>
                    <a:gd name="T17" fmla="*/ 184 h 341"/>
                    <a:gd name="T18" fmla="*/ 83 w 328"/>
                    <a:gd name="T19" fmla="*/ 193 h 341"/>
                    <a:gd name="T20" fmla="*/ 56 w 328"/>
                    <a:gd name="T21" fmla="*/ 226 h 341"/>
                    <a:gd name="T22" fmla="*/ 48 w 328"/>
                    <a:gd name="T23" fmla="*/ 254 h 341"/>
                    <a:gd name="T24" fmla="*/ 35 w 328"/>
                    <a:gd name="T25" fmla="*/ 271 h 341"/>
                    <a:gd name="T26" fmla="*/ 15 w 328"/>
                    <a:gd name="T27" fmla="*/ 303 h 341"/>
                    <a:gd name="T28" fmla="*/ 10 w 328"/>
                    <a:gd name="T29" fmla="*/ 324 h 341"/>
                    <a:gd name="T30" fmla="*/ 0 w 328"/>
                    <a:gd name="T31" fmla="*/ 341 h 341"/>
                    <a:gd name="T32" fmla="*/ 47 w 328"/>
                    <a:gd name="T33" fmla="*/ 340 h 341"/>
                    <a:gd name="T34" fmla="*/ 58 w 328"/>
                    <a:gd name="T35" fmla="*/ 320 h 341"/>
                    <a:gd name="T36" fmla="*/ 95 w 328"/>
                    <a:gd name="T37" fmla="*/ 261 h 341"/>
                    <a:gd name="T38" fmla="*/ 111 w 328"/>
                    <a:gd name="T39" fmla="*/ 229 h 341"/>
                    <a:gd name="T40" fmla="*/ 136 w 328"/>
                    <a:gd name="T41" fmla="*/ 209 h 341"/>
                    <a:gd name="T42" fmla="*/ 153 w 328"/>
                    <a:gd name="T43" fmla="*/ 212 h 341"/>
                    <a:gd name="T44" fmla="*/ 172 w 328"/>
                    <a:gd name="T45" fmla="*/ 205 h 341"/>
                    <a:gd name="T46" fmla="*/ 171 w 328"/>
                    <a:gd name="T47" fmla="*/ 193 h 341"/>
                    <a:gd name="T48" fmla="*/ 175 w 328"/>
                    <a:gd name="T49" fmla="*/ 165 h 341"/>
                    <a:gd name="T50" fmla="*/ 228 w 328"/>
                    <a:gd name="T51" fmla="*/ 144 h 341"/>
                    <a:gd name="T52" fmla="*/ 252 w 328"/>
                    <a:gd name="T53" fmla="*/ 125 h 341"/>
                    <a:gd name="T54" fmla="*/ 277 w 328"/>
                    <a:gd name="T55" fmla="*/ 99 h 341"/>
                    <a:gd name="T56" fmla="*/ 298 w 328"/>
                    <a:gd name="T57" fmla="*/ 87 h 341"/>
                    <a:gd name="T58" fmla="*/ 328 w 328"/>
                    <a:gd name="T59" fmla="*/ 74 h 341"/>
                    <a:gd name="T60" fmla="*/ 316 w 328"/>
                    <a:gd name="T61" fmla="*/ 45 h 341"/>
                    <a:gd name="T62" fmla="*/ 307 w 328"/>
                    <a:gd name="T63" fmla="*/ 15 h 3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28" h="341">
                      <a:moveTo>
                        <a:pt x="307" y="15"/>
                      </a:moveTo>
                      <a:lnTo>
                        <a:pt x="299" y="14"/>
                      </a:lnTo>
                      <a:lnTo>
                        <a:pt x="279" y="9"/>
                      </a:lnTo>
                      <a:lnTo>
                        <a:pt x="260" y="10"/>
                      </a:lnTo>
                      <a:lnTo>
                        <a:pt x="248" y="0"/>
                      </a:lnTo>
                      <a:lnTo>
                        <a:pt x="234" y="0"/>
                      </a:lnTo>
                      <a:lnTo>
                        <a:pt x="226" y="15"/>
                      </a:lnTo>
                      <a:lnTo>
                        <a:pt x="213" y="40"/>
                      </a:lnTo>
                      <a:lnTo>
                        <a:pt x="198" y="49"/>
                      </a:lnTo>
                      <a:lnTo>
                        <a:pt x="178" y="60"/>
                      </a:lnTo>
                      <a:lnTo>
                        <a:pt x="165" y="76"/>
                      </a:lnTo>
                      <a:lnTo>
                        <a:pt x="161" y="89"/>
                      </a:lnTo>
                      <a:lnTo>
                        <a:pt x="153" y="109"/>
                      </a:lnTo>
                      <a:lnTo>
                        <a:pt x="157" y="139"/>
                      </a:lnTo>
                      <a:lnTo>
                        <a:pt x="140" y="158"/>
                      </a:lnTo>
                      <a:lnTo>
                        <a:pt x="130" y="165"/>
                      </a:lnTo>
                      <a:lnTo>
                        <a:pt x="113" y="181"/>
                      </a:lnTo>
                      <a:lnTo>
                        <a:pt x="95" y="184"/>
                      </a:lnTo>
                      <a:lnTo>
                        <a:pt x="84" y="193"/>
                      </a:lnTo>
                      <a:lnTo>
                        <a:pt x="83" y="193"/>
                      </a:lnTo>
                      <a:lnTo>
                        <a:pt x="70" y="217"/>
                      </a:lnTo>
                      <a:lnTo>
                        <a:pt x="56" y="226"/>
                      </a:lnTo>
                      <a:lnTo>
                        <a:pt x="49" y="241"/>
                      </a:lnTo>
                      <a:lnTo>
                        <a:pt x="48" y="254"/>
                      </a:lnTo>
                      <a:lnTo>
                        <a:pt x="41" y="268"/>
                      </a:lnTo>
                      <a:lnTo>
                        <a:pt x="35" y="271"/>
                      </a:lnTo>
                      <a:lnTo>
                        <a:pt x="23" y="286"/>
                      </a:lnTo>
                      <a:lnTo>
                        <a:pt x="15" y="303"/>
                      </a:lnTo>
                      <a:lnTo>
                        <a:pt x="17" y="312"/>
                      </a:lnTo>
                      <a:lnTo>
                        <a:pt x="10" y="324"/>
                      </a:lnTo>
                      <a:lnTo>
                        <a:pt x="1" y="330"/>
                      </a:lnTo>
                      <a:lnTo>
                        <a:pt x="0" y="341"/>
                      </a:lnTo>
                      <a:lnTo>
                        <a:pt x="0" y="341"/>
                      </a:lnTo>
                      <a:lnTo>
                        <a:pt x="47" y="340"/>
                      </a:lnTo>
                      <a:lnTo>
                        <a:pt x="50" y="330"/>
                      </a:lnTo>
                      <a:lnTo>
                        <a:pt x="58" y="320"/>
                      </a:lnTo>
                      <a:lnTo>
                        <a:pt x="66" y="287"/>
                      </a:lnTo>
                      <a:lnTo>
                        <a:pt x="95" y="261"/>
                      </a:lnTo>
                      <a:lnTo>
                        <a:pt x="105" y="231"/>
                      </a:lnTo>
                      <a:lnTo>
                        <a:pt x="111" y="229"/>
                      </a:lnTo>
                      <a:lnTo>
                        <a:pt x="119" y="211"/>
                      </a:lnTo>
                      <a:lnTo>
                        <a:pt x="136" y="209"/>
                      </a:lnTo>
                      <a:lnTo>
                        <a:pt x="143" y="212"/>
                      </a:lnTo>
                      <a:lnTo>
                        <a:pt x="153" y="212"/>
                      </a:lnTo>
                      <a:lnTo>
                        <a:pt x="159" y="206"/>
                      </a:lnTo>
                      <a:lnTo>
                        <a:pt x="172" y="205"/>
                      </a:lnTo>
                      <a:lnTo>
                        <a:pt x="171" y="193"/>
                      </a:lnTo>
                      <a:lnTo>
                        <a:pt x="171" y="193"/>
                      </a:lnTo>
                      <a:lnTo>
                        <a:pt x="174" y="193"/>
                      </a:lnTo>
                      <a:lnTo>
                        <a:pt x="175" y="165"/>
                      </a:lnTo>
                      <a:lnTo>
                        <a:pt x="208" y="147"/>
                      </a:lnTo>
                      <a:lnTo>
                        <a:pt x="228" y="144"/>
                      </a:lnTo>
                      <a:lnTo>
                        <a:pt x="245" y="137"/>
                      </a:lnTo>
                      <a:lnTo>
                        <a:pt x="252" y="125"/>
                      </a:lnTo>
                      <a:lnTo>
                        <a:pt x="276" y="115"/>
                      </a:lnTo>
                      <a:lnTo>
                        <a:pt x="277" y="99"/>
                      </a:lnTo>
                      <a:lnTo>
                        <a:pt x="289" y="97"/>
                      </a:lnTo>
                      <a:lnTo>
                        <a:pt x="298" y="87"/>
                      </a:lnTo>
                      <a:lnTo>
                        <a:pt x="324" y="84"/>
                      </a:lnTo>
                      <a:lnTo>
                        <a:pt x="328" y="74"/>
                      </a:lnTo>
                      <a:lnTo>
                        <a:pt x="322" y="69"/>
                      </a:lnTo>
                      <a:lnTo>
                        <a:pt x="316" y="45"/>
                      </a:lnTo>
                      <a:lnTo>
                        <a:pt x="315" y="30"/>
                      </a:lnTo>
                      <a:lnTo>
                        <a:pt x="307" y="15"/>
                      </a:lnTo>
                      <a:lnTo>
                        <a:pt x="307" y="1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23" name="Moldova" descr="{&quot;Key&quot;:&quot;moldova&quot;,&quot;Name&quot;:&quot;Moldov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CCAA4E6-01C1-CEB3-45EB-7F6439F8E1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80212" y="2660651"/>
                  <a:ext cx="109537" cy="109538"/>
                </a:xfrm>
                <a:custGeom>
                  <a:avLst/>
                  <a:gdLst>
                    <a:gd name="T0" fmla="*/ 39 w 69"/>
                    <a:gd name="T1" fmla="*/ 69 h 69"/>
                    <a:gd name="T2" fmla="*/ 43 w 69"/>
                    <a:gd name="T3" fmla="*/ 66 h 69"/>
                    <a:gd name="T4" fmla="*/ 45 w 69"/>
                    <a:gd name="T5" fmla="*/ 59 h 69"/>
                    <a:gd name="T6" fmla="*/ 49 w 69"/>
                    <a:gd name="T7" fmla="*/ 51 h 69"/>
                    <a:gd name="T8" fmla="*/ 47 w 69"/>
                    <a:gd name="T9" fmla="*/ 47 h 69"/>
                    <a:gd name="T10" fmla="*/ 51 w 69"/>
                    <a:gd name="T11" fmla="*/ 46 h 69"/>
                    <a:gd name="T12" fmla="*/ 54 w 69"/>
                    <a:gd name="T13" fmla="*/ 48 h 69"/>
                    <a:gd name="T14" fmla="*/ 65 w 69"/>
                    <a:gd name="T15" fmla="*/ 49 h 69"/>
                    <a:gd name="T16" fmla="*/ 69 w 69"/>
                    <a:gd name="T17" fmla="*/ 47 h 69"/>
                    <a:gd name="T18" fmla="*/ 65 w 69"/>
                    <a:gd name="T19" fmla="*/ 46 h 69"/>
                    <a:gd name="T20" fmla="*/ 66 w 69"/>
                    <a:gd name="T21" fmla="*/ 42 h 69"/>
                    <a:gd name="T22" fmla="*/ 58 w 69"/>
                    <a:gd name="T23" fmla="*/ 36 h 69"/>
                    <a:gd name="T24" fmla="*/ 55 w 69"/>
                    <a:gd name="T25" fmla="*/ 26 h 69"/>
                    <a:gd name="T26" fmla="*/ 47 w 69"/>
                    <a:gd name="T27" fmla="*/ 22 h 69"/>
                    <a:gd name="T28" fmla="*/ 47 w 69"/>
                    <a:gd name="T29" fmla="*/ 14 h 69"/>
                    <a:gd name="T30" fmla="*/ 38 w 69"/>
                    <a:gd name="T31" fmla="*/ 8 h 69"/>
                    <a:gd name="T32" fmla="*/ 30 w 69"/>
                    <a:gd name="T33" fmla="*/ 7 h 69"/>
                    <a:gd name="T34" fmla="*/ 16 w 69"/>
                    <a:gd name="T35" fmla="*/ 0 h 69"/>
                    <a:gd name="T36" fmla="*/ 4 w 69"/>
                    <a:gd name="T37" fmla="*/ 3 h 69"/>
                    <a:gd name="T38" fmla="*/ 0 w 69"/>
                    <a:gd name="T39" fmla="*/ 5 h 69"/>
                    <a:gd name="T40" fmla="*/ 6 w 69"/>
                    <a:gd name="T41" fmla="*/ 8 h 69"/>
                    <a:gd name="T42" fmla="*/ 13 w 69"/>
                    <a:gd name="T43" fmla="*/ 15 h 69"/>
                    <a:gd name="T44" fmla="*/ 20 w 69"/>
                    <a:gd name="T45" fmla="*/ 25 h 69"/>
                    <a:gd name="T46" fmla="*/ 32 w 69"/>
                    <a:gd name="T47" fmla="*/ 38 h 69"/>
                    <a:gd name="T48" fmla="*/ 35 w 69"/>
                    <a:gd name="T49" fmla="*/ 48 h 69"/>
                    <a:gd name="T50" fmla="*/ 34 w 69"/>
                    <a:gd name="T51" fmla="*/ 59 h 69"/>
                    <a:gd name="T52" fmla="*/ 39 w 69"/>
                    <a:gd name="T53" fmla="*/ 6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9" h="69">
                      <a:moveTo>
                        <a:pt x="39" y="69"/>
                      </a:moveTo>
                      <a:lnTo>
                        <a:pt x="43" y="66"/>
                      </a:lnTo>
                      <a:lnTo>
                        <a:pt x="45" y="59"/>
                      </a:lnTo>
                      <a:lnTo>
                        <a:pt x="49" y="51"/>
                      </a:lnTo>
                      <a:lnTo>
                        <a:pt x="47" y="47"/>
                      </a:lnTo>
                      <a:lnTo>
                        <a:pt x="51" y="46"/>
                      </a:lnTo>
                      <a:lnTo>
                        <a:pt x="54" y="48"/>
                      </a:lnTo>
                      <a:lnTo>
                        <a:pt x="65" y="49"/>
                      </a:lnTo>
                      <a:lnTo>
                        <a:pt x="69" y="47"/>
                      </a:lnTo>
                      <a:lnTo>
                        <a:pt x="65" y="46"/>
                      </a:lnTo>
                      <a:lnTo>
                        <a:pt x="66" y="42"/>
                      </a:lnTo>
                      <a:lnTo>
                        <a:pt x="58" y="36"/>
                      </a:lnTo>
                      <a:lnTo>
                        <a:pt x="55" y="26"/>
                      </a:lnTo>
                      <a:lnTo>
                        <a:pt x="47" y="22"/>
                      </a:lnTo>
                      <a:lnTo>
                        <a:pt x="47" y="14"/>
                      </a:lnTo>
                      <a:lnTo>
                        <a:pt x="38" y="8"/>
                      </a:lnTo>
                      <a:lnTo>
                        <a:pt x="30" y="7"/>
                      </a:lnTo>
                      <a:lnTo>
                        <a:pt x="16" y="0"/>
                      </a:lnTo>
                      <a:lnTo>
                        <a:pt x="4" y="3"/>
                      </a:lnTo>
                      <a:lnTo>
                        <a:pt x="0" y="5"/>
                      </a:lnTo>
                      <a:lnTo>
                        <a:pt x="6" y="8"/>
                      </a:lnTo>
                      <a:lnTo>
                        <a:pt x="13" y="15"/>
                      </a:lnTo>
                      <a:lnTo>
                        <a:pt x="20" y="25"/>
                      </a:lnTo>
                      <a:lnTo>
                        <a:pt x="32" y="38"/>
                      </a:lnTo>
                      <a:lnTo>
                        <a:pt x="35" y="48"/>
                      </a:lnTo>
                      <a:lnTo>
                        <a:pt x="34" y="59"/>
                      </a:lnTo>
                      <a:lnTo>
                        <a:pt x="39" y="69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24" name="Madagascar" descr="{&quot;Key&quot;:&quot;madagascar&quot;,&quot;Name&quot;:&quot;Madagascar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B3DA21AC-EBAA-8342-9BC5-9396FFF2FE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0450" y="4937126"/>
                  <a:ext cx="255587" cy="511175"/>
                </a:xfrm>
                <a:custGeom>
                  <a:avLst/>
                  <a:gdLst>
                    <a:gd name="T0" fmla="*/ 154 w 161"/>
                    <a:gd name="T1" fmla="*/ 36 h 322"/>
                    <a:gd name="T2" fmla="*/ 150 w 161"/>
                    <a:gd name="T3" fmla="*/ 21 h 322"/>
                    <a:gd name="T4" fmla="*/ 145 w 161"/>
                    <a:gd name="T5" fmla="*/ 10 h 322"/>
                    <a:gd name="T6" fmla="*/ 139 w 161"/>
                    <a:gd name="T7" fmla="*/ 0 h 322"/>
                    <a:gd name="T8" fmla="*/ 131 w 161"/>
                    <a:gd name="T9" fmla="*/ 10 h 322"/>
                    <a:gd name="T10" fmla="*/ 129 w 161"/>
                    <a:gd name="T11" fmla="*/ 25 h 322"/>
                    <a:gd name="T12" fmla="*/ 117 w 161"/>
                    <a:gd name="T13" fmla="*/ 42 h 322"/>
                    <a:gd name="T14" fmla="*/ 109 w 161"/>
                    <a:gd name="T15" fmla="*/ 38 h 322"/>
                    <a:gd name="T16" fmla="*/ 111 w 161"/>
                    <a:gd name="T17" fmla="*/ 49 h 322"/>
                    <a:gd name="T18" fmla="*/ 104 w 161"/>
                    <a:gd name="T19" fmla="*/ 61 h 322"/>
                    <a:gd name="T20" fmla="*/ 86 w 161"/>
                    <a:gd name="T21" fmla="*/ 76 h 322"/>
                    <a:gd name="T22" fmla="*/ 73 w 161"/>
                    <a:gd name="T23" fmla="*/ 89 h 322"/>
                    <a:gd name="T24" fmla="*/ 65 w 161"/>
                    <a:gd name="T25" fmla="*/ 89 h 322"/>
                    <a:gd name="T26" fmla="*/ 56 w 161"/>
                    <a:gd name="T27" fmla="*/ 93 h 322"/>
                    <a:gd name="T28" fmla="*/ 45 w 161"/>
                    <a:gd name="T29" fmla="*/ 98 h 322"/>
                    <a:gd name="T30" fmla="*/ 34 w 161"/>
                    <a:gd name="T31" fmla="*/ 99 h 322"/>
                    <a:gd name="T32" fmla="*/ 30 w 161"/>
                    <a:gd name="T33" fmla="*/ 115 h 322"/>
                    <a:gd name="T34" fmla="*/ 23 w 161"/>
                    <a:gd name="T35" fmla="*/ 128 h 322"/>
                    <a:gd name="T36" fmla="*/ 23 w 161"/>
                    <a:gd name="T37" fmla="*/ 149 h 322"/>
                    <a:gd name="T38" fmla="*/ 26 w 161"/>
                    <a:gd name="T39" fmla="*/ 164 h 322"/>
                    <a:gd name="T40" fmla="*/ 30 w 161"/>
                    <a:gd name="T41" fmla="*/ 176 h 322"/>
                    <a:gd name="T42" fmla="*/ 26 w 161"/>
                    <a:gd name="T43" fmla="*/ 191 h 322"/>
                    <a:gd name="T44" fmla="*/ 16 w 161"/>
                    <a:gd name="T45" fmla="*/ 209 h 322"/>
                    <a:gd name="T46" fmla="*/ 15 w 161"/>
                    <a:gd name="T47" fmla="*/ 217 h 322"/>
                    <a:gd name="T48" fmla="*/ 6 w 161"/>
                    <a:gd name="T49" fmla="*/ 221 h 322"/>
                    <a:gd name="T50" fmla="*/ 0 w 161"/>
                    <a:gd name="T51" fmla="*/ 238 h 322"/>
                    <a:gd name="T52" fmla="*/ 1 w 161"/>
                    <a:gd name="T53" fmla="*/ 255 h 322"/>
                    <a:gd name="T54" fmla="*/ 8 w 161"/>
                    <a:gd name="T55" fmla="*/ 274 h 322"/>
                    <a:gd name="T56" fmla="*/ 7 w 161"/>
                    <a:gd name="T57" fmla="*/ 295 h 322"/>
                    <a:gd name="T58" fmla="*/ 12 w 161"/>
                    <a:gd name="T59" fmla="*/ 307 h 322"/>
                    <a:gd name="T60" fmla="*/ 27 w 161"/>
                    <a:gd name="T61" fmla="*/ 317 h 322"/>
                    <a:gd name="T62" fmla="*/ 39 w 161"/>
                    <a:gd name="T63" fmla="*/ 322 h 322"/>
                    <a:gd name="T64" fmla="*/ 57 w 161"/>
                    <a:gd name="T65" fmla="*/ 313 h 322"/>
                    <a:gd name="T66" fmla="*/ 74 w 161"/>
                    <a:gd name="T67" fmla="*/ 307 h 322"/>
                    <a:gd name="T68" fmla="*/ 86 w 161"/>
                    <a:gd name="T69" fmla="*/ 279 h 322"/>
                    <a:gd name="T70" fmla="*/ 97 w 161"/>
                    <a:gd name="T71" fmla="*/ 246 h 322"/>
                    <a:gd name="T72" fmla="*/ 112 w 161"/>
                    <a:gd name="T73" fmla="*/ 201 h 322"/>
                    <a:gd name="T74" fmla="*/ 125 w 161"/>
                    <a:gd name="T75" fmla="*/ 168 h 322"/>
                    <a:gd name="T76" fmla="*/ 135 w 161"/>
                    <a:gd name="T77" fmla="*/ 141 h 322"/>
                    <a:gd name="T78" fmla="*/ 138 w 161"/>
                    <a:gd name="T79" fmla="*/ 120 h 322"/>
                    <a:gd name="T80" fmla="*/ 144 w 161"/>
                    <a:gd name="T81" fmla="*/ 115 h 322"/>
                    <a:gd name="T82" fmla="*/ 146 w 161"/>
                    <a:gd name="T83" fmla="*/ 105 h 322"/>
                    <a:gd name="T84" fmla="*/ 143 w 161"/>
                    <a:gd name="T85" fmla="*/ 87 h 322"/>
                    <a:gd name="T86" fmla="*/ 148 w 161"/>
                    <a:gd name="T87" fmla="*/ 80 h 322"/>
                    <a:gd name="T88" fmla="*/ 153 w 161"/>
                    <a:gd name="T89" fmla="*/ 94 h 322"/>
                    <a:gd name="T90" fmla="*/ 158 w 161"/>
                    <a:gd name="T91" fmla="*/ 87 h 322"/>
                    <a:gd name="T92" fmla="*/ 161 w 161"/>
                    <a:gd name="T93" fmla="*/ 76 h 322"/>
                    <a:gd name="T94" fmla="*/ 156 w 161"/>
                    <a:gd name="T95" fmla="*/ 64 h 322"/>
                    <a:gd name="T96" fmla="*/ 154 w 161"/>
                    <a:gd name="T97" fmla="*/ 36 h 322"/>
                    <a:gd name="T98" fmla="*/ 154 w 161"/>
                    <a:gd name="T99" fmla="*/ 36 h 3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161" h="322">
                      <a:moveTo>
                        <a:pt x="154" y="36"/>
                      </a:moveTo>
                      <a:lnTo>
                        <a:pt x="150" y="21"/>
                      </a:lnTo>
                      <a:lnTo>
                        <a:pt x="145" y="10"/>
                      </a:lnTo>
                      <a:lnTo>
                        <a:pt x="139" y="0"/>
                      </a:lnTo>
                      <a:lnTo>
                        <a:pt x="131" y="10"/>
                      </a:lnTo>
                      <a:lnTo>
                        <a:pt x="129" y="25"/>
                      </a:lnTo>
                      <a:lnTo>
                        <a:pt x="117" y="42"/>
                      </a:lnTo>
                      <a:lnTo>
                        <a:pt x="109" y="38"/>
                      </a:lnTo>
                      <a:lnTo>
                        <a:pt x="111" y="49"/>
                      </a:lnTo>
                      <a:lnTo>
                        <a:pt x="104" y="61"/>
                      </a:lnTo>
                      <a:lnTo>
                        <a:pt x="86" y="76"/>
                      </a:lnTo>
                      <a:lnTo>
                        <a:pt x="73" y="89"/>
                      </a:lnTo>
                      <a:lnTo>
                        <a:pt x="65" y="89"/>
                      </a:lnTo>
                      <a:lnTo>
                        <a:pt x="56" y="93"/>
                      </a:lnTo>
                      <a:lnTo>
                        <a:pt x="45" y="98"/>
                      </a:lnTo>
                      <a:lnTo>
                        <a:pt x="34" y="99"/>
                      </a:lnTo>
                      <a:lnTo>
                        <a:pt x="30" y="115"/>
                      </a:lnTo>
                      <a:lnTo>
                        <a:pt x="23" y="128"/>
                      </a:lnTo>
                      <a:lnTo>
                        <a:pt x="23" y="149"/>
                      </a:lnTo>
                      <a:lnTo>
                        <a:pt x="26" y="164"/>
                      </a:lnTo>
                      <a:lnTo>
                        <a:pt x="30" y="176"/>
                      </a:lnTo>
                      <a:lnTo>
                        <a:pt x="26" y="191"/>
                      </a:lnTo>
                      <a:lnTo>
                        <a:pt x="16" y="209"/>
                      </a:lnTo>
                      <a:lnTo>
                        <a:pt x="15" y="217"/>
                      </a:lnTo>
                      <a:lnTo>
                        <a:pt x="6" y="221"/>
                      </a:lnTo>
                      <a:lnTo>
                        <a:pt x="0" y="238"/>
                      </a:lnTo>
                      <a:lnTo>
                        <a:pt x="1" y="255"/>
                      </a:lnTo>
                      <a:lnTo>
                        <a:pt x="8" y="274"/>
                      </a:lnTo>
                      <a:lnTo>
                        <a:pt x="7" y="295"/>
                      </a:lnTo>
                      <a:lnTo>
                        <a:pt x="12" y="307"/>
                      </a:lnTo>
                      <a:lnTo>
                        <a:pt x="27" y="317"/>
                      </a:lnTo>
                      <a:lnTo>
                        <a:pt x="39" y="322"/>
                      </a:lnTo>
                      <a:lnTo>
                        <a:pt x="57" y="313"/>
                      </a:lnTo>
                      <a:lnTo>
                        <a:pt x="74" y="307"/>
                      </a:lnTo>
                      <a:lnTo>
                        <a:pt x="86" y="279"/>
                      </a:lnTo>
                      <a:lnTo>
                        <a:pt x="97" y="246"/>
                      </a:lnTo>
                      <a:lnTo>
                        <a:pt x="112" y="201"/>
                      </a:lnTo>
                      <a:lnTo>
                        <a:pt x="125" y="168"/>
                      </a:lnTo>
                      <a:lnTo>
                        <a:pt x="135" y="141"/>
                      </a:lnTo>
                      <a:lnTo>
                        <a:pt x="138" y="120"/>
                      </a:lnTo>
                      <a:lnTo>
                        <a:pt x="144" y="115"/>
                      </a:lnTo>
                      <a:lnTo>
                        <a:pt x="146" y="105"/>
                      </a:lnTo>
                      <a:lnTo>
                        <a:pt x="143" y="87"/>
                      </a:lnTo>
                      <a:lnTo>
                        <a:pt x="148" y="80"/>
                      </a:lnTo>
                      <a:lnTo>
                        <a:pt x="153" y="94"/>
                      </a:lnTo>
                      <a:lnTo>
                        <a:pt x="158" y="87"/>
                      </a:lnTo>
                      <a:lnTo>
                        <a:pt x="161" y="76"/>
                      </a:lnTo>
                      <a:lnTo>
                        <a:pt x="156" y="64"/>
                      </a:lnTo>
                      <a:lnTo>
                        <a:pt x="154" y="36"/>
                      </a:lnTo>
                      <a:lnTo>
                        <a:pt x="154" y="3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25" name="Mexico" descr="{&quot;Key&quot;:&quot;mexico&quot;,&quot;Name&quot;:&quot;Mexico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F3254CCA-EACB-ED6A-650D-D895063344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87587" y="3249613"/>
                  <a:ext cx="877887" cy="685800"/>
                </a:xfrm>
                <a:custGeom>
                  <a:avLst/>
                  <a:gdLst>
                    <a:gd name="T0" fmla="*/ 324 w 553"/>
                    <a:gd name="T1" fmla="*/ 151 h 432"/>
                    <a:gd name="T2" fmla="*/ 311 w 553"/>
                    <a:gd name="T3" fmla="*/ 109 h 432"/>
                    <a:gd name="T4" fmla="*/ 289 w 553"/>
                    <a:gd name="T5" fmla="*/ 70 h 432"/>
                    <a:gd name="T6" fmla="*/ 240 w 553"/>
                    <a:gd name="T7" fmla="*/ 82 h 432"/>
                    <a:gd name="T8" fmla="*/ 227 w 553"/>
                    <a:gd name="T9" fmla="*/ 49 h 432"/>
                    <a:gd name="T10" fmla="*/ 206 w 553"/>
                    <a:gd name="T11" fmla="*/ 23 h 432"/>
                    <a:gd name="T12" fmla="*/ 152 w 553"/>
                    <a:gd name="T13" fmla="*/ 32 h 432"/>
                    <a:gd name="T14" fmla="*/ 45 w 553"/>
                    <a:gd name="T15" fmla="*/ 4 h 432"/>
                    <a:gd name="T16" fmla="*/ 0 w 553"/>
                    <a:gd name="T17" fmla="*/ 4 h 432"/>
                    <a:gd name="T18" fmla="*/ 5 w 553"/>
                    <a:gd name="T19" fmla="*/ 59 h 432"/>
                    <a:gd name="T20" fmla="*/ 29 w 553"/>
                    <a:gd name="T21" fmla="*/ 99 h 432"/>
                    <a:gd name="T22" fmla="*/ 7 w 553"/>
                    <a:gd name="T23" fmla="*/ 116 h 432"/>
                    <a:gd name="T24" fmla="*/ 25 w 553"/>
                    <a:gd name="T25" fmla="*/ 138 h 432"/>
                    <a:gd name="T26" fmla="*/ 44 w 553"/>
                    <a:gd name="T27" fmla="*/ 152 h 432"/>
                    <a:gd name="T28" fmla="*/ 47 w 553"/>
                    <a:gd name="T29" fmla="*/ 189 h 432"/>
                    <a:gd name="T30" fmla="*/ 79 w 553"/>
                    <a:gd name="T31" fmla="*/ 220 h 432"/>
                    <a:gd name="T32" fmla="*/ 96 w 553"/>
                    <a:gd name="T33" fmla="*/ 226 h 432"/>
                    <a:gd name="T34" fmla="*/ 86 w 553"/>
                    <a:gd name="T35" fmla="*/ 200 h 432"/>
                    <a:gd name="T36" fmla="*/ 74 w 553"/>
                    <a:gd name="T37" fmla="*/ 176 h 432"/>
                    <a:gd name="T38" fmla="*/ 59 w 553"/>
                    <a:gd name="T39" fmla="*/ 131 h 432"/>
                    <a:gd name="T40" fmla="*/ 52 w 553"/>
                    <a:gd name="T41" fmla="*/ 101 h 432"/>
                    <a:gd name="T42" fmla="*/ 45 w 553"/>
                    <a:gd name="T43" fmla="*/ 92 h 432"/>
                    <a:gd name="T44" fmla="*/ 30 w 553"/>
                    <a:gd name="T45" fmla="*/ 60 h 432"/>
                    <a:gd name="T46" fmla="*/ 41 w 553"/>
                    <a:gd name="T47" fmla="*/ 22 h 432"/>
                    <a:gd name="T48" fmla="*/ 68 w 553"/>
                    <a:gd name="T49" fmla="*/ 37 h 432"/>
                    <a:gd name="T50" fmla="*/ 72 w 553"/>
                    <a:gd name="T51" fmla="*/ 82 h 432"/>
                    <a:gd name="T52" fmla="*/ 86 w 553"/>
                    <a:gd name="T53" fmla="*/ 113 h 432"/>
                    <a:gd name="T54" fmla="*/ 105 w 553"/>
                    <a:gd name="T55" fmla="*/ 143 h 432"/>
                    <a:gd name="T56" fmla="*/ 111 w 553"/>
                    <a:gd name="T57" fmla="*/ 169 h 432"/>
                    <a:gd name="T58" fmla="*/ 150 w 553"/>
                    <a:gd name="T59" fmla="*/ 212 h 432"/>
                    <a:gd name="T60" fmla="*/ 169 w 553"/>
                    <a:gd name="T61" fmla="*/ 257 h 432"/>
                    <a:gd name="T62" fmla="*/ 167 w 553"/>
                    <a:gd name="T63" fmla="*/ 282 h 432"/>
                    <a:gd name="T64" fmla="*/ 164 w 553"/>
                    <a:gd name="T65" fmla="*/ 303 h 432"/>
                    <a:gd name="T66" fmla="*/ 199 w 553"/>
                    <a:gd name="T67" fmla="*/ 342 h 432"/>
                    <a:gd name="T68" fmla="*/ 235 w 553"/>
                    <a:gd name="T69" fmla="*/ 358 h 432"/>
                    <a:gd name="T70" fmla="*/ 288 w 553"/>
                    <a:gd name="T71" fmla="*/ 383 h 432"/>
                    <a:gd name="T72" fmla="*/ 335 w 553"/>
                    <a:gd name="T73" fmla="*/ 405 h 432"/>
                    <a:gd name="T74" fmla="*/ 375 w 553"/>
                    <a:gd name="T75" fmla="*/ 392 h 432"/>
                    <a:gd name="T76" fmla="*/ 422 w 553"/>
                    <a:gd name="T77" fmla="*/ 432 h 432"/>
                    <a:gd name="T78" fmla="*/ 424 w 553"/>
                    <a:gd name="T79" fmla="*/ 414 h 432"/>
                    <a:gd name="T80" fmla="*/ 464 w 553"/>
                    <a:gd name="T81" fmla="*/ 387 h 432"/>
                    <a:gd name="T82" fmla="*/ 452 w 553"/>
                    <a:gd name="T83" fmla="*/ 375 h 432"/>
                    <a:gd name="T84" fmla="*/ 456 w 553"/>
                    <a:gd name="T85" fmla="*/ 353 h 432"/>
                    <a:gd name="T86" fmla="*/ 495 w 553"/>
                    <a:gd name="T87" fmla="*/ 351 h 432"/>
                    <a:gd name="T88" fmla="*/ 510 w 553"/>
                    <a:gd name="T89" fmla="*/ 338 h 432"/>
                    <a:gd name="T90" fmla="*/ 523 w 553"/>
                    <a:gd name="T91" fmla="*/ 343 h 432"/>
                    <a:gd name="T92" fmla="*/ 532 w 553"/>
                    <a:gd name="T93" fmla="*/ 310 h 432"/>
                    <a:gd name="T94" fmla="*/ 553 w 553"/>
                    <a:gd name="T95" fmla="*/ 270 h 432"/>
                    <a:gd name="T96" fmla="*/ 519 w 553"/>
                    <a:gd name="T97" fmla="*/ 267 h 432"/>
                    <a:gd name="T98" fmla="*/ 477 w 553"/>
                    <a:gd name="T99" fmla="*/ 285 h 432"/>
                    <a:gd name="T100" fmla="*/ 451 w 553"/>
                    <a:gd name="T101" fmla="*/ 328 h 432"/>
                    <a:gd name="T102" fmla="*/ 406 w 553"/>
                    <a:gd name="T103" fmla="*/ 339 h 432"/>
                    <a:gd name="T104" fmla="*/ 358 w 553"/>
                    <a:gd name="T105" fmla="*/ 330 h 432"/>
                    <a:gd name="T106" fmla="*/ 338 w 553"/>
                    <a:gd name="T107" fmla="*/ 287 h 432"/>
                    <a:gd name="T108" fmla="*/ 330 w 553"/>
                    <a:gd name="T109" fmla="*/ 244 h 432"/>
                    <a:gd name="T110" fmla="*/ 348 w 553"/>
                    <a:gd name="T111" fmla="*/ 183 h 432"/>
                    <a:gd name="T112" fmla="*/ 352 w 553"/>
                    <a:gd name="T113" fmla="*/ 163 h 4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53" h="432">
                      <a:moveTo>
                        <a:pt x="352" y="163"/>
                      </a:moveTo>
                      <a:lnTo>
                        <a:pt x="338" y="158"/>
                      </a:lnTo>
                      <a:lnTo>
                        <a:pt x="324" y="151"/>
                      </a:lnTo>
                      <a:lnTo>
                        <a:pt x="320" y="140"/>
                      </a:lnTo>
                      <a:lnTo>
                        <a:pt x="320" y="123"/>
                      </a:lnTo>
                      <a:lnTo>
                        <a:pt x="311" y="109"/>
                      </a:lnTo>
                      <a:lnTo>
                        <a:pt x="307" y="95"/>
                      </a:lnTo>
                      <a:lnTo>
                        <a:pt x="301" y="79"/>
                      </a:lnTo>
                      <a:lnTo>
                        <a:pt x="289" y="70"/>
                      </a:lnTo>
                      <a:lnTo>
                        <a:pt x="273" y="70"/>
                      </a:lnTo>
                      <a:lnTo>
                        <a:pt x="255" y="88"/>
                      </a:lnTo>
                      <a:lnTo>
                        <a:pt x="240" y="82"/>
                      </a:lnTo>
                      <a:lnTo>
                        <a:pt x="232" y="74"/>
                      </a:lnTo>
                      <a:lnTo>
                        <a:pt x="230" y="61"/>
                      </a:lnTo>
                      <a:lnTo>
                        <a:pt x="227" y="49"/>
                      </a:lnTo>
                      <a:lnTo>
                        <a:pt x="218" y="39"/>
                      </a:lnTo>
                      <a:lnTo>
                        <a:pt x="211" y="31"/>
                      </a:lnTo>
                      <a:lnTo>
                        <a:pt x="206" y="23"/>
                      </a:lnTo>
                      <a:lnTo>
                        <a:pt x="171" y="23"/>
                      </a:lnTo>
                      <a:lnTo>
                        <a:pt x="168" y="32"/>
                      </a:lnTo>
                      <a:lnTo>
                        <a:pt x="152" y="32"/>
                      </a:lnTo>
                      <a:lnTo>
                        <a:pt x="112" y="32"/>
                      </a:lnTo>
                      <a:lnTo>
                        <a:pt x="72" y="16"/>
                      </a:lnTo>
                      <a:lnTo>
                        <a:pt x="45" y="4"/>
                      </a:lnTo>
                      <a:lnTo>
                        <a:pt x="49" y="0"/>
                      </a:lnTo>
                      <a:lnTo>
                        <a:pt x="23" y="2"/>
                      </a:lnTo>
                      <a:lnTo>
                        <a:pt x="0" y="4"/>
                      </a:lnTo>
                      <a:lnTo>
                        <a:pt x="1" y="26"/>
                      </a:lnTo>
                      <a:lnTo>
                        <a:pt x="2" y="44"/>
                      </a:lnTo>
                      <a:lnTo>
                        <a:pt x="5" y="59"/>
                      </a:lnTo>
                      <a:lnTo>
                        <a:pt x="8" y="74"/>
                      </a:lnTo>
                      <a:lnTo>
                        <a:pt x="18" y="82"/>
                      </a:lnTo>
                      <a:lnTo>
                        <a:pt x="29" y="99"/>
                      </a:lnTo>
                      <a:lnTo>
                        <a:pt x="25" y="109"/>
                      </a:lnTo>
                      <a:lnTo>
                        <a:pt x="16" y="117"/>
                      </a:lnTo>
                      <a:lnTo>
                        <a:pt x="7" y="116"/>
                      </a:lnTo>
                      <a:lnTo>
                        <a:pt x="5" y="118"/>
                      </a:lnTo>
                      <a:lnTo>
                        <a:pt x="14" y="132"/>
                      </a:lnTo>
                      <a:lnTo>
                        <a:pt x="25" y="138"/>
                      </a:lnTo>
                      <a:lnTo>
                        <a:pt x="29" y="144"/>
                      </a:lnTo>
                      <a:lnTo>
                        <a:pt x="31" y="141"/>
                      </a:lnTo>
                      <a:lnTo>
                        <a:pt x="44" y="152"/>
                      </a:lnTo>
                      <a:lnTo>
                        <a:pt x="51" y="159"/>
                      </a:lnTo>
                      <a:lnTo>
                        <a:pt x="51" y="171"/>
                      </a:lnTo>
                      <a:lnTo>
                        <a:pt x="47" y="189"/>
                      </a:lnTo>
                      <a:lnTo>
                        <a:pt x="57" y="196"/>
                      </a:lnTo>
                      <a:lnTo>
                        <a:pt x="69" y="207"/>
                      </a:lnTo>
                      <a:lnTo>
                        <a:pt x="79" y="220"/>
                      </a:lnTo>
                      <a:lnTo>
                        <a:pt x="82" y="235"/>
                      </a:lnTo>
                      <a:lnTo>
                        <a:pt x="86" y="235"/>
                      </a:lnTo>
                      <a:lnTo>
                        <a:pt x="96" y="226"/>
                      </a:lnTo>
                      <a:lnTo>
                        <a:pt x="98" y="222"/>
                      </a:lnTo>
                      <a:lnTo>
                        <a:pt x="92" y="211"/>
                      </a:lnTo>
                      <a:lnTo>
                        <a:pt x="86" y="200"/>
                      </a:lnTo>
                      <a:lnTo>
                        <a:pt x="76" y="199"/>
                      </a:lnTo>
                      <a:lnTo>
                        <a:pt x="77" y="187"/>
                      </a:lnTo>
                      <a:lnTo>
                        <a:pt x="74" y="176"/>
                      </a:lnTo>
                      <a:lnTo>
                        <a:pt x="71" y="166"/>
                      </a:lnTo>
                      <a:lnTo>
                        <a:pt x="69" y="143"/>
                      </a:lnTo>
                      <a:lnTo>
                        <a:pt x="59" y="131"/>
                      </a:lnTo>
                      <a:lnTo>
                        <a:pt x="57" y="123"/>
                      </a:lnTo>
                      <a:lnTo>
                        <a:pt x="52" y="117"/>
                      </a:lnTo>
                      <a:lnTo>
                        <a:pt x="52" y="101"/>
                      </a:lnTo>
                      <a:lnTo>
                        <a:pt x="48" y="102"/>
                      </a:lnTo>
                      <a:lnTo>
                        <a:pt x="48" y="94"/>
                      </a:lnTo>
                      <a:lnTo>
                        <a:pt x="45" y="92"/>
                      </a:lnTo>
                      <a:lnTo>
                        <a:pt x="44" y="86"/>
                      </a:lnTo>
                      <a:lnTo>
                        <a:pt x="34" y="71"/>
                      </a:lnTo>
                      <a:lnTo>
                        <a:pt x="30" y="60"/>
                      </a:lnTo>
                      <a:lnTo>
                        <a:pt x="33" y="42"/>
                      </a:lnTo>
                      <a:lnTo>
                        <a:pt x="34" y="31"/>
                      </a:lnTo>
                      <a:lnTo>
                        <a:pt x="41" y="22"/>
                      </a:lnTo>
                      <a:lnTo>
                        <a:pt x="49" y="28"/>
                      </a:lnTo>
                      <a:lnTo>
                        <a:pt x="57" y="28"/>
                      </a:lnTo>
                      <a:lnTo>
                        <a:pt x="68" y="37"/>
                      </a:lnTo>
                      <a:lnTo>
                        <a:pt x="65" y="45"/>
                      </a:lnTo>
                      <a:lnTo>
                        <a:pt x="66" y="64"/>
                      </a:lnTo>
                      <a:lnTo>
                        <a:pt x="72" y="82"/>
                      </a:lnTo>
                      <a:lnTo>
                        <a:pt x="71" y="89"/>
                      </a:lnTo>
                      <a:lnTo>
                        <a:pt x="77" y="100"/>
                      </a:lnTo>
                      <a:lnTo>
                        <a:pt x="86" y="113"/>
                      </a:lnTo>
                      <a:lnTo>
                        <a:pt x="96" y="115"/>
                      </a:lnTo>
                      <a:lnTo>
                        <a:pt x="97" y="131"/>
                      </a:lnTo>
                      <a:lnTo>
                        <a:pt x="105" y="143"/>
                      </a:lnTo>
                      <a:lnTo>
                        <a:pt x="115" y="149"/>
                      </a:lnTo>
                      <a:lnTo>
                        <a:pt x="108" y="164"/>
                      </a:lnTo>
                      <a:lnTo>
                        <a:pt x="111" y="169"/>
                      </a:lnTo>
                      <a:lnTo>
                        <a:pt x="126" y="179"/>
                      </a:lnTo>
                      <a:lnTo>
                        <a:pt x="133" y="194"/>
                      </a:lnTo>
                      <a:lnTo>
                        <a:pt x="150" y="212"/>
                      </a:lnTo>
                      <a:lnTo>
                        <a:pt x="164" y="236"/>
                      </a:lnTo>
                      <a:lnTo>
                        <a:pt x="169" y="248"/>
                      </a:lnTo>
                      <a:lnTo>
                        <a:pt x="169" y="257"/>
                      </a:lnTo>
                      <a:lnTo>
                        <a:pt x="174" y="268"/>
                      </a:lnTo>
                      <a:lnTo>
                        <a:pt x="173" y="276"/>
                      </a:lnTo>
                      <a:lnTo>
                        <a:pt x="167" y="282"/>
                      </a:lnTo>
                      <a:lnTo>
                        <a:pt x="169" y="289"/>
                      </a:lnTo>
                      <a:lnTo>
                        <a:pt x="161" y="292"/>
                      </a:lnTo>
                      <a:lnTo>
                        <a:pt x="164" y="303"/>
                      </a:lnTo>
                      <a:lnTo>
                        <a:pt x="172" y="318"/>
                      </a:lnTo>
                      <a:lnTo>
                        <a:pt x="192" y="332"/>
                      </a:lnTo>
                      <a:lnTo>
                        <a:pt x="199" y="342"/>
                      </a:lnTo>
                      <a:lnTo>
                        <a:pt x="219" y="350"/>
                      </a:lnTo>
                      <a:lnTo>
                        <a:pt x="230" y="352"/>
                      </a:lnTo>
                      <a:lnTo>
                        <a:pt x="235" y="358"/>
                      </a:lnTo>
                      <a:lnTo>
                        <a:pt x="251" y="369"/>
                      </a:lnTo>
                      <a:lnTo>
                        <a:pt x="273" y="380"/>
                      </a:lnTo>
                      <a:lnTo>
                        <a:pt x="288" y="383"/>
                      </a:lnTo>
                      <a:lnTo>
                        <a:pt x="306" y="394"/>
                      </a:lnTo>
                      <a:lnTo>
                        <a:pt x="321" y="399"/>
                      </a:lnTo>
                      <a:lnTo>
                        <a:pt x="335" y="405"/>
                      </a:lnTo>
                      <a:lnTo>
                        <a:pt x="345" y="403"/>
                      </a:lnTo>
                      <a:lnTo>
                        <a:pt x="363" y="394"/>
                      </a:lnTo>
                      <a:lnTo>
                        <a:pt x="375" y="392"/>
                      </a:lnTo>
                      <a:lnTo>
                        <a:pt x="391" y="398"/>
                      </a:lnTo>
                      <a:lnTo>
                        <a:pt x="401" y="406"/>
                      </a:lnTo>
                      <a:lnTo>
                        <a:pt x="422" y="432"/>
                      </a:lnTo>
                      <a:lnTo>
                        <a:pt x="423" y="424"/>
                      </a:lnTo>
                      <a:lnTo>
                        <a:pt x="426" y="419"/>
                      </a:lnTo>
                      <a:lnTo>
                        <a:pt x="424" y="414"/>
                      </a:lnTo>
                      <a:lnTo>
                        <a:pt x="436" y="395"/>
                      </a:lnTo>
                      <a:lnTo>
                        <a:pt x="462" y="395"/>
                      </a:lnTo>
                      <a:lnTo>
                        <a:pt x="464" y="387"/>
                      </a:lnTo>
                      <a:lnTo>
                        <a:pt x="461" y="386"/>
                      </a:lnTo>
                      <a:lnTo>
                        <a:pt x="459" y="380"/>
                      </a:lnTo>
                      <a:lnTo>
                        <a:pt x="452" y="375"/>
                      </a:lnTo>
                      <a:lnTo>
                        <a:pt x="445" y="367"/>
                      </a:lnTo>
                      <a:lnTo>
                        <a:pt x="454" y="367"/>
                      </a:lnTo>
                      <a:lnTo>
                        <a:pt x="456" y="353"/>
                      </a:lnTo>
                      <a:lnTo>
                        <a:pt x="476" y="353"/>
                      </a:lnTo>
                      <a:lnTo>
                        <a:pt x="495" y="354"/>
                      </a:lnTo>
                      <a:lnTo>
                        <a:pt x="495" y="351"/>
                      </a:lnTo>
                      <a:lnTo>
                        <a:pt x="497" y="349"/>
                      </a:lnTo>
                      <a:lnTo>
                        <a:pt x="501" y="352"/>
                      </a:lnTo>
                      <a:lnTo>
                        <a:pt x="510" y="338"/>
                      </a:lnTo>
                      <a:lnTo>
                        <a:pt x="514" y="338"/>
                      </a:lnTo>
                      <a:lnTo>
                        <a:pt x="519" y="338"/>
                      </a:lnTo>
                      <a:lnTo>
                        <a:pt x="523" y="343"/>
                      </a:lnTo>
                      <a:lnTo>
                        <a:pt x="531" y="324"/>
                      </a:lnTo>
                      <a:lnTo>
                        <a:pt x="535" y="314"/>
                      </a:lnTo>
                      <a:lnTo>
                        <a:pt x="532" y="310"/>
                      </a:lnTo>
                      <a:lnTo>
                        <a:pt x="538" y="296"/>
                      </a:lnTo>
                      <a:lnTo>
                        <a:pt x="551" y="282"/>
                      </a:lnTo>
                      <a:lnTo>
                        <a:pt x="553" y="270"/>
                      </a:lnTo>
                      <a:lnTo>
                        <a:pt x="550" y="265"/>
                      </a:lnTo>
                      <a:lnTo>
                        <a:pt x="537" y="267"/>
                      </a:lnTo>
                      <a:lnTo>
                        <a:pt x="519" y="267"/>
                      </a:lnTo>
                      <a:lnTo>
                        <a:pt x="496" y="272"/>
                      </a:lnTo>
                      <a:lnTo>
                        <a:pt x="481" y="278"/>
                      </a:lnTo>
                      <a:lnTo>
                        <a:pt x="477" y="285"/>
                      </a:lnTo>
                      <a:lnTo>
                        <a:pt x="472" y="305"/>
                      </a:lnTo>
                      <a:lnTo>
                        <a:pt x="466" y="319"/>
                      </a:lnTo>
                      <a:lnTo>
                        <a:pt x="451" y="328"/>
                      </a:lnTo>
                      <a:lnTo>
                        <a:pt x="438" y="333"/>
                      </a:lnTo>
                      <a:lnTo>
                        <a:pt x="422" y="337"/>
                      </a:lnTo>
                      <a:lnTo>
                        <a:pt x="406" y="339"/>
                      </a:lnTo>
                      <a:lnTo>
                        <a:pt x="386" y="346"/>
                      </a:lnTo>
                      <a:lnTo>
                        <a:pt x="380" y="336"/>
                      </a:lnTo>
                      <a:lnTo>
                        <a:pt x="358" y="330"/>
                      </a:lnTo>
                      <a:lnTo>
                        <a:pt x="352" y="318"/>
                      </a:lnTo>
                      <a:lnTo>
                        <a:pt x="349" y="304"/>
                      </a:lnTo>
                      <a:lnTo>
                        <a:pt x="338" y="287"/>
                      </a:lnTo>
                      <a:lnTo>
                        <a:pt x="337" y="268"/>
                      </a:lnTo>
                      <a:lnTo>
                        <a:pt x="332" y="256"/>
                      </a:lnTo>
                      <a:lnTo>
                        <a:pt x="330" y="244"/>
                      </a:lnTo>
                      <a:lnTo>
                        <a:pt x="334" y="232"/>
                      </a:lnTo>
                      <a:lnTo>
                        <a:pt x="340" y="200"/>
                      </a:lnTo>
                      <a:lnTo>
                        <a:pt x="348" y="183"/>
                      </a:lnTo>
                      <a:lnTo>
                        <a:pt x="359" y="162"/>
                      </a:lnTo>
                      <a:lnTo>
                        <a:pt x="352" y="163"/>
                      </a:lnTo>
                      <a:lnTo>
                        <a:pt x="352" y="16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26" name="Macedonia" descr="{&quot;Key&quot;:&quot;macedonia&quot;,&quot;Name&quot;:&quot;Macedon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48EA2BCB-B352-AD31-09F5-25851D3CB4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26225" y="2886076"/>
                  <a:ext cx="74612" cy="53975"/>
                </a:xfrm>
                <a:custGeom>
                  <a:avLst/>
                  <a:gdLst>
                    <a:gd name="T0" fmla="*/ 44 w 47"/>
                    <a:gd name="T1" fmla="*/ 7 h 34"/>
                    <a:gd name="T2" fmla="*/ 34 w 47"/>
                    <a:gd name="T3" fmla="*/ 0 h 34"/>
                    <a:gd name="T4" fmla="*/ 25 w 47"/>
                    <a:gd name="T5" fmla="*/ 1 h 34"/>
                    <a:gd name="T6" fmla="*/ 18 w 47"/>
                    <a:gd name="T7" fmla="*/ 2 h 34"/>
                    <a:gd name="T8" fmla="*/ 14 w 47"/>
                    <a:gd name="T9" fmla="*/ 3 h 34"/>
                    <a:gd name="T10" fmla="*/ 3 w 47"/>
                    <a:gd name="T11" fmla="*/ 6 h 34"/>
                    <a:gd name="T12" fmla="*/ 3 w 47"/>
                    <a:gd name="T13" fmla="*/ 11 h 34"/>
                    <a:gd name="T14" fmla="*/ 0 w 47"/>
                    <a:gd name="T15" fmla="*/ 11 h 34"/>
                    <a:gd name="T16" fmla="*/ 0 w 47"/>
                    <a:gd name="T17" fmla="*/ 11 h 34"/>
                    <a:gd name="T18" fmla="*/ 0 w 47"/>
                    <a:gd name="T19" fmla="*/ 18 h 34"/>
                    <a:gd name="T20" fmla="*/ 2 w 47"/>
                    <a:gd name="T21" fmla="*/ 29 h 34"/>
                    <a:gd name="T22" fmla="*/ 11 w 47"/>
                    <a:gd name="T23" fmla="*/ 34 h 34"/>
                    <a:gd name="T24" fmla="*/ 24 w 47"/>
                    <a:gd name="T25" fmla="*/ 32 h 34"/>
                    <a:gd name="T26" fmla="*/ 30 w 47"/>
                    <a:gd name="T27" fmla="*/ 27 h 34"/>
                    <a:gd name="T28" fmla="*/ 41 w 47"/>
                    <a:gd name="T29" fmla="*/ 28 h 34"/>
                    <a:gd name="T30" fmla="*/ 43 w 47"/>
                    <a:gd name="T31" fmla="*/ 23 h 34"/>
                    <a:gd name="T32" fmla="*/ 47 w 47"/>
                    <a:gd name="T33" fmla="*/ 23 h 34"/>
                    <a:gd name="T34" fmla="*/ 44 w 47"/>
                    <a:gd name="T35" fmla="*/ 7 h 34"/>
                    <a:gd name="T36" fmla="*/ 44 w 47"/>
                    <a:gd name="T37" fmla="*/ 7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7" h="34">
                      <a:moveTo>
                        <a:pt x="44" y="7"/>
                      </a:moveTo>
                      <a:lnTo>
                        <a:pt x="34" y="0"/>
                      </a:lnTo>
                      <a:lnTo>
                        <a:pt x="25" y="1"/>
                      </a:lnTo>
                      <a:lnTo>
                        <a:pt x="18" y="2"/>
                      </a:lnTo>
                      <a:lnTo>
                        <a:pt x="14" y="3"/>
                      </a:lnTo>
                      <a:lnTo>
                        <a:pt x="3" y="6"/>
                      </a:lnTo>
                      <a:lnTo>
                        <a:pt x="3" y="11"/>
                      </a:lnTo>
                      <a:lnTo>
                        <a:pt x="0" y="11"/>
                      </a:lnTo>
                      <a:lnTo>
                        <a:pt x="0" y="11"/>
                      </a:lnTo>
                      <a:lnTo>
                        <a:pt x="0" y="18"/>
                      </a:lnTo>
                      <a:lnTo>
                        <a:pt x="2" y="29"/>
                      </a:lnTo>
                      <a:lnTo>
                        <a:pt x="11" y="34"/>
                      </a:lnTo>
                      <a:lnTo>
                        <a:pt x="24" y="32"/>
                      </a:lnTo>
                      <a:lnTo>
                        <a:pt x="30" y="27"/>
                      </a:lnTo>
                      <a:lnTo>
                        <a:pt x="41" y="28"/>
                      </a:lnTo>
                      <a:lnTo>
                        <a:pt x="43" y="23"/>
                      </a:lnTo>
                      <a:lnTo>
                        <a:pt x="47" y="23"/>
                      </a:lnTo>
                      <a:lnTo>
                        <a:pt x="44" y="7"/>
                      </a:lnTo>
                      <a:lnTo>
                        <a:pt x="44" y="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27" name="Malia" descr="{&quot;Key&quot;:&quot;malia&quot;,&quot;Name&quot;:&quot;Mal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B5617FFA-4F90-E19D-20E7-CFBB6CE6DB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99112" y="3540126"/>
                  <a:ext cx="542925" cy="561975"/>
                </a:xfrm>
                <a:custGeom>
                  <a:avLst/>
                  <a:gdLst>
                    <a:gd name="T0" fmla="*/ 319 w 342"/>
                    <a:gd name="T1" fmla="*/ 141 h 354"/>
                    <a:gd name="T2" fmla="*/ 309 w 342"/>
                    <a:gd name="T3" fmla="*/ 122 h 354"/>
                    <a:gd name="T4" fmla="*/ 291 w 342"/>
                    <a:gd name="T5" fmla="*/ 104 h 354"/>
                    <a:gd name="T6" fmla="*/ 153 w 342"/>
                    <a:gd name="T7" fmla="*/ 0 h 354"/>
                    <a:gd name="T8" fmla="*/ 130 w 342"/>
                    <a:gd name="T9" fmla="*/ 103 h 354"/>
                    <a:gd name="T10" fmla="*/ 143 w 342"/>
                    <a:gd name="T11" fmla="*/ 209 h 354"/>
                    <a:gd name="T12" fmla="*/ 55 w 342"/>
                    <a:gd name="T13" fmla="*/ 225 h 354"/>
                    <a:gd name="T14" fmla="*/ 43 w 342"/>
                    <a:gd name="T15" fmla="*/ 229 h 354"/>
                    <a:gd name="T16" fmla="*/ 17 w 342"/>
                    <a:gd name="T17" fmla="*/ 227 h 354"/>
                    <a:gd name="T18" fmla="*/ 7 w 342"/>
                    <a:gd name="T19" fmla="*/ 242 h 354"/>
                    <a:gd name="T20" fmla="*/ 0 w 342"/>
                    <a:gd name="T21" fmla="*/ 261 h 354"/>
                    <a:gd name="T22" fmla="*/ 13 w 342"/>
                    <a:gd name="T23" fmla="*/ 282 h 354"/>
                    <a:gd name="T24" fmla="*/ 13 w 342"/>
                    <a:gd name="T25" fmla="*/ 298 h 354"/>
                    <a:gd name="T26" fmla="*/ 17 w 342"/>
                    <a:gd name="T27" fmla="*/ 307 h 354"/>
                    <a:gd name="T28" fmla="*/ 27 w 342"/>
                    <a:gd name="T29" fmla="*/ 305 h 354"/>
                    <a:gd name="T30" fmla="*/ 41 w 342"/>
                    <a:gd name="T31" fmla="*/ 312 h 354"/>
                    <a:gd name="T32" fmla="*/ 54 w 342"/>
                    <a:gd name="T33" fmla="*/ 304 h 354"/>
                    <a:gd name="T34" fmla="*/ 63 w 342"/>
                    <a:gd name="T35" fmla="*/ 302 h 354"/>
                    <a:gd name="T36" fmla="*/ 70 w 342"/>
                    <a:gd name="T37" fmla="*/ 313 h 354"/>
                    <a:gd name="T38" fmla="*/ 74 w 342"/>
                    <a:gd name="T39" fmla="*/ 329 h 354"/>
                    <a:gd name="T40" fmla="*/ 78 w 342"/>
                    <a:gd name="T41" fmla="*/ 335 h 354"/>
                    <a:gd name="T42" fmla="*/ 79 w 342"/>
                    <a:gd name="T43" fmla="*/ 345 h 354"/>
                    <a:gd name="T44" fmla="*/ 88 w 342"/>
                    <a:gd name="T45" fmla="*/ 349 h 354"/>
                    <a:gd name="T46" fmla="*/ 111 w 342"/>
                    <a:gd name="T47" fmla="*/ 353 h 354"/>
                    <a:gd name="T48" fmla="*/ 118 w 342"/>
                    <a:gd name="T49" fmla="*/ 347 h 354"/>
                    <a:gd name="T50" fmla="*/ 127 w 342"/>
                    <a:gd name="T51" fmla="*/ 354 h 354"/>
                    <a:gd name="T52" fmla="*/ 140 w 342"/>
                    <a:gd name="T53" fmla="*/ 348 h 354"/>
                    <a:gd name="T54" fmla="*/ 145 w 342"/>
                    <a:gd name="T55" fmla="*/ 324 h 354"/>
                    <a:gd name="T56" fmla="*/ 161 w 342"/>
                    <a:gd name="T57" fmla="*/ 296 h 354"/>
                    <a:gd name="T58" fmla="*/ 170 w 342"/>
                    <a:gd name="T59" fmla="*/ 274 h 354"/>
                    <a:gd name="T60" fmla="*/ 189 w 342"/>
                    <a:gd name="T61" fmla="*/ 272 h 354"/>
                    <a:gd name="T62" fmla="*/ 208 w 342"/>
                    <a:gd name="T63" fmla="*/ 255 h 354"/>
                    <a:gd name="T64" fmla="*/ 231 w 342"/>
                    <a:gd name="T65" fmla="*/ 239 h 354"/>
                    <a:gd name="T66" fmla="*/ 248 w 342"/>
                    <a:gd name="T67" fmla="*/ 240 h 354"/>
                    <a:gd name="T68" fmla="*/ 275 w 342"/>
                    <a:gd name="T69" fmla="*/ 239 h 354"/>
                    <a:gd name="T70" fmla="*/ 310 w 342"/>
                    <a:gd name="T71" fmla="*/ 227 h 354"/>
                    <a:gd name="T72" fmla="*/ 331 w 342"/>
                    <a:gd name="T73" fmla="*/ 210 h 354"/>
                    <a:gd name="T74" fmla="*/ 341 w 342"/>
                    <a:gd name="T75" fmla="*/ 139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342" h="354">
                      <a:moveTo>
                        <a:pt x="341" y="139"/>
                      </a:moveTo>
                      <a:lnTo>
                        <a:pt x="319" y="141"/>
                      </a:lnTo>
                      <a:lnTo>
                        <a:pt x="318" y="127"/>
                      </a:lnTo>
                      <a:lnTo>
                        <a:pt x="309" y="122"/>
                      </a:lnTo>
                      <a:lnTo>
                        <a:pt x="295" y="115"/>
                      </a:lnTo>
                      <a:lnTo>
                        <a:pt x="291" y="104"/>
                      </a:lnTo>
                      <a:lnTo>
                        <a:pt x="222" y="53"/>
                      </a:lnTo>
                      <a:lnTo>
                        <a:pt x="153" y="0"/>
                      </a:lnTo>
                      <a:lnTo>
                        <a:pt x="122" y="1"/>
                      </a:lnTo>
                      <a:lnTo>
                        <a:pt x="130" y="103"/>
                      </a:lnTo>
                      <a:lnTo>
                        <a:pt x="140" y="206"/>
                      </a:lnTo>
                      <a:lnTo>
                        <a:pt x="143" y="209"/>
                      </a:lnTo>
                      <a:lnTo>
                        <a:pt x="139" y="225"/>
                      </a:lnTo>
                      <a:lnTo>
                        <a:pt x="55" y="225"/>
                      </a:lnTo>
                      <a:lnTo>
                        <a:pt x="52" y="231"/>
                      </a:lnTo>
                      <a:lnTo>
                        <a:pt x="43" y="229"/>
                      </a:lnTo>
                      <a:lnTo>
                        <a:pt x="32" y="235"/>
                      </a:lnTo>
                      <a:lnTo>
                        <a:pt x="17" y="227"/>
                      </a:lnTo>
                      <a:lnTo>
                        <a:pt x="11" y="228"/>
                      </a:lnTo>
                      <a:lnTo>
                        <a:pt x="7" y="242"/>
                      </a:lnTo>
                      <a:lnTo>
                        <a:pt x="0" y="247"/>
                      </a:lnTo>
                      <a:lnTo>
                        <a:pt x="0" y="261"/>
                      </a:lnTo>
                      <a:lnTo>
                        <a:pt x="5" y="275"/>
                      </a:lnTo>
                      <a:lnTo>
                        <a:pt x="13" y="282"/>
                      </a:lnTo>
                      <a:lnTo>
                        <a:pt x="14" y="291"/>
                      </a:lnTo>
                      <a:lnTo>
                        <a:pt x="13" y="298"/>
                      </a:lnTo>
                      <a:lnTo>
                        <a:pt x="14" y="307"/>
                      </a:lnTo>
                      <a:lnTo>
                        <a:pt x="17" y="307"/>
                      </a:lnTo>
                      <a:lnTo>
                        <a:pt x="23" y="304"/>
                      </a:lnTo>
                      <a:lnTo>
                        <a:pt x="27" y="305"/>
                      </a:lnTo>
                      <a:lnTo>
                        <a:pt x="32" y="310"/>
                      </a:lnTo>
                      <a:lnTo>
                        <a:pt x="41" y="312"/>
                      </a:lnTo>
                      <a:lnTo>
                        <a:pt x="47" y="308"/>
                      </a:lnTo>
                      <a:lnTo>
                        <a:pt x="54" y="304"/>
                      </a:lnTo>
                      <a:lnTo>
                        <a:pt x="58" y="301"/>
                      </a:lnTo>
                      <a:lnTo>
                        <a:pt x="63" y="302"/>
                      </a:lnTo>
                      <a:lnTo>
                        <a:pt x="68" y="307"/>
                      </a:lnTo>
                      <a:lnTo>
                        <a:pt x="70" y="313"/>
                      </a:lnTo>
                      <a:lnTo>
                        <a:pt x="79" y="324"/>
                      </a:lnTo>
                      <a:lnTo>
                        <a:pt x="74" y="329"/>
                      </a:lnTo>
                      <a:lnTo>
                        <a:pt x="73" y="338"/>
                      </a:lnTo>
                      <a:lnTo>
                        <a:pt x="78" y="335"/>
                      </a:lnTo>
                      <a:lnTo>
                        <a:pt x="81" y="338"/>
                      </a:lnTo>
                      <a:lnTo>
                        <a:pt x="79" y="345"/>
                      </a:lnTo>
                      <a:lnTo>
                        <a:pt x="85" y="352"/>
                      </a:lnTo>
                      <a:lnTo>
                        <a:pt x="88" y="349"/>
                      </a:lnTo>
                      <a:lnTo>
                        <a:pt x="94" y="352"/>
                      </a:lnTo>
                      <a:lnTo>
                        <a:pt x="111" y="353"/>
                      </a:lnTo>
                      <a:lnTo>
                        <a:pt x="114" y="346"/>
                      </a:lnTo>
                      <a:lnTo>
                        <a:pt x="118" y="347"/>
                      </a:lnTo>
                      <a:lnTo>
                        <a:pt x="124" y="344"/>
                      </a:lnTo>
                      <a:lnTo>
                        <a:pt x="127" y="354"/>
                      </a:lnTo>
                      <a:lnTo>
                        <a:pt x="132" y="351"/>
                      </a:lnTo>
                      <a:lnTo>
                        <a:pt x="140" y="348"/>
                      </a:lnTo>
                      <a:lnTo>
                        <a:pt x="139" y="334"/>
                      </a:lnTo>
                      <a:lnTo>
                        <a:pt x="145" y="324"/>
                      </a:lnTo>
                      <a:lnTo>
                        <a:pt x="144" y="315"/>
                      </a:lnTo>
                      <a:lnTo>
                        <a:pt x="161" y="296"/>
                      </a:lnTo>
                      <a:lnTo>
                        <a:pt x="164" y="280"/>
                      </a:lnTo>
                      <a:lnTo>
                        <a:pt x="170" y="274"/>
                      </a:lnTo>
                      <a:lnTo>
                        <a:pt x="180" y="277"/>
                      </a:lnTo>
                      <a:lnTo>
                        <a:pt x="189" y="272"/>
                      </a:lnTo>
                      <a:lnTo>
                        <a:pt x="192" y="267"/>
                      </a:lnTo>
                      <a:lnTo>
                        <a:pt x="208" y="255"/>
                      </a:lnTo>
                      <a:lnTo>
                        <a:pt x="211" y="248"/>
                      </a:lnTo>
                      <a:lnTo>
                        <a:pt x="231" y="239"/>
                      </a:lnTo>
                      <a:lnTo>
                        <a:pt x="242" y="235"/>
                      </a:lnTo>
                      <a:lnTo>
                        <a:pt x="248" y="240"/>
                      </a:lnTo>
                      <a:lnTo>
                        <a:pt x="261" y="240"/>
                      </a:lnTo>
                      <a:lnTo>
                        <a:pt x="275" y="239"/>
                      </a:lnTo>
                      <a:lnTo>
                        <a:pt x="282" y="230"/>
                      </a:lnTo>
                      <a:lnTo>
                        <a:pt x="310" y="227"/>
                      </a:lnTo>
                      <a:lnTo>
                        <a:pt x="329" y="224"/>
                      </a:lnTo>
                      <a:lnTo>
                        <a:pt x="331" y="210"/>
                      </a:lnTo>
                      <a:lnTo>
                        <a:pt x="342" y="194"/>
                      </a:lnTo>
                      <a:lnTo>
                        <a:pt x="341" y="139"/>
                      </a:lnTo>
                      <a:lnTo>
                        <a:pt x="341" y="139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28" name="Myanmar" descr="{&quot;Key&quot;:&quot;myanmar&quot;,&quot;Name&quot;:&quot;Myanmar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FE1ABED2-262B-E560-BF3E-02E25510D0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15412" y="3414713"/>
                  <a:ext cx="290512" cy="693738"/>
                </a:xfrm>
                <a:custGeom>
                  <a:avLst/>
                  <a:gdLst>
                    <a:gd name="T0" fmla="*/ 180 w 183"/>
                    <a:gd name="T1" fmla="*/ 154 h 437"/>
                    <a:gd name="T2" fmla="*/ 156 w 183"/>
                    <a:gd name="T3" fmla="*/ 156 h 437"/>
                    <a:gd name="T4" fmla="*/ 142 w 183"/>
                    <a:gd name="T5" fmla="*/ 128 h 437"/>
                    <a:gd name="T6" fmla="*/ 120 w 183"/>
                    <a:gd name="T7" fmla="*/ 101 h 437"/>
                    <a:gd name="T8" fmla="*/ 97 w 183"/>
                    <a:gd name="T9" fmla="*/ 77 h 437"/>
                    <a:gd name="T10" fmla="*/ 109 w 183"/>
                    <a:gd name="T11" fmla="*/ 37 h 437"/>
                    <a:gd name="T12" fmla="*/ 94 w 183"/>
                    <a:gd name="T13" fmla="*/ 13 h 437"/>
                    <a:gd name="T14" fmla="*/ 72 w 183"/>
                    <a:gd name="T15" fmla="*/ 1 h 437"/>
                    <a:gd name="T16" fmla="*/ 71 w 183"/>
                    <a:gd name="T17" fmla="*/ 15 h 437"/>
                    <a:gd name="T18" fmla="*/ 59 w 183"/>
                    <a:gd name="T19" fmla="*/ 25 h 437"/>
                    <a:gd name="T20" fmla="*/ 41 w 183"/>
                    <a:gd name="T21" fmla="*/ 55 h 437"/>
                    <a:gd name="T22" fmla="*/ 33 w 183"/>
                    <a:gd name="T23" fmla="*/ 87 h 437"/>
                    <a:gd name="T24" fmla="*/ 11 w 183"/>
                    <a:gd name="T25" fmla="*/ 101 h 437"/>
                    <a:gd name="T26" fmla="*/ 11 w 183"/>
                    <a:gd name="T27" fmla="*/ 134 h 437"/>
                    <a:gd name="T28" fmla="*/ 5 w 183"/>
                    <a:gd name="T29" fmla="*/ 150 h 437"/>
                    <a:gd name="T30" fmla="*/ 0 w 183"/>
                    <a:gd name="T31" fmla="*/ 163 h 437"/>
                    <a:gd name="T32" fmla="*/ 20 w 183"/>
                    <a:gd name="T33" fmla="*/ 201 h 437"/>
                    <a:gd name="T34" fmla="*/ 31 w 183"/>
                    <a:gd name="T35" fmla="*/ 213 h 437"/>
                    <a:gd name="T36" fmla="*/ 59 w 183"/>
                    <a:gd name="T37" fmla="*/ 262 h 437"/>
                    <a:gd name="T38" fmla="*/ 69 w 183"/>
                    <a:gd name="T39" fmla="*/ 297 h 437"/>
                    <a:gd name="T40" fmla="*/ 102 w 183"/>
                    <a:gd name="T41" fmla="*/ 282 h 437"/>
                    <a:gd name="T42" fmla="*/ 127 w 183"/>
                    <a:gd name="T43" fmla="*/ 290 h 437"/>
                    <a:gd name="T44" fmla="*/ 143 w 183"/>
                    <a:gd name="T45" fmla="*/ 349 h 437"/>
                    <a:gd name="T46" fmla="*/ 154 w 183"/>
                    <a:gd name="T47" fmla="*/ 387 h 437"/>
                    <a:gd name="T48" fmla="*/ 157 w 183"/>
                    <a:gd name="T49" fmla="*/ 419 h 437"/>
                    <a:gd name="T50" fmla="*/ 169 w 183"/>
                    <a:gd name="T51" fmla="*/ 413 h 437"/>
                    <a:gd name="T52" fmla="*/ 168 w 183"/>
                    <a:gd name="T53" fmla="*/ 369 h 437"/>
                    <a:gd name="T54" fmla="*/ 164 w 183"/>
                    <a:gd name="T55" fmla="*/ 345 h 437"/>
                    <a:gd name="T56" fmla="*/ 141 w 183"/>
                    <a:gd name="T57" fmla="*/ 314 h 437"/>
                    <a:gd name="T58" fmla="*/ 153 w 183"/>
                    <a:gd name="T59" fmla="*/ 289 h 437"/>
                    <a:gd name="T60" fmla="*/ 127 w 183"/>
                    <a:gd name="T61" fmla="*/ 256 h 437"/>
                    <a:gd name="T62" fmla="*/ 122 w 183"/>
                    <a:gd name="T63" fmla="*/ 231 h 437"/>
                    <a:gd name="T64" fmla="*/ 142 w 183"/>
                    <a:gd name="T65" fmla="*/ 204 h 437"/>
                    <a:gd name="T66" fmla="*/ 164 w 183"/>
                    <a:gd name="T67" fmla="*/ 188 h 437"/>
                    <a:gd name="T68" fmla="*/ 183 w 183"/>
                    <a:gd name="T69" fmla="*/ 164 h 4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83" h="437">
                      <a:moveTo>
                        <a:pt x="183" y="164"/>
                      </a:moveTo>
                      <a:lnTo>
                        <a:pt x="180" y="154"/>
                      </a:lnTo>
                      <a:lnTo>
                        <a:pt x="166" y="161"/>
                      </a:lnTo>
                      <a:lnTo>
                        <a:pt x="156" y="156"/>
                      </a:lnTo>
                      <a:lnTo>
                        <a:pt x="140" y="148"/>
                      </a:lnTo>
                      <a:lnTo>
                        <a:pt x="142" y="128"/>
                      </a:lnTo>
                      <a:lnTo>
                        <a:pt x="128" y="123"/>
                      </a:lnTo>
                      <a:lnTo>
                        <a:pt x="120" y="101"/>
                      </a:lnTo>
                      <a:lnTo>
                        <a:pt x="99" y="105"/>
                      </a:lnTo>
                      <a:lnTo>
                        <a:pt x="97" y="77"/>
                      </a:lnTo>
                      <a:lnTo>
                        <a:pt x="112" y="57"/>
                      </a:lnTo>
                      <a:lnTo>
                        <a:pt x="109" y="37"/>
                      </a:lnTo>
                      <a:lnTo>
                        <a:pt x="104" y="19"/>
                      </a:lnTo>
                      <a:lnTo>
                        <a:pt x="94" y="13"/>
                      </a:lnTo>
                      <a:lnTo>
                        <a:pt x="84" y="0"/>
                      </a:lnTo>
                      <a:lnTo>
                        <a:pt x="72" y="1"/>
                      </a:lnTo>
                      <a:lnTo>
                        <a:pt x="76" y="10"/>
                      </a:lnTo>
                      <a:lnTo>
                        <a:pt x="71" y="15"/>
                      </a:lnTo>
                      <a:lnTo>
                        <a:pt x="75" y="29"/>
                      </a:lnTo>
                      <a:lnTo>
                        <a:pt x="59" y="25"/>
                      </a:lnTo>
                      <a:lnTo>
                        <a:pt x="37" y="41"/>
                      </a:lnTo>
                      <a:lnTo>
                        <a:pt x="41" y="55"/>
                      </a:lnTo>
                      <a:lnTo>
                        <a:pt x="32" y="75"/>
                      </a:lnTo>
                      <a:lnTo>
                        <a:pt x="33" y="87"/>
                      </a:lnTo>
                      <a:lnTo>
                        <a:pt x="28" y="107"/>
                      </a:lnTo>
                      <a:lnTo>
                        <a:pt x="11" y="101"/>
                      </a:lnTo>
                      <a:lnTo>
                        <a:pt x="15" y="125"/>
                      </a:lnTo>
                      <a:lnTo>
                        <a:pt x="11" y="134"/>
                      </a:lnTo>
                      <a:lnTo>
                        <a:pt x="15" y="144"/>
                      </a:lnTo>
                      <a:lnTo>
                        <a:pt x="5" y="150"/>
                      </a:lnTo>
                      <a:lnTo>
                        <a:pt x="7" y="166"/>
                      </a:lnTo>
                      <a:lnTo>
                        <a:pt x="0" y="163"/>
                      </a:lnTo>
                      <a:lnTo>
                        <a:pt x="3" y="181"/>
                      </a:lnTo>
                      <a:lnTo>
                        <a:pt x="20" y="201"/>
                      </a:lnTo>
                      <a:lnTo>
                        <a:pt x="33" y="205"/>
                      </a:lnTo>
                      <a:lnTo>
                        <a:pt x="31" y="213"/>
                      </a:lnTo>
                      <a:lnTo>
                        <a:pt x="52" y="240"/>
                      </a:lnTo>
                      <a:lnTo>
                        <a:pt x="59" y="262"/>
                      </a:lnTo>
                      <a:lnTo>
                        <a:pt x="56" y="291"/>
                      </a:lnTo>
                      <a:lnTo>
                        <a:pt x="69" y="297"/>
                      </a:lnTo>
                      <a:lnTo>
                        <a:pt x="81" y="300"/>
                      </a:lnTo>
                      <a:lnTo>
                        <a:pt x="102" y="282"/>
                      </a:lnTo>
                      <a:lnTo>
                        <a:pt x="114" y="271"/>
                      </a:lnTo>
                      <a:lnTo>
                        <a:pt x="127" y="290"/>
                      </a:lnTo>
                      <a:lnTo>
                        <a:pt x="134" y="320"/>
                      </a:lnTo>
                      <a:lnTo>
                        <a:pt x="143" y="349"/>
                      </a:lnTo>
                      <a:lnTo>
                        <a:pt x="153" y="361"/>
                      </a:lnTo>
                      <a:lnTo>
                        <a:pt x="154" y="387"/>
                      </a:lnTo>
                      <a:lnTo>
                        <a:pt x="162" y="402"/>
                      </a:lnTo>
                      <a:lnTo>
                        <a:pt x="157" y="419"/>
                      </a:lnTo>
                      <a:lnTo>
                        <a:pt x="160" y="437"/>
                      </a:lnTo>
                      <a:lnTo>
                        <a:pt x="169" y="413"/>
                      </a:lnTo>
                      <a:lnTo>
                        <a:pt x="179" y="390"/>
                      </a:lnTo>
                      <a:lnTo>
                        <a:pt x="168" y="369"/>
                      </a:lnTo>
                      <a:lnTo>
                        <a:pt x="168" y="358"/>
                      </a:lnTo>
                      <a:lnTo>
                        <a:pt x="164" y="345"/>
                      </a:lnTo>
                      <a:lnTo>
                        <a:pt x="148" y="325"/>
                      </a:lnTo>
                      <a:lnTo>
                        <a:pt x="141" y="314"/>
                      </a:lnTo>
                      <a:lnTo>
                        <a:pt x="148" y="309"/>
                      </a:lnTo>
                      <a:lnTo>
                        <a:pt x="153" y="289"/>
                      </a:lnTo>
                      <a:lnTo>
                        <a:pt x="142" y="273"/>
                      </a:lnTo>
                      <a:lnTo>
                        <a:pt x="127" y="256"/>
                      </a:lnTo>
                      <a:lnTo>
                        <a:pt x="113" y="234"/>
                      </a:lnTo>
                      <a:lnTo>
                        <a:pt x="122" y="231"/>
                      </a:lnTo>
                      <a:lnTo>
                        <a:pt x="127" y="205"/>
                      </a:lnTo>
                      <a:lnTo>
                        <a:pt x="142" y="204"/>
                      </a:lnTo>
                      <a:lnTo>
                        <a:pt x="153" y="193"/>
                      </a:lnTo>
                      <a:lnTo>
                        <a:pt x="164" y="188"/>
                      </a:lnTo>
                      <a:lnTo>
                        <a:pt x="167" y="179"/>
                      </a:lnTo>
                      <a:lnTo>
                        <a:pt x="183" y="164"/>
                      </a:lnTo>
                      <a:lnTo>
                        <a:pt x="183" y="16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29" name="Montenegro" descr="{&quot;Key&quot;:&quot;montenegro&quot;,&quot;Name&quot;:&quot;Montenegro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DE3B6E6F-F162-F323-5704-61F671FC36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59550" y="2843213"/>
                  <a:ext cx="57150" cy="58738"/>
                </a:xfrm>
                <a:custGeom>
                  <a:avLst/>
                  <a:gdLst>
                    <a:gd name="T0" fmla="*/ 34 w 36"/>
                    <a:gd name="T1" fmla="*/ 16 h 37"/>
                    <a:gd name="T2" fmla="*/ 36 w 36"/>
                    <a:gd name="T3" fmla="*/ 14 h 37"/>
                    <a:gd name="T4" fmla="*/ 28 w 36"/>
                    <a:gd name="T5" fmla="*/ 9 h 37"/>
                    <a:gd name="T6" fmla="*/ 21 w 36"/>
                    <a:gd name="T7" fmla="*/ 6 h 37"/>
                    <a:gd name="T8" fmla="*/ 18 w 36"/>
                    <a:gd name="T9" fmla="*/ 3 h 37"/>
                    <a:gd name="T10" fmla="*/ 13 w 36"/>
                    <a:gd name="T11" fmla="*/ 0 h 37"/>
                    <a:gd name="T12" fmla="*/ 10 w 36"/>
                    <a:gd name="T13" fmla="*/ 2 h 37"/>
                    <a:gd name="T14" fmla="*/ 4 w 36"/>
                    <a:gd name="T15" fmla="*/ 7 h 37"/>
                    <a:gd name="T16" fmla="*/ 2 w 36"/>
                    <a:gd name="T17" fmla="*/ 19 h 37"/>
                    <a:gd name="T18" fmla="*/ 0 w 36"/>
                    <a:gd name="T19" fmla="*/ 23 h 37"/>
                    <a:gd name="T20" fmla="*/ 0 w 36"/>
                    <a:gd name="T21" fmla="*/ 23 h 37"/>
                    <a:gd name="T22" fmla="*/ 9 w 36"/>
                    <a:gd name="T23" fmla="*/ 28 h 37"/>
                    <a:gd name="T24" fmla="*/ 15 w 36"/>
                    <a:gd name="T25" fmla="*/ 35 h 37"/>
                    <a:gd name="T26" fmla="*/ 19 w 36"/>
                    <a:gd name="T27" fmla="*/ 37 h 37"/>
                    <a:gd name="T28" fmla="*/ 19 w 36"/>
                    <a:gd name="T29" fmla="*/ 37 h 37"/>
                    <a:gd name="T30" fmla="*/ 17 w 36"/>
                    <a:gd name="T31" fmla="*/ 30 h 37"/>
                    <a:gd name="T32" fmla="*/ 25 w 36"/>
                    <a:gd name="T33" fmla="*/ 18 h 37"/>
                    <a:gd name="T34" fmla="*/ 27 w 36"/>
                    <a:gd name="T35" fmla="*/ 23 h 37"/>
                    <a:gd name="T36" fmla="*/ 31 w 36"/>
                    <a:gd name="T37" fmla="*/ 21 h 37"/>
                    <a:gd name="T38" fmla="*/ 34 w 36"/>
                    <a:gd name="T39" fmla="*/ 1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6" h="37">
                      <a:moveTo>
                        <a:pt x="34" y="16"/>
                      </a:moveTo>
                      <a:lnTo>
                        <a:pt x="36" y="14"/>
                      </a:lnTo>
                      <a:lnTo>
                        <a:pt x="28" y="9"/>
                      </a:lnTo>
                      <a:lnTo>
                        <a:pt x="21" y="6"/>
                      </a:lnTo>
                      <a:lnTo>
                        <a:pt x="18" y="3"/>
                      </a:lnTo>
                      <a:lnTo>
                        <a:pt x="13" y="0"/>
                      </a:lnTo>
                      <a:lnTo>
                        <a:pt x="10" y="2"/>
                      </a:lnTo>
                      <a:lnTo>
                        <a:pt x="4" y="7"/>
                      </a:lnTo>
                      <a:lnTo>
                        <a:pt x="2" y="19"/>
                      </a:lnTo>
                      <a:lnTo>
                        <a:pt x="0" y="23"/>
                      </a:lnTo>
                      <a:lnTo>
                        <a:pt x="0" y="23"/>
                      </a:lnTo>
                      <a:lnTo>
                        <a:pt x="9" y="28"/>
                      </a:lnTo>
                      <a:lnTo>
                        <a:pt x="15" y="35"/>
                      </a:lnTo>
                      <a:lnTo>
                        <a:pt x="19" y="37"/>
                      </a:lnTo>
                      <a:lnTo>
                        <a:pt x="19" y="37"/>
                      </a:lnTo>
                      <a:lnTo>
                        <a:pt x="17" y="30"/>
                      </a:lnTo>
                      <a:lnTo>
                        <a:pt x="25" y="18"/>
                      </a:lnTo>
                      <a:lnTo>
                        <a:pt x="27" y="23"/>
                      </a:lnTo>
                      <a:lnTo>
                        <a:pt x="31" y="21"/>
                      </a:lnTo>
                      <a:lnTo>
                        <a:pt x="34" y="1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0" name="Mongolia" descr="{&quot;Key&quot;:&quot;mongolia&quot;,&quot;Name&quot;:&quot;Mongol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ABF8E81-61F2-4E8F-3FF8-12C0B24316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50275" y="2530476"/>
                  <a:ext cx="987425" cy="382588"/>
                </a:xfrm>
                <a:custGeom>
                  <a:avLst/>
                  <a:gdLst>
                    <a:gd name="T0" fmla="*/ 237 w 622"/>
                    <a:gd name="T1" fmla="*/ 17 h 241"/>
                    <a:gd name="T2" fmla="*/ 194 w 622"/>
                    <a:gd name="T3" fmla="*/ 9 h 241"/>
                    <a:gd name="T4" fmla="*/ 164 w 622"/>
                    <a:gd name="T5" fmla="*/ 23 h 241"/>
                    <a:gd name="T6" fmla="*/ 169 w 622"/>
                    <a:gd name="T7" fmla="*/ 53 h 241"/>
                    <a:gd name="T8" fmla="*/ 121 w 622"/>
                    <a:gd name="T9" fmla="*/ 46 h 241"/>
                    <a:gd name="T10" fmla="*/ 84 w 622"/>
                    <a:gd name="T11" fmla="*/ 35 h 241"/>
                    <a:gd name="T12" fmla="*/ 42 w 622"/>
                    <a:gd name="T13" fmla="*/ 39 h 241"/>
                    <a:gd name="T14" fmla="*/ 0 w 622"/>
                    <a:gd name="T15" fmla="*/ 62 h 241"/>
                    <a:gd name="T16" fmla="*/ 34 w 622"/>
                    <a:gd name="T17" fmla="*/ 91 h 241"/>
                    <a:gd name="T18" fmla="*/ 86 w 622"/>
                    <a:gd name="T19" fmla="*/ 118 h 241"/>
                    <a:gd name="T20" fmla="*/ 102 w 622"/>
                    <a:gd name="T21" fmla="*/ 156 h 241"/>
                    <a:gd name="T22" fmla="*/ 153 w 622"/>
                    <a:gd name="T23" fmla="*/ 163 h 241"/>
                    <a:gd name="T24" fmla="*/ 195 w 622"/>
                    <a:gd name="T25" fmla="*/ 180 h 241"/>
                    <a:gd name="T26" fmla="*/ 231 w 622"/>
                    <a:gd name="T27" fmla="*/ 214 h 241"/>
                    <a:gd name="T28" fmla="*/ 294 w 622"/>
                    <a:gd name="T29" fmla="*/ 219 h 241"/>
                    <a:gd name="T30" fmla="*/ 337 w 622"/>
                    <a:gd name="T31" fmla="*/ 219 h 241"/>
                    <a:gd name="T32" fmla="*/ 395 w 622"/>
                    <a:gd name="T33" fmla="*/ 233 h 241"/>
                    <a:gd name="T34" fmla="*/ 424 w 622"/>
                    <a:gd name="T35" fmla="*/ 228 h 241"/>
                    <a:gd name="T36" fmla="*/ 479 w 622"/>
                    <a:gd name="T37" fmla="*/ 219 h 241"/>
                    <a:gd name="T38" fmla="*/ 505 w 622"/>
                    <a:gd name="T39" fmla="*/ 199 h 241"/>
                    <a:gd name="T40" fmla="*/ 506 w 622"/>
                    <a:gd name="T41" fmla="*/ 184 h 241"/>
                    <a:gd name="T42" fmla="*/ 497 w 622"/>
                    <a:gd name="T43" fmla="*/ 160 h 241"/>
                    <a:gd name="T44" fmla="*/ 532 w 622"/>
                    <a:gd name="T45" fmla="*/ 167 h 241"/>
                    <a:gd name="T46" fmla="*/ 566 w 622"/>
                    <a:gd name="T47" fmla="*/ 145 h 241"/>
                    <a:gd name="T48" fmla="*/ 580 w 622"/>
                    <a:gd name="T49" fmla="*/ 124 h 241"/>
                    <a:gd name="T50" fmla="*/ 622 w 622"/>
                    <a:gd name="T51" fmla="*/ 123 h 241"/>
                    <a:gd name="T52" fmla="*/ 592 w 622"/>
                    <a:gd name="T53" fmla="*/ 99 h 241"/>
                    <a:gd name="T54" fmla="*/ 564 w 622"/>
                    <a:gd name="T55" fmla="*/ 100 h 241"/>
                    <a:gd name="T56" fmla="*/ 535 w 622"/>
                    <a:gd name="T57" fmla="*/ 100 h 241"/>
                    <a:gd name="T58" fmla="*/ 524 w 622"/>
                    <a:gd name="T59" fmla="*/ 66 h 241"/>
                    <a:gd name="T60" fmla="*/ 501 w 622"/>
                    <a:gd name="T61" fmla="*/ 51 h 241"/>
                    <a:gd name="T62" fmla="*/ 474 w 622"/>
                    <a:gd name="T63" fmla="*/ 41 h 241"/>
                    <a:gd name="T64" fmla="*/ 435 w 622"/>
                    <a:gd name="T65" fmla="*/ 60 h 241"/>
                    <a:gd name="T66" fmla="*/ 397 w 622"/>
                    <a:gd name="T67" fmla="*/ 63 h 241"/>
                    <a:gd name="T68" fmla="*/ 362 w 622"/>
                    <a:gd name="T69" fmla="*/ 51 h 241"/>
                    <a:gd name="T70" fmla="*/ 318 w 622"/>
                    <a:gd name="T71" fmla="*/ 37 h 241"/>
                    <a:gd name="T72" fmla="*/ 281 w 622"/>
                    <a:gd name="T73" fmla="*/ 45 h 241"/>
                    <a:gd name="T74" fmla="*/ 251 w 622"/>
                    <a:gd name="T75" fmla="*/ 34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622" h="241">
                      <a:moveTo>
                        <a:pt x="251" y="34"/>
                      </a:moveTo>
                      <a:lnTo>
                        <a:pt x="237" y="17"/>
                      </a:lnTo>
                      <a:lnTo>
                        <a:pt x="212" y="12"/>
                      </a:lnTo>
                      <a:lnTo>
                        <a:pt x="194" y="9"/>
                      </a:lnTo>
                      <a:lnTo>
                        <a:pt x="168" y="0"/>
                      </a:lnTo>
                      <a:lnTo>
                        <a:pt x="164" y="23"/>
                      </a:lnTo>
                      <a:lnTo>
                        <a:pt x="179" y="37"/>
                      </a:lnTo>
                      <a:lnTo>
                        <a:pt x="169" y="53"/>
                      </a:lnTo>
                      <a:lnTo>
                        <a:pt x="139" y="47"/>
                      </a:lnTo>
                      <a:lnTo>
                        <a:pt x="121" y="46"/>
                      </a:lnTo>
                      <a:lnTo>
                        <a:pt x="104" y="35"/>
                      </a:lnTo>
                      <a:lnTo>
                        <a:pt x="84" y="35"/>
                      </a:lnTo>
                      <a:lnTo>
                        <a:pt x="65" y="28"/>
                      </a:lnTo>
                      <a:lnTo>
                        <a:pt x="42" y="39"/>
                      </a:lnTo>
                      <a:lnTo>
                        <a:pt x="18" y="59"/>
                      </a:lnTo>
                      <a:lnTo>
                        <a:pt x="0" y="62"/>
                      </a:lnTo>
                      <a:lnTo>
                        <a:pt x="12" y="79"/>
                      </a:lnTo>
                      <a:lnTo>
                        <a:pt x="34" y="91"/>
                      </a:lnTo>
                      <a:lnTo>
                        <a:pt x="65" y="100"/>
                      </a:lnTo>
                      <a:lnTo>
                        <a:pt x="86" y="118"/>
                      </a:lnTo>
                      <a:lnTo>
                        <a:pt x="91" y="146"/>
                      </a:lnTo>
                      <a:lnTo>
                        <a:pt x="102" y="156"/>
                      </a:lnTo>
                      <a:lnTo>
                        <a:pt x="126" y="159"/>
                      </a:lnTo>
                      <a:lnTo>
                        <a:pt x="153" y="163"/>
                      </a:lnTo>
                      <a:lnTo>
                        <a:pt x="182" y="177"/>
                      </a:lnTo>
                      <a:lnTo>
                        <a:pt x="195" y="180"/>
                      </a:lnTo>
                      <a:lnTo>
                        <a:pt x="213" y="201"/>
                      </a:lnTo>
                      <a:lnTo>
                        <a:pt x="231" y="214"/>
                      </a:lnTo>
                      <a:lnTo>
                        <a:pt x="251" y="214"/>
                      </a:lnTo>
                      <a:lnTo>
                        <a:pt x="294" y="219"/>
                      </a:lnTo>
                      <a:lnTo>
                        <a:pt x="317" y="216"/>
                      </a:lnTo>
                      <a:lnTo>
                        <a:pt x="337" y="219"/>
                      </a:lnTo>
                      <a:lnTo>
                        <a:pt x="373" y="234"/>
                      </a:lnTo>
                      <a:lnTo>
                        <a:pt x="395" y="233"/>
                      </a:lnTo>
                      <a:lnTo>
                        <a:pt x="407" y="241"/>
                      </a:lnTo>
                      <a:lnTo>
                        <a:pt x="424" y="228"/>
                      </a:lnTo>
                      <a:lnTo>
                        <a:pt x="451" y="220"/>
                      </a:lnTo>
                      <a:lnTo>
                        <a:pt x="479" y="219"/>
                      </a:lnTo>
                      <a:lnTo>
                        <a:pt x="497" y="212"/>
                      </a:lnTo>
                      <a:lnTo>
                        <a:pt x="505" y="199"/>
                      </a:lnTo>
                      <a:lnTo>
                        <a:pt x="514" y="191"/>
                      </a:lnTo>
                      <a:lnTo>
                        <a:pt x="506" y="184"/>
                      </a:lnTo>
                      <a:lnTo>
                        <a:pt x="496" y="175"/>
                      </a:lnTo>
                      <a:lnTo>
                        <a:pt x="497" y="160"/>
                      </a:lnTo>
                      <a:lnTo>
                        <a:pt x="509" y="162"/>
                      </a:lnTo>
                      <a:lnTo>
                        <a:pt x="532" y="167"/>
                      </a:lnTo>
                      <a:lnTo>
                        <a:pt x="543" y="155"/>
                      </a:lnTo>
                      <a:lnTo>
                        <a:pt x="566" y="145"/>
                      </a:lnTo>
                      <a:lnTo>
                        <a:pt x="572" y="130"/>
                      </a:lnTo>
                      <a:lnTo>
                        <a:pt x="580" y="124"/>
                      </a:lnTo>
                      <a:lnTo>
                        <a:pt x="606" y="120"/>
                      </a:lnTo>
                      <a:lnTo>
                        <a:pt x="622" y="123"/>
                      </a:lnTo>
                      <a:lnTo>
                        <a:pt x="619" y="115"/>
                      </a:lnTo>
                      <a:lnTo>
                        <a:pt x="592" y="99"/>
                      </a:lnTo>
                      <a:lnTo>
                        <a:pt x="574" y="91"/>
                      </a:lnTo>
                      <a:lnTo>
                        <a:pt x="564" y="100"/>
                      </a:lnTo>
                      <a:lnTo>
                        <a:pt x="544" y="96"/>
                      </a:lnTo>
                      <a:lnTo>
                        <a:pt x="535" y="100"/>
                      </a:lnTo>
                      <a:lnTo>
                        <a:pt x="525" y="89"/>
                      </a:lnTo>
                      <a:lnTo>
                        <a:pt x="524" y="66"/>
                      </a:lnTo>
                      <a:lnTo>
                        <a:pt x="521" y="49"/>
                      </a:lnTo>
                      <a:lnTo>
                        <a:pt x="501" y="51"/>
                      </a:lnTo>
                      <a:lnTo>
                        <a:pt x="487" y="44"/>
                      </a:lnTo>
                      <a:lnTo>
                        <a:pt x="474" y="41"/>
                      </a:lnTo>
                      <a:lnTo>
                        <a:pt x="457" y="57"/>
                      </a:lnTo>
                      <a:lnTo>
                        <a:pt x="435" y="60"/>
                      </a:lnTo>
                      <a:lnTo>
                        <a:pt x="422" y="67"/>
                      </a:lnTo>
                      <a:lnTo>
                        <a:pt x="397" y="63"/>
                      </a:lnTo>
                      <a:lnTo>
                        <a:pt x="380" y="63"/>
                      </a:lnTo>
                      <a:lnTo>
                        <a:pt x="362" y="51"/>
                      </a:lnTo>
                      <a:lnTo>
                        <a:pt x="337" y="40"/>
                      </a:lnTo>
                      <a:lnTo>
                        <a:pt x="318" y="37"/>
                      </a:lnTo>
                      <a:lnTo>
                        <a:pt x="296" y="40"/>
                      </a:lnTo>
                      <a:lnTo>
                        <a:pt x="281" y="45"/>
                      </a:lnTo>
                      <a:lnTo>
                        <a:pt x="251" y="34"/>
                      </a:lnTo>
                      <a:lnTo>
                        <a:pt x="251" y="3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1" name="Mozambique" descr="{&quot;Key&quot;:&quot;mozambique&quot;,&quot;Name&quot;:&quot;Mozambiqu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C7EB8C1-457C-E913-E608-7888FC00E2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97700" y="4872038"/>
                  <a:ext cx="349250" cy="619125"/>
                </a:xfrm>
                <a:custGeom>
                  <a:avLst/>
                  <a:gdLst>
                    <a:gd name="T0" fmla="*/ 215 w 220"/>
                    <a:gd name="T1" fmla="*/ 0 h 390"/>
                    <a:gd name="T2" fmla="*/ 215 w 220"/>
                    <a:gd name="T3" fmla="*/ 0 h 390"/>
                    <a:gd name="T4" fmla="*/ 174 w 220"/>
                    <a:gd name="T5" fmla="*/ 23 h 390"/>
                    <a:gd name="T6" fmla="*/ 154 w 220"/>
                    <a:gd name="T7" fmla="*/ 30 h 390"/>
                    <a:gd name="T8" fmla="*/ 134 w 220"/>
                    <a:gd name="T9" fmla="*/ 34 h 390"/>
                    <a:gd name="T10" fmla="*/ 102 w 220"/>
                    <a:gd name="T11" fmla="*/ 28 h 390"/>
                    <a:gd name="T12" fmla="*/ 98 w 220"/>
                    <a:gd name="T13" fmla="*/ 77 h 390"/>
                    <a:gd name="T14" fmla="*/ 106 w 220"/>
                    <a:gd name="T15" fmla="*/ 85 h 390"/>
                    <a:gd name="T16" fmla="*/ 115 w 220"/>
                    <a:gd name="T17" fmla="*/ 133 h 390"/>
                    <a:gd name="T18" fmla="*/ 98 w 220"/>
                    <a:gd name="T19" fmla="*/ 154 h 390"/>
                    <a:gd name="T20" fmla="*/ 85 w 220"/>
                    <a:gd name="T21" fmla="*/ 122 h 390"/>
                    <a:gd name="T22" fmla="*/ 89 w 220"/>
                    <a:gd name="T23" fmla="*/ 102 h 390"/>
                    <a:gd name="T24" fmla="*/ 75 w 220"/>
                    <a:gd name="T25" fmla="*/ 98 h 390"/>
                    <a:gd name="T26" fmla="*/ 0 w 220"/>
                    <a:gd name="T27" fmla="*/ 106 h 390"/>
                    <a:gd name="T28" fmla="*/ 2 w 220"/>
                    <a:gd name="T29" fmla="*/ 133 h 390"/>
                    <a:gd name="T30" fmla="*/ 29 w 220"/>
                    <a:gd name="T31" fmla="*/ 137 h 390"/>
                    <a:gd name="T32" fmla="*/ 43 w 220"/>
                    <a:gd name="T33" fmla="*/ 145 h 390"/>
                    <a:gd name="T34" fmla="*/ 52 w 220"/>
                    <a:gd name="T35" fmla="*/ 182 h 390"/>
                    <a:gd name="T36" fmla="*/ 46 w 220"/>
                    <a:gd name="T37" fmla="*/ 217 h 390"/>
                    <a:gd name="T38" fmla="*/ 46 w 220"/>
                    <a:gd name="T39" fmla="*/ 237 h 390"/>
                    <a:gd name="T40" fmla="*/ 36 w 220"/>
                    <a:gd name="T41" fmla="*/ 257 h 390"/>
                    <a:gd name="T42" fmla="*/ 21 w 220"/>
                    <a:gd name="T43" fmla="*/ 317 h 390"/>
                    <a:gd name="T44" fmla="*/ 19 w 220"/>
                    <a:gd name="T45" fmla="*/ 360 h 390"/>
                    <a:gd name="T46" fmla="*/ 23 w 220"/>
                    <a:gd name="T47" fmla="*/ 380 h 390"/>
                    <a:gd name="T48" fmla="*/ 40 w 220"/>
                    <a:gd name="T49" fmla="*/ 390 h 390"/>
                    <a:gd name="T50" fmla="*/ 37 w 220"/>
                    <a:gd name="T51" fmla="*/ 376 h 390"/>
                    <a:gd name="T52" fmla="*/ 46 w 220"/>
                    <a:gd name="T53" fmla="*/ 358 h 390"/>
                    <a:gd name="T54" fmla="*/ 89 w 220"/>
                    <a:gd name="T55" fmla="*/ 337 h 390"/>
                    <a:gd name="T56" fmla="*/ 102 w 220"/>
                    <a:gd name="T57" fmla="*/ 318 h 390"/>
                    <a:gd name="T58" fmla="*/ 101 w 220"/>
                    <a:gd name="T59" fmla="*/ 303 h 390"/>
                    <a:gd name="T60" fmla="*/ 99 w 220"/>
                    <a:gd name="T61" fmla="*/ 281 h 390"/>
                    <a:gd name="T62" fmla="*/ 96 w 220"/>
                    <a:gd name="T63" fmla="*/ 260 h 390"/>
                    <a:gd name="T64" fmla="*/ 89 w 220"/>
                    <a:gd name="T65" fmla="*/ 225 h 390"/>
                    <a:gd name="T66" fmla="*/ 114 w 220"/>
                    <a:gd name="T67" fmla="*/ 203 h 390"/>
                    <a:gd name="T68" fmla="*/ 146 w 220"/>
                    <a:gd name="T69" fmla="*/ 173 h 390"/>
                    <a:gd name="T70" fmla="*/ 190 w 220"/>
                    <a:gd name="T71" fmla="*/ 152 h 390"/>
                    <a:gd name="T72" fmla="*/ 213 w 220"/>
                    <a:gd name="T73" fmla="*/ 121 h 390"/>
                    <a:gd name="T74" fmla="*/ 216 w 220"/>
                    <a:gd name="T75" fmla="*/ 92 h 390"/>
                    <a:gd name="T76" fmla="*/ 216 w 220"/>
                    <a:gd name="T77" fmla="*/ 34 h 390"/>
                    <a:gd name="T78" fmla="*/ 217 w 220"/>
                    <a:gd name="T79" fmla="*/ 11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220" h="390">
                      <a:moveTo>
                        <a:pt x="217" y="11"/>
                      </a:moveTo>
                      <a:lnTo>
                        <a:pt x="215" y="0"/>
                      </a:lnTo>
                      <a:lnTo>
                        <a:pt x="215" y="0"/>
                      </a:lnTo>
                      <a:lnTo>
                        <a:pt x="215" y="0"/>
                      </a:lnTo>
                      <a:lnTo>
                        <a:pt x="197" y="14"/>
                      </a:lnTo>
                      <a:lnTo>
                        <a:pt x="174" y="23"/>
                      </a:lnTo>
                      <a:lnTo>
                        <a:pt x="161" y="23"/>
                      </a:lnTo>
                      <a:lnTo>
                        <a:pt x="154" y="30"/>
                      </a:lnTo>
                      <a:lnTo>
                        <a:pt x="139" y="31"/>
                      </a:lnTo>
                      <a:lnTo>
                        <a:pt x="134" y="34"/>
                      </a:lnTo>
                      <a:lnTo>
                        <a:pt x="109" y="27"/>
                      </a:lnTo>
                      <a:lnTo>
                        <a:pt x="102" y="28"/>
                      </a:lnTo>
                      <a:lnTo>
                        <a:pt x="95" y="50"/>
                      </a:lnTo>
                      <a:lnTo>
                        <a:pt x="98" y="77"/>
                      </a:lnTo>
                      <a:lnTo>
                        <a:pt x="99" y="77"/>
                      </a:lnTo>
                      <a:lnTo>
                        <a:pt x="106" y="85"/>
                      </a:lnTo>
                      <a:lnTo>
                        <a:pt x="115" y="102"/>
                      </a:lnTo>
                      <a:lnTo>
                        <a:pt x="115" y="133"/>
                      </a:lnTo>
                      <a:lnTo>
                        <a:pt x="105" y="137"/>
                      </a:lnTo>
                      <a:lnTo>
                        <a:pt x="98" y="154"/>
                      </a:lnTo>
                      <a:lnTo>
                        <a:pt x="86" y="139"/>
                      </a:lnTo>
                      <a:lnTo>
                        <a:pt x="85" y="122"/>
                      </a:lnTo>
                      <a:lnTo>
                        <a:pt x="89" y="112"/>
                      </a:lnTo>
                      <a:lnTo>
                        <a:pt x="89" y="102"/>
                      </a:lnTo>
                      <a:lnTo>
                        <a:pt x="81" y="96"/>
                      </a:lnTo>
                      <a:lnTo>
                        <a:pt x="75" y="98"/>
                      </a:lnTo>
                      <a:lnTo>
                        <a:pt x="63" y="87"/>
                      </a:lnTo>
                      <a:lnTo>
                        <a:pt x="0" y="106"/>
                      </a:lnTo>
                      <a:lnTo>
                        <a:pt x="1" y="123"/>
                      </a:lnTo>
                      <a:lnTo>
                        <a:pt x="2" y="133"/>
                      </a:lnTo>
                      <a:lnTo>
                        <a:pt x="19" y="132"/>
                      </a:lnTo>
                      <a:lnTo>
                        <a:pt x="29" y="137"/>
                      </a:lnTo>
                      <a:lnTo>
                        <a:pt x="33" y="143"/>
                      </a:lnTo>
                      <a:lnTo>
                        <a:pt x="43" y="145"/>
                      </a:lnTo>
                      <a:lnTo>
                        <a:pt x="53" y="152"/>
                      </a:lnTo>
                      <a:lnTo>
                        <a:pt x="52" y="182"/>
                      </a:lnTo>
                      <a:lnTo>
                        <a:pt x="47" y="199"/>
                      </a:lnTo>
                      <a:lnTo>
                        <a:pt x="46" y="217"/>
                      </a:lnTo>
                      <a:lnTo>
                        <a:pt x="48" y="223"/>
                      </a:lnTo>
                      <a:lnTo>
                        <a:pt x="46" y="237"/>
                      </a:lnTo>
                      <a:lnTo>
                        <a:pt x="42" y="240"/>
                      </a:lnTo>
                      <a:lnTo>
                        <a:pt x="36" y="257"/>
                      </a:lnTo>
                      <a:lnTo>
                        <a:pt x="13" y="284"/>
                      </a:lnTo>
                      <a:lnTo>
                        <a:pt x="21" y="317"/>
                      </a:lnTo>
                      <a:lnTo>
                        <a:pt x="25" y="334"/>
                      </a:lnTo>
                      <a:lnTo>
                        <a:pt x="19" y="360"/>
                      </a:lnTo>
                      <a:lnTo>
                        <a:pt x="21" y="369"/>
                      </a:lnTo>
                      <a:lnTo>
                        <a:pt x="23" y="380"/>
                      </a:lnTo>
                      <a:lnTo>
                        <a:pt x="25" y="390"/>
                      </a:lnTo>
                      <a:lnTo>
                        <a:pt x="40" y="390"/>
                      </a:lnTo>
                      <a:lnTo>
                        <a:pt x="43" y="378"/>
                      </a:lnTo>
                      <a:lnTo>
                        <a:pt x="37" y="376"/>
                      </a:lnTo>
                      <a:lnTo>
                        <a:pt x="36" y="367"/>
                      </a:lnTo>
                      <a:lnTo>
                        <a:pt x="46" y="358"/>
                      </a:lnTo>
                      <a:lnTo>
                        <a:pt x="72" y="344"/>
                      </a:lnTo>
                      <a:lnTo>
                        <a:pt x="89" y="337"/>
                      </a:lnTo>
                      <a:lnTo>
                        <a:pt x="98" y="328"/>
                      </a:lnTo>
                      <a:lnTo>
                        <a:pt x="102" y="318"/>
                      </a:lnTo>
                      <a:lnTo>
                        <a:pt x="97" y="315"/>
                      </a:lnTo>
                      <a:lnTo>
                        <a:pt x="101" y="303"/>
                      </a:lnTo>
                      <a:lnTo>
                        <a:pt x="103" y="280"/>
                      </a:lnTo>
                      <a:lnTo>
                        <a:pt x="99" y="281"/>
                      </a:lnTo>
                      <a:lnTo>
                        <a:pt x="99" y="273"/>
                      </a:lnTo>
                      <a:lnTo>
                        <a:pt x="96" y="260"/>
                      </a:lnTo>
                      <a:lnTo>
                        <a:pt x="87" y="242"/>
                      </a:lnTo>
                      <a:lnTo>
                        <a:pt x="89" y="225"/>
                      </a:lnTo>
                      <a:lnTo>
                        <a:pt x="98" y="219"/>
                      </a:lnTo>
                      <a:lnTo>
                        <a:pt x="114" y="203"/>
                      </a:lnTo>
                      <a:lnTo>
                        <a:pt x="122" y="199"/>
                      </a:lnTo>
                      <a:lnTo>
                        <a:pt x="146" y="173"/>
                      </a:lnTo>
                      <a:lnTo>
                        <a:pt x="171" y="161"/>
                      </a:lnTo>
                      <a:lnTo>
                        <a:pt x="190" y="152"/>
                      </a:lnTo>
                      <a:lnTo>
                        <a:pt x="204" y="137"/>
                      </a:lnTo>
                      <a:lnTo>
                        <a:pt x="213" y="121"/>
                      </a:lnTo>
                      <a:lnTo>
                        <a:pt x="220" y="104"/>
                      </a:lnTo>
                      <a:lnTo>
                        <a:pt x="216" y="92"/>
                      </a:lnTo>
                      <a:lnTo>
                        <a:pt x="217" y="55"/>
                      </a:lnTo>
                      <a:lnTo>
                        <a:pt x="216" y="34"/>
                      </a:lnTo>
                      <a:lnTo>
                        <a:pt x="217" y="11"/>
                      </a:lnTo>
                      <a:lnTo>
                        <a:pt x="217" y="1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2" name="Mauritania" descr="{&quot;Key&quot;:&quot;mauritania&quot;,&quot;Name&quot;:&quot;Mauritan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8CB5DE2-4E7A-9EB4-9984-5D294C3D4D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43537" y="3449638"/>
                  <a:ext cx="398462" cy="482600"/>
                </a:xfrm>
                <a:custGeom>
                  <a:avLst/>
                  <a:gdLst>
                    <a:gd name="T0" fmla="*/ 251 w 251"/>
                    <a:gd name="T1" fmla="*/ 57 h 304"/>
                    <a:gd name="T2" fmla="*/ 175 w 251"/>
                    <a:gd name="T3" fmla="*/ 0 h 304"/>
                    <a:gd name="T4" fmla="*/ 174 w 251"/>
                    <a:gd name="T5" fmla="*/ 36 h 304"/>
                    <a:gd name="T6" fmla="*/ 108 w 251"/>
                    <a:gd name="T7" fmla="*/ 35 h 304"/>
                    <a:gd name="T8" fmla="*/ 107 w 251"/>
                    <a:gd name="T9" fmla="*/ 96 h 304"/>
                    <a:gd name="T10" fmla="*/ 87 w 251"/>
                    <a:gd name="T11" fmla="*/ 98 h 304"/>
                    <a:gd name="T12" fmla="*/ 82 w 251"/>
                    <a:gd name="T13" fmla="*/ 110 h 304"/>
                    <a:gd name="T14" fmla="*/ 85 w 251"/>
                    <a:gd name="T15" fmla="*/ 144 h 304"/>
                    <a:gd name="T16" fmla="*/ 5 w 251"/>
                    <a:gd name="T17" fmla="*/ 144 h 304"/>
                    <a:gd name="T18" fmla="*/ 0 w 251"/>
                    <a:gd name="T19" fmla="*/ 152 h 304"/>
                    <a:gd name="T20" fmla="*/ 11 w 251"/>
                    <a:gd name="T21" fmla="*/ 162 h 304"/>
                    <a:gd name="T22" fmla="*/ 16 w 251"/>
                    <a:gd name="T23" fmla="*/ 173 h 304"/>
                    <a:gd name="T24" fmla="*/ 13 w 251"/>
                    <a:gd name="T25" fmla="*/ 185 h 304"/>
                    <a:gd name="T26" fmla="*/ 15 w 251"/>
                    <a:gd name="T27" fmla="*/ 198 h 304"/>
                    <a:gd name="T28" fmla="*/ 17 w 251"/>
                    <a:gd name="T29" fmla="*/ 221 h 304"/>
                    <a:gd name="T30" fmla="*/ 14 w 251"/>
                    <a:gd name="T31" fmla="*/ 243 h 304"/>
                    <a:gd name="T32" fmla="*/ 8 w 251"/>
                    <a:gd name="T33" fmla="*/ 254 h 304"/>
                    <a:gd name="T34" fmla="*/ 10 w 251"/>
                    <a:gd name="T35" fmla="*/ 268 h 304"/>
                    <a:gd name="T36" fmla="*/ 17 w 251"/>
                    <a:gd name="T37" fmla="*/ 260 h 304"/>
                    <a:gd name="T38" fmla="*/ 27 w 251"/>
                    <a:gd name="T39" fmla="*/ 262 h 304"/>
                    <a:gd name="T40" fmla="*/ 38 w 251"/>
                    <a:gd name="T41" fmla="*/ 256 h 304"/>
                    <a:gd name="T42" fmla="*/ 49 w 251"/>
                    <a:gd name="T43" fmla="*/ 256 h 304"/>
                    <a:gd name="T44" fmla="*/ 59 w 251"/>
                    <a:gd name="T45" fmla="*/ 264 h 304"/>
                    <a:gd name="T46" fmla="*/ 72 w 251"/>
                    <a:gd name="T47" fmla="*/ 269 h 304"/>
                    <a:gd name="T48" fmla="*/ 84 w 251"/>
                    <a:gd name="T49" fmla="*/ 287 h 304"/>
                    <a:gd name="T50" fmla="*/ 98 w 251"/>
                    <a:gd name="T51" fmla="*/ 304 h 304"/>
                    <a:gd name="T52" fmla="*/ 105 w 251"/>
                    <a:gd name="T53" fmla="*/ 299 h 304"/>
                    <a:gd name="T54" fmla="*/ 109 w 251"/>
                    <a:gd name="T55" fmla="*/ 285 h 304"/>
                    <a:gd name="T56" fmla="*/ 115 w 251"/>
                    <a:gd name="T57" fmla="*/ 284 h 304"/>
                    <a:gd name="T58" fmla="*/ 130 w 251"/>
                    <a:gd name="T59" fmla="*/ 292 h 304"/>
                    <a:gd name="T60" fmla="*/ 141 w 251"/>
                    <a:gd name="T61" fmla="*/ 286 h 304"/>
                    <a:gd name="T62" fmla="*/ 150 w 251"/>
                    <a:gd name="T63" fmla="*/ 288 h 304"/>
                    <a:gd name="T64" fmla="*/ 153 w 251"/>
                    <a:gd name="T65" fmla="*/ 282 h 304"/>
                    <a:gd name="T66" fmla="*/ 237 w 251"/>
                    <a:gd name="T67" fmla="*/ 282 h 304"/>
                    <a:gd name="T68" fmla="*/ 241 w 251"/>
                    <a:gd name="T69" fmla="*/ 266 h 304"/>
                    <a:gd name="T70" fmla="*/ 238 w 251"/>
                    <a:gd name="T71" fmla="*/ 263 h 304"/>
                    <a:gd name="T72" fmla="*/ 228 w 251"/>
                    <a:gd name="T73" fmla="*/ 160 h 304"/>
                    <a:gd name="T74" fmla="*/ 220 w 251"/>
                    <a:gd name="T75" fmla="*/ 58 h 304"/>
                    <a:gd name="T76" fmla="*/ 251 w 251"/>
                    <a:gd name="T77" fmla="*/ 57 h 304"/>
                    <a:gd name="T78" fmla="*/ 251 w 251"/>
                    <a:gd name="T79" fmla="*/ 57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251" h="304">
                      <a:moveTo>
                        <a:pt x="251" y="57"/>
                      </a:moveTo>
                      <a:lnTo>
                        <a:pt x="175" y="0"/>
                      </a:lnTo>
                      <a:lnTo>
                        <a:pt x="174" y="36"/>
                      </a:lnTo>
                      <a:lnTo>
                        <a:pt x="108" y="35"/>
                      </a:lnTo>
                      <a:lnTo>
                        <a:pt x="107" y="96"/>
                      </a:lnTo>
                      <a:lnTo>
                        <a:pt x="87" y="98"/>
                      </a:lnTo>
                      <a:lnTo>
                        <a:pt x="82" y="110"/>
                      </a:lnTo>
                      <a:lnTo>
                        <a:pt x="85" y="144"/>
                      </a:lnTo>
                      <a:lnTo>
                        <a:pt x="5" y="144"/>
                      </a:lnTo>
                      <a:lnTo>
                        <a:pt x="0" y="152"/>
                      </a:lnTo>
                      <a:lnTo>
                        <a:pt x="11" y="162"/>
                      </a:lnTo>
                      <a:lnTo>
                        <a:pt x="16" y="173"/>
                      </a:lnTo>
                      <a:lnTo>
                        <a:pt x="13" y="185"/>
                      </a:lnTo>
                      <a:lnTo>
                        <a:pt x="15" y="198"/>
                      </a:lnTo>
                      <a:lnTo>
                        <a:pt x="17" y="221"/>
                      </a:lnTo>
                      <a:lnTo>
                        <a:pt x="14" y="243"/>
                      </a:lnTo>
                      <a:lnTo>
                        <a:pt x="8" y="254"/>
                      </a:lnTo>
                      <a:lnTo>
                        <a:pt x="10" y="268"/>
                      </a:lnTo>
                      <a:lnTo>
                        <a:pt x="17" y="260"/>
                      </a:lnTo>
                      <a:lnTo>
                        <a:pt x="27" y="262"/>
                      </a:lnTo>
                      <a:lnTo>
                        <a:pt x="38" y="256"/>
                      </a:lnTo>
                      <a:lnTo>
                        <a:pt x="49" y="256"/>
                      </a:lnTo>
                      <a:lnTo>
                        <a:pt x="59" y="264"/>
                      </a:lnTo>
                      <a:lnTo>
                        <a:pt x="72" y="269"/>
                      </a:lnTo>
                      <a:lnTo>
                        <a:pt x="84" y="287"/>
                      </a:lnTo>
                      <a:lnTo>
                        <a:pt x="98" y="304"/>
                      </a:lnTo>
                      <a:lnTo>
                        <a:pt x="105" y="299"/>
                      </a:lnTo>
                      <a:lnTo>
                        <a:pt x="109" y="285"/>
                      </a:lnTo>
                      <a:lnTo>
                        <a:pt x="115" y="284"/>
                      </a:lnTo>
                      <a:lnTo>
                        <a:pt x="130" y="292"/>
                      </a:lnTo>
                      <a:lnTo>
                        <a:pt x="141" y="286"/>
                      </a:lnTo>
                      <a:lnTo>
                        <a:pt x="150" y="288"/>
                      </a:lnTo>
                      <a:lnTo>
                        <a:pt x="153" y="282"/>
                      </a:lnTo>
                      <a:lnTo>
                        <a:pt x="237" y="282"/>
                      </a:lnTo>
                      <a:lnTo>
                        <a:pt x="241" y="266"/>
                      </a:lnTo>
                      <a:lnTo>
                        <a:pt x="238" y="263"/>
                      </a:lnTo>
                      <a:lnTo>
                        <a:pt x="228" y="160"/>
                      </a:lnTo>
                      <a:lnTo>
                        <a:pt x="220" y="58"/>
                      </a:lnTo>
                      <a:lnTo>
                        <a:pt x="251" y="57"/>
                      </a:lnTo>
                      <a:lnTo>
                        <a:pt x="251" y="5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3" name="Malawi" descr="{&quot;Key&quot;:&quot;malawi&quot;,&quot;Name&quot;:&quot;Malawi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B5E6084-5E64-E087-78B5-1AB66A66DB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1837" y="4832351"/>
                  <a:ext cx="98425" cy="284163"/>
                </a:xfrm>
                <a:custGeom>
                  <a:avLst/>
                  <a:gdLst>
                    <a:gd name="T0" fmla="*/ 38 w 62"/>
                    <a:gd name="T1" fmla="*/ 114 h 179"/>
                    <a:gd name="T2" fmla="*/ 38 w 62"/>
                    <a:gd name="T3" fmla="*/ 105 h 179"/>
                    <a:gd name="T4" fmla="*/ 34 w 62"/>
                    <a:gd name="T5" fmla="*/ 98 h 179"/>
                    <a:gd name="T6" fmla="*/ 35 w 62"/>
                    <a:gd name="T7" fmla="*/ 87 h 179"/>
                    <a:gd name="T8" fmla="*/ 29 w 62"/>
                    <a:gd name="T9" fmla="*/ 70 h 179"/>
                    <a:gd name="T10" fmla="*/ 36 w 62"/>
                    <a:gd name="T11" fmla="*/ 57 h 179"/>
                    <a:gd name="T12" fmla="*/ 35 w 62"/>
                    <a:gd name="T13" fmla="*/ 28 h 179"/>
                    <a:gd name="T14" fmla="*/ 28 w 62"/>
                    <a:gd name="T15" fmla="*/ 13 h 179"/>
                    <a:gd name="T16" fmla="*/ 28 w 62"/>
                    <a:gd name="T17" fmla="*/ 10 h 179"/>
                    <a:gd name="T18" fmla="*/ 28 w 62"/>
                    <a:gd name="T19" fmla="*/ 10 h 179"/>
                    <a:gd name="T20" fmla="*/ 24 w 62"/>
                    <a:gd name="T21" fmla="*/ 3 h 179"/>
                    <a:gd name="T22" fmla="*/ 4 w 62"/>
                    <a:gd name="T23" fmla="*/ 0 h 179"/>
                    <a:gd name="T24" fmla="*/ 14 w 62"/>
                    <a:gd name="T25" fmla="*/ 10 h 179"/>
                    <a:gd name="T26" fmla="*/ 19 w 62"/>
                    <a:gd name="T27" fmla="*/ 30 h 179"/>
                    <a:gd name="T28" fmla="*/ 15 w 62"/>
                    <a:gd name="T29" fmla="*/ 37 h 179"/>
                    <a:gd name="T30" fmla="*/ 10 w 62"/>
                    <a:gd name="T31" fmla="*/ 56 h 179"/>
                    <a:gd name="T32" fmla="*/ 13 w 62"/>
                    <a:gd name="T33" fmla="*/ 75 h 179"/>
                    <a:gd name="T34" fmla="*/ 7 w 62"/>
                    <a:gd name="T35" fmla="*/ 84 h 179"/>
                    <a:gd name="T36" fmla="*/ 0 w 62"/>
                    <a:gd name="T37" fmla="*/ 106 h 179"/>
                    <a:gd name="T38" fmla="*/ 10 w 62"/>
                    <a:gd name="T39" fmla="*/ 112 h 179"/>
                    <a:gd name="T40" fmla="*/ 22 w 62"/>
                    <a:gd name="T41" fmla="*/ 123 h 179"/>
                    <a:gd name="T42" fmla="*/ 28 w 62"/>
                    <a:gd name="T43" fmla="*/ 121 h 179"/>
                    <a:gd name="T44" fmla="*/ 36 w 62"/>
                    <a:gd name="T45" fmla="*/ 127 h 179"/>
                    <a:gd name="T46" fmla="*/ 36 w 62"/>
                    <a:gd name="T47" fmla="*/ 137 h 179"/>
                    <a:gd name="T48" fmla="*/ 32 w 62"/>
                    <a:gd name="T49" fmla="*/ 147 h 179"/>
                    <a:gd name="T50" fmla="*/ 33 w 62"/>
                    <a:gd name="T51" fmla="*/ 164 h 179"/>
                    <a:gd name="T52" fmla="*/ 45 w 62"/>
                    <a:gd name="T53" fmla="*/ 179 h 179"/>
                    <a:gd name="T54" fmla="*/ 52 w 62"/>
                    <a:gd name="T55" fmla="*/ 162 h 179"/>
                    <a:gd name="T56" fmla="*/ 62 w 62"/>
                    <a:gd name="T57" fmla="*/ 158 h 179"/>
                    <a:gd name="T58" fmla="*/ 62 w 62"/>
                    <a:gd name="T59" fmla="*/ 127 h 179"/>
                    <a:gd name="T60" fmla="*/ 53 w 62"/>
                    <a:gd name="T61" fmla="*/ 110 h 179"/>
                    <a:gd name="T62" fmla="*/ 46 w 62"/>
                    <a:gd name="T63" fmla="*/ 102 h 179"/>
                    <a:gd name="T64" fmla="*/ 45 w 62"/>
                    <a:gd name="T65" fmla="*/ 102 h 179"/>
                    <a:gd name="T66" fmla="*/ 45 w 62"/>
                    <a:gd name="T67" fmla="*/ 105 h 179"/>
                    <a:gd name="T68" fmla="*/ 49 w 62"/>
                    <a:gd name="T69" fmla="*/ 106 h 179"/>
                    <a:gd name="T70" fmla="*/ 52 w 62"/>
                    <a:gd name="T71" fmla="*/ 119 h 179"/>
                    <a:gd name="T72" fmla="*/ 52 w 62"/>
                    <a:gd name="T73" fmla="*/ 122 h 179"/>
                    <a:gd name="T74" fmla="*/ 45 w 62"/>
                    <a:gd name="T75" fmla="*/ 113 h 179"/>
                    <a:gd name="T76" fmla="*/ 41 w 62"/>
                    <a:gd name="T77" fmla="*/ 119 h 179"/>
                    <a:gd name="T78" fmla="*/ 38 w 62"/>
                    <a:gd name="T79" fmla="*/ 114 h 179"/>
                    <a:gd name="T80" fmla="*/ 38 w 62"/>
                    <a:gd name="T81" fmla="*/ 114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62" h="179">
                      <a:moveTo>
                        <a:pt x="38" y="114"/>
                      </a:moveTo>
                      <a:lnTo>
                        <a:pt x="38" y="105"/>
                      </a:lnTo>
                      <a:lnTo>
                        <a:pt x="34" y="98"/>
                      </a:lnTo>
                      <a:lnTo>
                        <a:pt x="35" y="87"/>
                      </a:lnTo>
                      <a:lnTo>
                        <a:pt x="29" y="70"/>
                      </a:lnTo>
                      <a:lnTo>
                        <a:pt x="36" y="57"/>
                      </a:lnTo>
                      <a:lnTo>
                        <a:pt x="35" y="28"/>
                      </a:lnTo>
                      <a:lnTo>
                        <a:pt x="28" y="13"/>
                      </a:lnTo>
                      <a:lnTo>
                        <a:pt x="28" y="10"/>
                      </a:lnTo>
                      <a:lnTo>
                        <a:pt x="28" y="10"/>
                      </a:lnTo>
                      <a:lnTo>
                        <a:pt x="24" y="3"/>
                      </a:lnTo>
                      <a:lnTo>
                        <a:pt x="4" y="0"/>
                      </a:lnTo>
                      <a:lnTo>
                        <a:pt x="14" y="10"/>
                      </a:lnTo>
                      <a:lnTo>
                        <a:pt x="19" y="30"/>
                      </a:lnTo>
                      <a:lnTo>
                        <a:pt x="15" y="37"/>
                      </a:lnTo>
                      <a:lnTo>
                        <a:pt x="10" y="56"/>
                      </a:lnTo>
                      <a:lnTo>
                        <a:pt x="13" y="75"/>
                      </a:lnTo>
                      <a:lnTo>
                        <a:pt x="7" y="84"/>
                      </a:lnTo>
                      <a:lnTo>
                        <a:pt x="0" y="106"/>
                      </a:lnTo>
                      <a:lnTo>
                        <a:pt x="10" y="112"/>
                      </a:lnTo>
                      <a:lnTo>
                        <a:pt x="22" y="123"/>
                      </a:lnTo>
                      <a:lnTo>
                        <a:pt x="28" y="121"/>
                      </a:lnTo>
                      <a:lnTo>
                        <a:pt x="36" y="127"/>
                      </a:lnTo>
                      <a:lnTo>
                        <a:pt x="36" y="137"/>
                      </a:lnTo>
                      <a:lnTo>
                        <a:pt x="32" y="147"/>
                      </a:lnTo>
                      <a:lnTo>
                        <a:pt x="33" y="164"/>
                      </a:lnTo>
                      <a:lnTo>
                        <a:pt x="45" y="179"/>
                      </a:lnTo>
                      <a:lnTo>
                        <a:pt x="52" y="162"/>
                      </a:lnTo>
                      <a:lnTo>
                        <a:pt x="62" y="158"/>
                      </a:lnTo>
                      <a:lnTo>
                        <a:pt x="62" y="127"/>
                      </a:lnTo>
                      <a:lnTo>
                        <a:pt x="53" y="110"/>
                      </a:lnTo>
                      <a:lnTo>
                        <a:pt x="46" y="102"/>
                      </a:lnTo>
                      <a:lnTo>
                        <a:pt x="45" y="102"/>
                      </a:lnTo>
                      <a:lnTo>
                        <a:pt x="45" y="105"/>
                      </a:lnTo>
                      <a:lnTo>
                        <a:pt x="49" y="106"/>
                      </a:lnTo>
                      <a:lnTo>
                        <a:pt x="52" y="119"/>
                      </a:lnTo>
                      <a:lnTo>
                        <a:pt x="52" y="122"/>
                      </a:lnTo>
                      <a:lnTo>
                        <a:pt x="45" y="113"/>
                      </a:lnTo>
                      <a:lnTo>
                        <a:pt x="41" y="119"/>
                      </a:lnTo>
                      <a:lnTo>
                        <a:pt x="38" y="114"/>
                      </a:lnTo>
                      <a:lnTo>
                        <a:pt x="38" y="11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4" name="Malaysia" descr="{&quot;Key&quot;:&quot;malaysia&quot;,&quot;Name&quot;:&quot;Malays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6B356E7-85BD-5ABB-7C25-8C712ABDD77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329737" y="4221163"/>
                  <a:ext cx="636587" cy="233363"/>
                </a:xfrm>
                <a:custGeom>
                  <a:avLst/>
                  <a:gdLst>
                    <a:gd name="T0" fmla="*/ 20 w 401"/>
                    <a:gd name="T1" fmla="*/ 18 h 147"/>
                    <a:gd name="T2" fmla="*/ 3 w 401"/>
                    <a:gd name="T3" fmla="*/ 8 h 147"/>
                    <a:gd name="T4" fmla="*/ 0 w 401"/>
                    <a:gd name="T5" fmla="*/ 11 h 147"/>
                    <a:gd name="T6" fmla="*/ 5 w 401"/>
                    <a:gd name="T7" fmla="*/ 22 h 147"/>
                    <a:gd name="T8" fmla="*/ 3 w 401"/>
                    <a:gd name="T9" fmla="*/ 39 h 147"/>
                    <a:gd name="T10" fmla="*/ 11 w 401"/>
                    <a:gd name="T11" fmla="*/ 51 h 147"/>
                    <a:gd name="T12" fmla="*/ 14 w 401"/>
                    <a:gd name="T13" fmla="*/ 71 h 147"/>
                    <a:gd name="T14" fmla="*/ 28 w 401"/>
                    <a:gd name="T15" fmla="*/ 88 h 147"/>
                    <a:gd name="T16" fmla="*/ 30 w 401"/>
                    <a:gd name="T17" fmla="*/ 99 h 147"/>
                    <a:gd name="T18" fmla="*/ 56 w 401"/>
                    <a:gd name="T19" fmla="*/ 118 h 147"/>
                    <a:gd name="T20" fmla="*/ 76 w 401"/>
                    <a:gd name="T21" fmla="*/ 136 h 147"/>
                    <a:gd name="T22" fmla="*/ 91 w 401"/>
                    <a:gd name="T23" fmla="*/ 134 h 147"/>
                    <a:gd name="T24" fmla="*/ 91 w 401"/>
                    <a:gd name="T25" fmla="*/ 126 h 147"/>
                    <a:gd name="T26" fmla="*/ 83 w 401"/>
                    <a:gd name="T27" fmla="*/ 106 h 147"/>
                    <a:gd name="T28" fmla="*/ 74 w 401"/>
                    <a:gd name="T29" fmla="*/ 99 h 147"/>
                    <a:gd name="T30" fmla="*/ 72 w 401"/>
                    <a:gd name="T31" fmla="*/ 84 h 147"/>
                    <a:gd name="T32" fmla="*/ 70 w 401"/>
                    <a:gd name="T33" fmla="*/ 77 h 147"/>
                    <a:gd name="T34" fmla="*/ 72 w 401"/>
                    <a:gd name="T35" fmla="*/ 65 h 147"/>
                    <a:gd name="T36" fmla="*/ 70 w 401"/>
                    <a:gd name="T37" fmla="*/ 50 h 147"/>
                    <a:gd name="T38" fmla="*/ 61 w 401"/>
                    <a:gd name="T39" fmla="*/ 34 h 147"/>
                    <a:gd name="T40" fmla="*/ 48 w 401"/>
                    <a:gd name="T41" fmla="*/ 20 h 147"/>
                    <a:gd name="T42" fmla="*/ 42 w 401"/>
                    <a:gd name="T43" fmla="*/ 17 h 147"/>
                    <a:gd name="T44" fmla="*/ 37 w 401"/>
                    <a:gd name="T45" fmla="*/ 27 h 147"/>
                    <a:gd name="T46" fmla="*/ 23 w 401"/>
                    <a:gd name="T47" fmla="*/ 30 h 147"/>
                    <a:gd name="T48" fmla="*/ 20 w 401"/>
                    <a:gd name="T49" fmla="*/ 18 h 147"/>
                    <a:gd name="T50" fmla="*/ 20 w 401"/>
                    <a:gd name="T51" fmla="*/ 18 h 147"/>
                    <a:gd name="T52" fmla="*/ 390 w 401"/>
                    <a:gd name="T53" fmla="*/ 59 h 147"/>
                    <a:gd name="T54" fmla="*/ 386 w 401"/>
                    <a:gd name="T55" fmla="*/ 47 h 147"/>
                    <a:gd name="T56" fmla="*/ 400 w 401"/>
                    <a:gd name="T57" fmla="*/ 46 h 147"/>
                    <a:gd name="T58" fmla="*/ 401 w 401"/>
                    <a:gd name="T59" fmla="*/ 36 h 147"/>
                    <a:gd name="T60" fmla="*/ 383 w 401"/>
                    <a:gd name="T61" fmla="*/ 29 h 147"/>
                    <a:gd name="T62" fmla="*/ 369 w 401"/>
                    <a:gd name="T63" fmla="*/ 22 h 147"/>
                    <a:gd name="T64" fmla="*/ 367 w 401"/>
                    <a:gd name="T65" fmla="*/ 12 h 147"/>
                    <a:gd name="T66" fmla="*/ 356 w 401"/>
                    <a:gd name="T67" fmla="*/ 0 h 147"/>
                    <a:gd name="T68" fmla="*/ 347 w 401"/>
                    <a:gd name="T69" fmla="*/ 0 h 147"/>
                    <a:gd name="T70" fmla="*/ 337 w 401"/>
                    <a:gd name="T71" fmla="*/ 19 h 147"/>
                    <a:gd name="T72" fmla="*/ 323 w 401"/>
                    <a:gd name="T73" fmla="*/ 36 h 147"/>
                    <a:gd name="T74" fmla="*/ 323 w 401"/>
                    <a:gd name="T75" fmla="*/ 47 h 147"/>
                    <a:gd name="T76" fmla="*/ 322 w 401"/>
                    <a:gd name="T77" fmla="*/ 63 h 147"/>
                    <a:gd name="T78" fmla="*/ 311 w 401"/>
                    <a:gd name="T79" fmla="*/ 62 h 147"/>
                    <a:gd name="T80" fmla="*/ 308 w 401"/>
                    <a:gd name="T81" fmla="*/ 70 h 147"/>
                    <a:gd name="T82" fmla="*/ 297 w 401"/>
                    <a:gd name="T83" fmla="*/ 58 h 147"/>
                    <a:gd name="T84" fmla="*/ 288 w 401"/>
                    <a:gd name="T85" fmla="*/ 73 h 147"/>
                    <a:gd name="T86" fmla="*/ 274 w 401"/>
                    <a:gd name="T87" fmla="*/ 92 h 147"/>
                    <a:gd name="T88" fmla="*/ 249 w 401"/>
                    <a:gd name="T89" fmla="*/ 96 h 147"/>
                    <a:gd name="T90" fmla="*/ 239 w 401"/>
                    <a:gd name="T91" fmla="*/ 101 h 147"/>
                    <a:gd name="T92" fmla="*/ 237 w 401"/>
                    <a:gd name="T93" fmla="*/ 121 h 147"/>
                    <a:gd name="T94" fmla="*/ 220 w 401"/>
                    <a:gd name="T95" fmla="*/ 125 h 147"/>
                    <a:gd name="T96" fmla="*/ 205 w 401"/>
                    <a:gd name="T97" fmla="*/ 118 h 147"/>
                    <a:gd name="T98" fmla="*/ 209 w 401"/>
                    <a:gd name="T99" fmla="*/ 134 h 147"/>
                    <a:gd name="T100" fmla="*/ 223 w 401"/>
                    <a:gd name="T101" fmla="*/ 147 h 147"/>
                    <a:gd name="T102" fmla="*/ 237 w 401"/>
                    <a:gd name="T103" fmla="*/ 142 h 147"/>
                    <a:gd name="T104" fmla="*/ 250 w 401"/>
                    <a:gd name="T105" fmla="*/ 144 h 147"/>
                    <a:gd name="T106" fmla="*/ 262 w 401"/>
                    <a:gd name="T107" fmla="*/ 132 h 147"/>
                    <a:gd name="T108" fmla="*/ 272 w 401"/>
                    <a:gd name="T109" fmla="*/ 129 h 147"/>
                    <a:gd name="T110" fmla="*/ 292 w 401"/>
                    <a:gd name="T111" fmla="*/ 136 h 147"/>
                    <a:gd name="T112" fmla="*/ 309 w 401"/>
                    <a:gd name="T113" fmla="*/ 131 h 147"/>
                    <a:gd name="T114" fmla="*/ 319 w 401"/>
                    <a:gd name="T115" fmla="*/ 98 h 147"/>
                    <a:gd name="T116" fmla="*/ 326 w 401"/>
                    <a:gd name="T117" fmla="*/ 90 h 147"/>
                    <a:gd name="T118" fmla="*/ 333 w 401"/>
                    <a:gd name="T119" fmla="*/ 63 h 147"/>
                    <a:gd name="T120" fmla="*/ 356 w 401"/>
                    <a:gd name="T121" fmla="*/ 63 h 147"/>
                    <a:gd name="T122" fmla="*/ 375 w 401"/>
                    <a:gd name="T123" fmla="*/ 66 h 147"/>
                    <a:gd name="T124" fmla="*/ 390 w 401"/>
                    <a:gd name="T125" fmla="*/ 59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401" h="147">
                      <a:moveTo>
                        <a:pt x="20" y="18"/>
                      </a:moveTo>
                      <a:lnTo>
                        <a:pt x="3" y="8"/>
                      </a:lnTo>
                      <a:lnTo>
                        <a:pt x="0" y="11"/>
                      </a:lnTo>
                      <a:lnTo>
                        <a:pt x="5" y="22"/>
                      </a:lnTo>
                      <a:lnTo>
                        <a:pt x="3" y="39"/>
                      </a:lnTo>
                      <a:lnTo>
                        <a:pt x="11" y="51"/>
                      </a:lnTo>
                      <a:lnTo>
                        <a:pt x="14" y="71"/>
                      </a:lnTo>
                      <a:lnTo>
                        <a:pt x="28" y="88"/>
                      </a:lnTo>
                      <a:lnTo>
                        <a:pt x="30" y="99"/>
                      </a:lnTo>
                      <a:lnTo>
                        <a:pt x="56" y="118"/>
                      </a:lnTo>
                      <a:lnTo>
                        <a:pt x="76" y="136"/>
                      </a:lnTo>
                      <a:lnTo>
                        <a:pt x="91" y="134"/>
                      </a:lnTo>
                      <a:lnTo>
                        <a:pt x="91" y="126"/>
                      </a:lnTo>
                      <a:lnTo>
                        <a:pt x="83" y="106"/>
                      </a:lnTo>
                      <a:lnTo>
                        <a:pt x="74" y="99"/>
                      </a:lnTo>
                      <a:lnTo>
                        <a:pt x="72" y="84"/>
                      </a:lnTo>
                      <a:lnTo>
                        <a:pt x="70" y="77"/>
                      </a:lnTo>
                      <a:lnTo>
                        <a:pt x="72" y="65"/>
                      </a:lnTo>
                      <a:lnTo>
                        <a:pt x="70" y="50"/>
                      </a:lnTo>
                      <a:lnTo>
                        <a:pt x="61" y="34"/>
                      </a:lnTo>
                      <a:lnTo>
                        <a:pt x="48" y="20"/>
                      </a:lnTo>
                      <a:lnTo>
                        <a:pt x="42" y="17"/>
                      </a:lnTo>
                      <a:lnTo>
                        <a:pt x="37" y="27"/>
                      </a:lnTo>
                      <a:lnTo>
                        <a:pt x="23" y="30"/>
                      </a:lnTo>
                      <a:lnTo>
                        <a:pt x="20" y="18"/>
                      </a:lnTo>
                      <a:lnTo>
                        <a:pt x="20" y="18"/>
                      </a:lnTo>
                      <a:close/>
                      <a:moveTo>
                        <a:pt x="390" y="59"/>
                      </a:moveTo>
                      <a:lnTo>
                        <a:pt x="386" y="47"/>
                      </a:lnTo>
                      <a:lnTo>
                        <a:pt x="400" y="46"/>
                      </a:lnTo>
                      <a:lnTo>
                        <a:pt x="401" y="36"/>
                      </a:lnTo>
                      <a:lnTo>
                        <a:pt x="383" y="29"/>
                      </a:lnTo>
                      <a:lnTo>
                        <a:pt x="369" y="22"/>
                      </a:lnTo>
                      <a:lnTo>
                        <a:pt x="367" y="12"/>
                      </a:lnTo>
                      <a:lnTo>
                        <a:pt x="356" y="0"/>
                      </a:lnTo>
                      <a:lnTo>
                        <a:pt x="347" y="0"/>
                      </a:lnTo>
                      <a:lnTo>
                        <a:pt x="337" y="19"/>
                      </a:lnTo>
                      <a:lnTo>
                        <a:pt x="323" y="36"/>
                      </a:lnTo>
                      <a:lnTo>
                        <a:pt x="323" y="47"/>
                      </a:lnTo>
                      <a:lnTo>
                        <a:pt x="322" y="63"/>
                      </a:lnTo>
                      <a:lnTo>
                        <a:pt x="311" y="62"/>
                      </a:lnTo>
                      <a:lnTo>
                        <a:pt x="308" y="70"/>
                      </a:lnTo>
                      <a:lnTo>
                        <a:pt x="297" y="58"/>
                      </a:lnTo>
                      <a:lnTo>
                        <a:pt x="288" y="73"/>
                      </a:lnTo>
                      <a:lnTo>
                        <a:pt x="274" y="92"/>
                      </a:lnTo>
                      <a:lnTo>
                        <a:pt x="249" y="96"/>
                      </a:lnTo>
                      <a:lnTo>
                        <a:pt x="239" y="101"/>
                      </a:lnTo>
                      <a:lnTo>
                        <a:pt x="237" y="121"/>
                      </a:lnTo>
                      <a:lnTo>
                        <a:pt x="220" y="125"/>
                      </a:lnTo>
                      <a:lnTo>
                        <a:pt x="205" y="118"/>
                      </a:lnTo>
                      <a:lnTo>
                        <a:pt x="209" y="134"/>
                      </a:lnTo>
                      <a:lnTo>
                        <a:pt x="223" y="147"/>
                      </a:lnTo>
                      <a:lnTo>
                        <a:pt x="237" y="142"/>
                      </a:lnTo>
                      <a:lnTo>
                        <a:pt x="250" y="144"/>
                      </a:lnTo>
                      <a:lnTo>
                        <a:pt x="262" y="132"/>
                      </a:lnTo>
                      <a:lnTo>
                        <a:pt x="272" y="129"/>
                      </a:lnTo>
                      <a:lnTo>
                        <a:pt x="292" y="136"/>
                      </a:lnTo>
                      <a:lnTo>
                        <a:pt x="309" y="131"/>
                      </a:lnTo>
                      <a:lnTo>
                        <a:pt x="319" y="98"/>
                      </a:lnTo>
                      <a:lnTo>
                        <a:pt x="326" y="90"/>
                      </a:lnTo>
                      <a:lnTo>
                        <a:pt x="333" y="63"/>
                      </a:lnTo>
                      <a:lnTo>
                        <a:pt x="356" y="63"/>
                      </a:lnTo>
                      <a:lnTo>
                        <a:pt x="375" y="66"/>
                      </a:lnTo>
                      <a:lnTo>
                        <a:pt x="390" y="59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5" name="Namibia" descr="{&quot;Key&quot;:&quot;namibia&quot;,&quot;Name&quot;:&quot;Namib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72E4CED-8C18-8BAA-FA87-37653328C0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86512" y="5122863"/>
                  <a:ext cx="439737" cy="455613"/>
                </a:xfrm>
                <a:custGeom>
                  <a:avLst/>
                  <a:gdLst>
                    <a:gd name="T0" fmla="*/ 238 w 277"/>
                    <a:gd name="T1" fmla="*/ 14 h 287"/>
                    <a:gd name="T2" fmla="*/ 199 w 277"/>
                    <a:gd name="T3" fmla="*/ 23 h 287"/>
                    <a:gd name="T4" fmla="*/ 150 w 277"/>
                    <a:gd name="T5" fmla="*/ 19 h 287"/>
                    <a:gd name="T6" fmla="*/ 136 w 277"/>
                    <a:gd name="T7" fmla="*/ 8 h 287"/>
                    <a:gd name="T8" fmla="*/ 52 w 277"/>
                    <a:gd name="T9" fmla="*/ 9 h 287"/>
                    <a:gd name="T10" fmla="*/ 48 w 277"/>
                    <a:gd name="T11" fmla="*/ 11 h 287"/>
                    <a:gd name="T12" fmla="*/ 37 w 277"/>
                    <a:gd name="T13" fmla="*/ 0 h 287"/>
                    <a:gd name="T14" fmla="*/ 23 w 277"/>
                    <a:gd name="T15" fmla="*/ 0 h 287"/>
                    <a:gd name="T16" fmla="*/ 10 w 277"/>
                    <a:gd name="T17" fmla="*/ 3 h 287"/>
                    <a:gd name="T18" fmla="*/ 0 w 277"/>
                    <a:gd name="T19" fmla="*/ 8 h 287"/>
                    <a:gd name="T20" fmla="*/ 1 w 277"/>
                    <a:gd name="T21" fmla="*/ 26 h 287"/>
                    <a:gd name="T22" fmla="*/ 18 w 277"/>
                    <a:gd name="T23" fmla="*/ 49 h 287"/>
                    <a:gd name="T24" fmla="*/ 22 w 277"/>
                    <a:gd name="T25" fmla="*/ 64 h 287"/>
                    <a:gd name="T26" fmla="*/ 32 w 277"/>
                    <a:gd name="T27" fmla="*/ 93 h 287"/>
                    <a:gd name="T28" fmla="*/ 42 w 277"/>
                    <a:gd name="T29" fmla="*/ 113 h 287"/>
                    <a:gd name="T30" fmla="*/ 50 w 277"/>
                    <a:gd name="T31" fmla="*/ 122 h 287"/>
                    <a:gd name="T32" fmla="*/ 52 w 277"/>
                    <a:gd name="T33" fmla="*/ 135 h 287"/>
                    <a:gd name="T34" fmla="*/ 52 w 277"/>
                    <a:gd name="T35" fmla="*/ 164 h 287"/>
                    <a:gd name="T36" fmla="*/ 58 w 277"/>
                    <a:gd name="T37" fmla="*/ 200 h 287"/>
                    <a:gd name="T38" fmla="*/ 63 w 277"/>
                    <a:gd name="T39" fmla="*/ 217 h 287"/>
                    <a:gd name="T40" fmla="*/ 66 w 277"/>
                    <a:gd name="T41" fmla="*/ 241 h 287"/>
                    <a:gd name="T42" fmla="*/ 74 w 277"/>
                    <a:gd name="T43" fmla="*/ 258 h 287"/>
                    <a:gd name="T44" fmla="*/ 88 w 277"/>
                    <a:gd name="T45" fmla="*/ 276 h 287"/>
                    <a:gd name="T46" fmla="*/ 98 w 277"/>
                    <a:gd name="T47" fmla="*/ 264 h 287"/>
                    <a:gd name="T48" fmla="*/ 106 w 277"/>
                    <a:gd name="T49" fmla="*/ 270 h 287"/>
                    <a:gd name="T50" fmla="*/ 109 w 277"/>
                    <a:gd name="T51" fmla="*/ 281 h 287"/>
                    <a:gd name="T52" fmla="*/ 118 w 277"/>
                    <a:gd name="T53" fmla="*/ 283 h 287"/>
                    <a:gd name="T54" fmla="*/ 130 w 277"/>
                    <a:gd name="T55" fmla="*/ 287 h 287"/>
                    <a:gd name="T56" fmla="*/ 141 w 277"/>
                    <a:gd name="T57" fmla="*/ 285 h 287"/>
                    <a:gd name="T58" fmla="*/ 160 w 277"/>
                    <a:gd name="T59" fmla="*/ 273 h 287"/>
                    <a:gd name="T60" fmla="*/ 164 w 277"/>
                    <a:gd name="T61" fmla="*/ 186 h 287"/>
                    <a:gd name="T62" fmla="*/ 166 w 277"/>
                    <a:gd name="T63" fmla="*/ 116 h 287"/>
                    <a:gd name="T64" fmla="*/ 186 w 277"/>
                    <a:gd name="T65" fmla="*/ 115 h 287"/>
                    <a:gd name="T66" fmla="*/ 190 w 277"/>
                    <a:gd name="T67" fmla="*/ 31 h 287"/>
                    <a:gd name="T68" fmla="*/ 205 w 277"/>
                    <a:gd name="T69" fmla="*/ 30 h 287"/>
                    <a:gd name="T70" fmla="*/ 237 w 277"/>
                    <a:gd name="T71" fmla="*/ 22 h 287"/>
                    <a:gd name="T72" fmla="*/ 245 w 277"/>
                    <a:gd name="T73" fmla="*/ 31 h 287"/>
                    <a:gd name="T74" fmla="*/ 259 w 277"/>
                    <a:gd name="T75" fmla="*/ 22 h 287"/>
                    <a:gd name="T76" fmla="*/ 264 w 277"/>
                    <a:gd name="T77" fmla="*/ 22 h 287"/>
                    <a:gd name="T78" fmla="*/ 277 w 277"/>
                    <a:gd name="T79" fmla="*/ 17 h 287"/>
                    <a:gd name="T80" fmla="*/ 277 w 277"/>
                    <a:gd name="T81" fmla="*/ 15 h 287"/>
                    <a:gd name="T82" fmla="*/ 268 w 277"/>
                    <a:gd name="T83" fmla="*/ 9 h 287"/>
                    <a:gd name="T84" fmla="*/ 255 w 277"/>
                    <a:gd name="T85" fmla="*/ 8 h 287"/>
                    <a:gd name="T86" fmla="*/ 238 w 277"/>
                    <a:gd name="T87" fmla="*/ 14 h 287"/>
                    <a:gd name="T88" fmla="*/ 238 w 277"/>
                    <a:gd name="T89" fmla="*/ 14 h 2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77" h="287">
                      <a:moveTo>
                        <a:pt x="238" y="14"/>
                      </a:moveTo>
                      <a:lnTo>
                        <a:pt x="199" y="23"/>
                      </a:lnTo>
                      <a:lnTo>
                        <a:pt x="150" y="19"/>
                      </a:lnTo>
                      <a:lnTo>
                        <a:pt x="136" y="8"/>
                      </a:lnTo>
                      <a:lnTo>
                        <a:pt x="52" y="9"/>
                      </a:lnTo>
                      <a:lnTo>
                        <a:pt x="48" y="11"/>
                      </a:lnTo>
                      <a:lnTo>
                        <a:pt x="37" y="0"/>
                      </a:lnTo>
                      <a:lnTo>
                        <a:pt x="23" y="0"/>
                      </a:lnTo>
                      <a:lnTo>
                        <a:pt x="10" y="3"/>
                      </a:lnTo>
                      <a:lnTo>
                        <a:pt x="0" y="8"/>
                      </a:lnTo>
                      <a:lnTo>
                        <a:pt x="1" y="26"/>
                      </a:lnTo>
                      <a:lnTo>
                        <a:pt x="18" y="49"/>
                      </a:lnTo>
                      <a:lnTo>
                        <a:pt x="22" y="64"/>
                      </a:lnTo>
                      <a:lnTo>
                        <a:pt x="32" y="93"/>
                      </a:lnTo>
                      <a:lnTo>
                        <a:pt x="42" y="113"/>
                      </a:lnTo>
                      <a:lnTo>
                        <a:pt x="50" y="122"/>
                      </a:lnTo>
                      <a:lnTo>
                        <a:pt x="52" y="135"/>
                      </a:lnTo>
                      <a:lnTo>
                        <a:pt x="52" y="164"/>
                      </a:lnTo>
                      <a:lnTo>
                        <a:pt x="58" y="200"/>
                      </a:lnTo>
                      <a:lnTo>
                        <a:pt x="63" y="217"/>
                      </a:lnTo>
                      <a:lnTo>
                        <a:pt x="66" y="241"/>
                      </a:lnTo>
                      <a:lnTo>
                        <a:pt x="74" y="258"/>
                      </a:lnTo>
                      <a:lnTo>
                        <a:pt x="88" y="276"/>
                      </a:lnTo>
                      <a:lnTo>
                        <a:pt x="98" y="264"/>
                      </a:lnTo>
                      <a:lnTo>
                        <a:pt x="106" y="270"/>
                      </a:lnTo>
                      <a:lnTo>
                        <a:pt x="109" y="281"/>
                      </a:lnTo>
                      <a:lnTo>
                        <a:pt x="118" y="283"/>
                      </a:lnTo>
                      <a:lnTo>
                        <a:pt x="130" y="287"/>
                      </a:lnTo>
                      <a:lnTo>
                        <a:pt x="141" y="285"/>
                      </a:lnTo>
                      <a:lnTo>
                        <a:pt x="160" y="273"/>
                      </a:lnTo>
                      <a:lnTo>
                        <a:pt x="164" y="186"/>
                      </a:lnTo>
                      <a:lnTo>
                        <a:pt x="166" y="116"/>
                      </a:lnTo>
                      <a:lnTo>
                        <a:pt x="186" y="115"/>
                      </a:lnTo>
                      <a:lnTo>
                        <a:pt x="190" y="31"/>
                      </a:lnTo>
                      <a:lnTo>
                        <a:pt x="205" y="30"/>
                      </a:lnTo>
                      <a:lnTo>
                        <a:pt x="237" y="22"/>
                      </a:lnTo>
                      <a:lnTo>
                        <a:pt x="245" y="31"/>
                      </a:lnTo>
                      <a:lnTo>
                        <a:pt x="259" y="22"/>
                      </a:lnTo>
                      <a:lnTo>
                        <a:pt x="264" y="22"/>
                      </a:lnTo>
                      <a:lnTo>
                        <a:pt x="277" y="17"/>
                      </a:lnTo>
                      <a:lnTo>
                        <a:pt x="277" y="15"/>
                      </a:lnTo>
                      <a:lnTo>
                        <a:pt x="268" y="9"/>
                      </a:lnTo>
                      <a:lnTo>
                        <a:pt x="255" y="8"/>
                      </a:lnTo>
                      <a:lnTo>
                        <a:pt x="238" y="14"/>
                      </a:lnTo>
                      <a:lnTo>
                        <a:pt x="238" y="1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6" name="Niger" descr="{&quot;Key&quot;:&quot;niger&quot;,&quot;Name&quot;:&quot;Niger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1031E24-D79D-B648-6215-685682238D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0275" y="3597276"/>
                  <a:ext cx="511175" cy="446088"/>
                </a:xfrm>
                <a:custGeom>
                  <a:avLst/>
                  <a:gdLst>
                    <a:gd name="T0" fmla="*/ 273 w 322"/>
                    <a:gd name="T1" fmla="*/ 10 h 281"/>
                    <a:gd name="T2" fmla="*/ 240 w 322"/>
                    <a:gd name="T3" fmla="*/ 0 h 281"/>
                    <a:gd name="T4" fmla="*/ 171 w 322"/>
                    <a:gd name="T5" fmla="*/ 46 h 281"/>
                    <a:gd name="T6" fmla="*/ 111 w 322"/>
                    <a:gd name="T7" fmla="*/ 92 h 281"/>
                    <a:gd name="T8" fmla="*/ 82 w 322"/>
                    <a:gd name="T9" fmla="*/ 103 h 281"/>
                    <a:gd name="T10" fmla="*/ 83 w 322"/>
                    <a:gd name="T11" fmla="*/ 158 h 281"/>
                    <a:gd name="T12" fmla="*/ 72 w 322"/>
                    <a:gd name="T13" fmla="*/ 174 h 281"/>
                    <a:gd name="T14" fmla="*/ 70 w 322"/>
                    <a:gd name="T15" fmla="*/ 188 h 281"/>
                    <a:gd name="T16" fmla="*/ 51 w 322"/>
                    <a:gd name="T17" fmla="*/ 191 h 281"/>
                    <a:gd name="T18" fmla="*/ 23 w 322"/>
                    <a:gd name="T19" fmla="*/ 194 h 281"/>
                    <a:gd name="T20" fmla="*/ 16 w 322"/>
                    <a:gd name="T21" fmla="*/ 203 h 281"/>
                    <a:gd name="T22" fmla="*/ 2 w 322"/>
                    <a:gd name="T23" fmla="*/ 204 h 281"/>
                    <a:gd name="T24" fmla="*/ 0 w 322"/>
                    <a:gd name="T25" fmla="*/ 215 h 281"/>
                    <a:gd name="T26" fmla="*/ 3 w 322"/>
                    <a:gd name="T27" fmla="*/ 226 h 281"/>
                    <a:gd name="T28" fmla="*/ 15 w 322"/>
                    <a:gd name="T29" fmla="*/ 241 h 281"/>
                    <a:gd name="T30" fmla="*/ 16 w 322"/>
                    <a:gd name="T31" fmla="*/ 253 h 281"/>
                    <a:gd name="T32" fmla="*/ 39 w 322"/>
                    <a:gd name="T33" fmla="*/ 258 h 281"/>
                    <a:gd name="T34" fmla="*/ 39 w 322"/>
                    <a:gd name="T35" fmla="*/ 274 h 281"/>
                    <a:gd name="T36" fmla="*/ 46 w 322"/>
                    <a:gd name="T37" fmla="*/ 267 h 281"/>
                    <a:gd name="T38" fmla="*/ 53 w 322"/>
                    <a:gd name="T39" fmla="*/ 267 h 281"/>
                    <a:gd name="T40" fmla="*/ 70 w 322"/>
                    <a:gd name="T41" fmla="*/ 281 h 281"/>
                    <a:gd name="T42" fmla="*/ 71 w 322"/>
                    <a:gd name="T43" fmla="*/ 260 h 281"/>
                    <a:gd name="T44" fmla="*/ 77 w 322"/>
                    <a:gd name="T45" fmla="*/ 250 h 281"/>
                    <a:gd name="T46" fmla="*/ 79 w 322"/>
                    <a:gd name="T47" fmla="*/ 236 h 281"/>
                    <a:gd name="T48" fmla="*/ 85 w 322"/>
                    <a:gd name="T49" fmla="*/ 232 h 281"/>
                    <a:gd name="T50" fmla="*/ 107 w 322"/>
                    <a:gd name="T51" fmla="*/ 229 h 281"/>
                    <a:gd name="T52" fmla="*/ 128 w 322"/>
                    <a:gd name="T53" fmla="*/ 237 h 281"/>
                    <a:gd name="T54" fmla="*/ 136 w 322"/>
                    <a:gd name="T55" fmla="*/ 246 h 281"/>
                    <a:gd name="T56" fmla="*/ 147 w 322"/>
                    <a:gd name="T57" fmla="*/ 246 h 281"/>
                    <a:gd name="T58" fmla="*/ 157 w 322"/>
                    <a:gd name="T59" fmla="*/ 241 h 281"/>
                    <a:gd name="T60" fmla="*/ 182 w 322"/>
                    <a:gd name="T61" fmla="*/ 253 h 281"/>
                    <a:gd name="T62" fmla="*/ 192 w 322"/>
                    <a:gd name="T63" fmla="*/ 253 h 281"/>
                    <a:gd name="T64" fmla="*/ 205 w 322"/>
                    <a:gd name="T65" fmla="*/ 243 h 281"/>
                    <a:gd name="T66" fmla="*/ 218 w 322"/>
                    <a:gd name="T67" fmla="*/ 244 h 281"/>
                    <a:gd name="T68" fmla="*/ 223 w 322"/>
                    <a:gd name="T69" fmla="*/ 240 h 281"/>
                    <a:gd name="T70" fmla="*/ 234 w 322"/>
                    <a:gd name="T71" fmla="*/ 242 h 281"/>
                    <a:gd name="T72" fmla="*/ 250 w 322"/>
                    <a:gd name="T73" fmla="*/ 248 h 281"/>
                    <a:gd name="T74" fmla="*/ 266 w 322"/>
                    <a:gd name="T75" fmla="*/ 235 h 281"/>
                    <a:gd name="T76" fmla="*/ 272 w 322"/>
                    <a:gd name="T77" fmla="*/ 236 h 281"/>
                    <a:gd name="T78" fmla="*/ 286 w 322"/>
                    <a:gd name="T79" fmla="*/ 262 h 281"/>
                    <a:gd name="T80" fmla="*/ 289 w 322"/>
                    <a:gd name="T81" fmla="*/ 261 h 281"/>
                    <a:gd name="T82" fmla="*/ 290 w 322"/>
                    <a:gd name="T83" fmla="*/ 254 h 281"/>
                    <a:gd name="T84" fmla="*/ 296 w 322"/>
                    <a:gd name="T85" fmla="*/ 252 h 281"/>
                    <a:gd name="T86" fmla="*/ 298 w 322"/>
                    <a:gd name="T87" fmla="*/ 242 h 281"/>
                    <a:gd name="T88" fmla="*/ 285 w 322"/>
                    <a:gd name="T89" fmla="*/ 241 h 281"/>
                    <a:gd name="T90" fmla="*/ 285 w 322"/>
                    <a:gd name="T91" fmla="*/ 225 h 281"/>
                    <a:gd name="T92" fmla="*/ 275 w 322"/>
                    <a:gd name="T93" fmla="*/ 217 h 281"/>
                    <a:gd name="T94" fmla="*/ 285 w 322"/>
                    <a:gd name="T95" fmla="*/ 186 h 281"/>
                    <a:gd name="T96" fmla="*/ 310 w 322"/>
                    <a:gd name="T97" fmla="*/ 163 h 281"/>
                    <a:gd name="T98" fmla="*/ 311 w 322"/>
                    <a:gd name="T99" fmla="*/ 132 h 281"/>
                    <a:gd name="T100" fmla="*/ 317 w 322"/>
                    <a:gd name="T101" fmla="*/ 84 h 281"/>
                    <a:gd name="T102" fmla="*/ 322 w 322"/>
                    <a:gd name="T103" fmla="*/ 74 h 281"/>
                    <a:gd name="T104" fmla="*/ 313 w 322"/>
                    <a:gd name="T105" fmla="*/ 65 h 281"/>
                    <a:gd name="T106" fmla="*/ 313 w 322"/>
                    <a:gd name="T107" fmla="*/ 58 h 281"/>
                    <a:gd name="T108" fmla="*/ 305 w 322"/>
                    <a:gd name="T109" fmla="*/ 51 h 281"/>
                    <a:gd name="T110" fmla="*/ 299 w 322"/>
                    <a:gd name="T111" fmla="*/ 15 h 281"/>
                    <a:gd name="T112" fmla="*/ 285 w 322"/>
                    <a:gd name="T113" fmla="*/ 23 h 281"/>
                    <a:gd name="T114" fmla="*/ 273 w 322"/>
                    <a:gd name="T115" fmla="*/ 10 h 281"/>
                    <a:gd name="T116" fmla="*/ 273 w 322"/>
                    <a:gd name="T117" fmla="*/ 10 h 2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22" h="281">
                      <a:moveTo>
                        <a:pt x="273" y="10"/>
                      </a:moveTo>
                      <a:lnTo>
                        <a:pt x="240" y="0"/>
                      </a:lnTo>
                      <a:lnTo>
                        <a:pt x="171" y="46"/>
                      </a:lnTo>
                      <a:lnTo>
                        <a:pt x="111" y="92"/>
                      </a:lnTo>
                      <a:lnTo>
                        <a:pt x="82" y="103"/>
                      </a:lnTo>
                      <a:lnTo>
                        <a:pt x="83" y="158"/>
                      </a:lnTo>
                      <a:lnTo>
                        <a:pt x="72" y="174"/>
                      </a:lnTo>
                      <a:lnTo>
                        <a:pt x="70" y="188"/>
                      </a:lnTo>
                      <a:lnTo>
                        <a:pt x="51" y="191"/>
                      </a:lnTo>
                      <a:lnTo>
                        <a:pt x="23" y="194"/>
                      </a:lnTo>
                      <a:lnTo>
                        <a:pt x="16" y="203"/>
                      </a:lnTo>
                      <a:lnTo>
                        <a:pt x="2" y="204"/>
                      </a:lnTo>
                      <a:lnTo>
                        <a:pt x="0" y="215"/>
                      </a:lnTo>
                      <a:lnTo>
                        <a:pt x="3" y="226"/>
                      </a:lnTo>
                      <a:lnTo>
                        <a:pt x="15" y="241"/>
                      </a:lnTo>
                      <a:lnTo>
                        <a:pt x="16" y="253"/>
                      </a:lnTo>
                      <a:lnTo>
                        <a:pt x="39" y="258"/>
                      </a:lnTo>
                      <a:lnTo>
                        <a:pt x="39" y="274"/>
                      </a:lnTo>
                      <a:lnTo>
                        <a:pt x="46" y="267"/>
                      </a:lnTo>
                      <a:lnTo>
                        <a:pt x="53" y="267"/>
                      </a:lnTo>
                      <a:lnTo>
                        <a:pt x="70" y="281"/>
                      </a:lnTo>
                      <a:lnTo>
                        <a:pt x="71" y="260"/>
                      </a:lnTo>
                      <a:lnTo>
                        <a:pt x="77" y="250"/>
                      </a:lnTo>
                      <a:lnTo>
                        <a:pt x="79" y="236"/>
                      </a:lnTo>
                      <a:lnTo>
                        <a:pt x="85" y="232"/>
                      </a:lnTo>
                      <a:lnTo>
                        <a:pt x="107" y="229"/>
                      </a:lnTo>
                      <a:lnTo>
                        <a:pt x="128" y="237"/>
                      </a:lnTo>
                      <a:lnTo>
                        <a:pt x="136" y="246"/>
                      </a:lnTo>
                      <a:lnTo>
                        <a:pt x="147" y="246"/>
                      </a:lnTo>
                      <a:lnTo>
                        <a:pt x="157" y="241"/>
                      </a:lnTo>
                      <a:lnTo>
                        <a:pt x="182" y="253"/>
                      </a:lnTo>
                      <a:lnTo>
                        <a:pt x="192" y="253"/>
                      </a:lnTo>
                      <a:lnTo>
                        <a:pt x="205" y="243"/>
                      </a:lnTo>
                      <a:lnTo>
                        <a:pt x="218" y="244"/>
                      </a:lnTo>
                      <a:lnTo>
                        <a:pt x="223" y="240"/>
                      </a:lnTo>
                      <a:lnTo>
                        <a:pt x="234" y="242"/>
                      </a:lnTo>
                      <a:lnTo>
                        <a:pt x="250" y="248"/>
                      </a:lnTo>
                      <a:lnTo>
                        <a:pt x="266" y="235"/>
                      </a:lnTo>
                      <a:lnTo>
                        <a:pt x="272" y="236"/>
                      </a:lnTo>
                      <a:lnTo>
                        <a:pt x="286" y="262"/>
                      </a:lnTo>
                      <a:lnTo>
                        <a:pt x="289" y="261"/>
                      </a:lnTo>
                      <a:lnTo>
                        <a:pt x="290" y="254"/>
                      </a:lnTo>
                      <a:lnTo>
                        <a:pt x="296" y="252"/>
                      </a:lnTo>
                      <a:lnTo>
                        <a:pt x="298" y="242"/>
                      </a:lnTo>
                      <a:lnTo>
                        <a:pt x="285" y="241"/>
                      </a:lnTo>
                      <a:lnTo>
                        <a:pt x="285" y="225"/>
                      </a:lnTo>
                      <a:lnTo>
                        <a:pt x="275" y="217"/>
                      </a:lnTo>
                      <a:lnTo>
                        <a:pt x="285" y="186"/>
                      </a:lnTo>
                      <a:lnTo>
                        <a:pt x="310" y="163"/>
                      </a:lnTo>
                      <a:lnTo>
                        <a:pt x="311" y="132"/>
                      </a:lnTo>
                      <a:lnTo>
                        <a:pt x="317" y="84"/>
                      </a:lnTo>
                      <a:lnTo>
                        <a:pt x="322" y="74"/>
                      </a:lnTo>
                      <a:lnTo>
                        <a:pt x="313" y="65"/>
                      </a:lnTo>
                      <a:lnTo>
                        <a:pt x="313" y="58"/>
                      </a:lnTo>
                      <a:lnTo>
                        <a:pt x="305" y="51"/>
                      </a:lnTo>
                      <a:lnTo>
                        <a:pt x="299" y="15"/>
                      </a:lnTo>
                      <a:lnTo>
                        <a:pt x="285" y="23"/>
                      </a:lnTo>
                      <a:lnTo>
                        <a:pt x="273" y="10"/>
                      </a:lnTo>
                      <a:lnTo>
                        <a:pt x="273" y="1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7" name="Nigeria" descr="{&quot;Key&quot;:&quot;nigeria&quot;,&quot;Name&quot;:&quot;Niger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3630A322-4C91-E9F0-D61A-F374F31BF3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9650" y="3960813"/>
                  <a:ext cx="393700" cy="361950"/>
                </a:xfrm>
                <a:custGeom>
                  <a:avLst/>
                  <a:gdLst>
                    <a:gd name="T0" fmla="*/ 239 w 248"/>
                    <a:gd name="T1" fmla="*/ 32 h 228"/>
                    <a:gd name="T2" fmla="*/ 236 w 248"/>
                    <a:gd name="T3" fmla="*/ 33 h 228"/>
                    <a:gd name="T4" fmla="*/ 222 w 248"/>
                    <a:gd name="T5" fmla="*/ 7 h 228"/>
                    <a:gd name="T6" fmla="*/ 216 w 248"/>
                    <a:gd name="T7" fmla="*/ 6 h 228"/>
                    <a:gd name="T8" fmla="*/ 200 w 248"/>
                    <a:gd name="T9" fmla="*/ 19 h 228"/>
                    <a:gd name="T10" fmla="*/ 184 w 248"/>
                    <a:gd name="T11" fmla="*/ 13 h 228"/>
                    <a:gd name="T12" fmla="*/ 173 w 248"/>
                    <a:gd name="T13" fmla="*/ 11 h 228"/>
                    <a:gd name="T14" fmla="*/ 168 w 248"/>
                    <a:gd name="T15" fmla="*/ 15 h 228"/>
                    <a:gd name="T16" fmla="*/ 155 w 248"/>
                    <a:gd name="T17" fmla="*/ 14 h 228"/>
                    <a:gd name="T18" fmla="*/ 142 w 248"/>
                    <a:gd name="T19" fmla="*/ 24 h 228"/>
                    <a:gd name="T20" fmla="*/ 132 w 248"/>
                    <a:gd name="T21" fmla="*/ 24 h 228"/>
                    <a:gd name="T22" fmla="*/ 107 w 248"/>
                    <a:gd name="T23" fmla="*/ 12 h 228"/>
                    <a:gd name="T24" fmla="*/ 97 w 248"/>
                    <a:gd name="T25" fmla="*/ 17 h 228"/>
                    <a:gd name="T26" fmla="*/ 86 w 248"/>
                    <a:gd name="T27" fmla="*/ 17 h 228"/>
                    <a:gd name="T28" fmla="*/ 78 w 248"/>
                    <a:gd name="T29" fmla="*/ 8 h 228"/>
                    <a:gd name="T30" fmla="*/ 57 w 248"/>
                    <a:gd name="T31" fmla="*/ 0 h 228"/>
                    <a:gd name="T32" fmla="*/ 35 w 248"/>
                    <a:gd name="T33" fmla="*/ 3 h 228"/>
                    <a:gd name="T34" fmla="*/ 29 w 248"/>
                    <a:gd name="T35" fmla="*/ 7 h 228"/>
                    <a:gd name="T36" fmla="*/ 27 w 248"/>
                    <a:gd name="T37" fmla="*/ 21 h 228"/>
                    <a:gd name="T38" fmla="*/ 21 w 248"/>
                    <a:gd name="T39" fmla="*/ 31 h 228"/>
                    <a:gd name="T40" fmla="*/ 20 w 248"/>
                    <a:gd name="T41" fmla="*/ 52 h 228"/>
                    <a:gd name="T42" fmla="*/ 19 w 248"/>
                    <a:gd name="T43" fmla="*/ 59 h 228"/>
                    <a:gd name="T44" fmla="*/ 24 w 248"/>
                    <a:gd name="T45" fmla="*/ 74 h 228"/>
                    <a:gd name="T46" fmla="*/ 19 w 248"/>
                    <a:gd name="T47" fmla="*/ 84 h 228"/>
                    <a:gd name="T48" fmla="*/ 22 w 248"/>
                    <a:gd name="T49" fmla="*/ 89 h 228"/>
                    <a:gd name="T50" fmla="*/ 12 w 248"/>
                    <a:gd name="T51" fmla="*/ 104 h 228"/>
                    <a:gd name="T52" fmla="*/ 5 w 248"/>
                    <a:gd name="T53" fmla="*/ 112 h 228"/>
                    <a:gd name="T54" fmla="*/ 1 w 248"/>
                    <a:gd name="T55" fmla="*/ 127 h 228"/>
                    <a:gd name="T56" fmla="*/ 1 w 248"/>
                    <a:gd name="T57" fmla="*/ 142 h 228"/>
                    <a:gd name="T58" fmla="*/ 0 w 248"/>
                    <a:gd name="T59" fmla="*/ 180 h 228"/>
                    <a:gd name="T60" fmla="*/ 19 w 248"/>
                    <a:gd name="T61" fmla="*/ 180 h 228"/>
                    <a:gd name="T62" fmla="*/ 35 w 248"/>
                    <a:gd name="T63" fmla="*/ 180 h 228"/>
                    <a:gd name="T64" fmla="*/ 50 w 248"/>
                    <a:gd name="T65" fmla="*/ 196 h 228"/>
                    <a:gd name="T66" fmla="*/ 56 w 248"/>
                    <a:gd name="T67" fmla="*/ 213 h 228"/>
                    <a:gd name="T68" fmla="*/ 68 w 248"/>
                    <a:gd name="T69" fmla="*/ 228 h 228"/>
                    <a:gd name="T70" fmla="*/ 84 w 248"/>
                    <a:gd name="T71" fmla="*/ 228 h 228"/>
                    <a:gd name="T72" fmla="*/ 93 w 248"/>
                    <a:gd name="T73" fmla="*/ 223 h 228"/>
                    <a:gd name="T74" fmla="*/ 100 w 248"/>
                    <a:gd name="T75" fmla="*/ 224 h 228"/>
                    <a:gd name="T76" fmla="*/ 123 w 248"/>
                    <a:gd name="T77" fmla="*/ 215 h 228"/>
                    <a:gd name="T78" fmla="*/ 127 w 248"/>
                    <a:gd name="T79" fmla="*/ 199 h 228"/>
                    <a:gd name="T80" fmla="*/ 138 w 248"/>
                    <a:gd name="T81" fmla="*/ 176 h 228"/>
                    <a:gd name="T82" fmla="*/ 143 w 248"/>
                    <a:gd name="T83" fmla="*/ 175 h 228"/>
                    <a:gd name="T84" fmla="*/ 156 w 248"/>
                    <a:gd name="T85" fmla="*/ 162 h 228"/>
                    <a:gd name="T86" fmla="*/ 164 w 248"/>
                    <a:gd name="T87" fmla="*/ 161 h 228"/>
                    <a:gd name="T88" fmla="*/ 176 w 248"/>
                    <a:gd name="T89" fmla="*/ 172 h 228"/>
                    <a:gd name="T90" fmla="*/ 190 w 248"/>
                    <a:gd name="T91" fmla="*/ 163 h 228"/>
                    <a:gd name="T92" fmla="*/ 192 w 248"/>
                    <a:gd name="T93" fmla="*/ 153 h 228"/>
                    <a:gd name="T94" fmla="*/ 197 w 248"/>
                    <a:gd name="T95" fmla="*/ 143 h 228"/>
                    <a:gd name="T96" fmla="*/ 199 w 248"/>
                    <a:gd name="T97" fmla="*/ 131 h 228"/>
                    <a:gd name="T98" fmla="*/ 211 w 248"/>
                    <a:gd name="T99" fmla="*/ 122 h 228"/>
                    <a:gd name="T100" fmla="*/ 215 w 248"/>
                    <a:gd name="T101" fmla="*/ 105 h 228"/>
                    <a:gd name="T102" fmla="*/ 220 w 248"/>
                    <a:gd name="T103" fmla="*/ 100 h 228"/>
                    <a:gd name="T104" fmla="*/ 222 w 248"/>
                    <a:gd name="T105" fmla="*/ 87 h 228"/>
                    <a:gd name="T106" fmla="*/ 227 w 248"/>
                    <a:gd name="T107" fmla="*/ 73 h 228"/>
                    <a:gd name="T108" fmla="*/ 245 w 248"/>
                    <a:gd name="T109" fmla="*/ 54 h 228"/>
                    <a:gd name="T110" fmla="*/ 246 w 248"/>
                    <a:gd name="T111" fmla="*/ 46 h 228"/>
                    <a:gd name="T112" fmla="*/ 248 w 248"/>
                    <a:gd name="T113" fmla="*/ 42 h 228"/>
                    <a:gd name="T114" fmla="*/ 239 w 248"/>
                    <a:gd name="T115" fmla="*/ 32 h 228"/>
                    <a:gd name="T116" fmla="*/ 239 w 248"/>
                    <a:gd name="T117" fmla="*/ 32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48" h="228">
                      <a:moveTo>
                        <a:pt x="239" y="32"/>
                      </a:moveTo>
                      <a:lnTo>
                        <a:pt x="236" y="33"/>
                      </a:lnTo>
                      <a:lnTo>
                        <a:pt x="222" y="7"/>
                      </a:lnTo>
                      <a:lnTo>
                        <a:pt x="216" y="6"/>
                      </a:lnTo>
                      <a:lnTo>
                        <a:pt x="200" y="19"/>
                      </a:lnTo>
                      <a:lnTo>
                        <a:pt x="184" y="13"/>
                      </a:lnTo>
                      <a:lnTo>
                        <a:pt x="173" y="11"/>
                      </a:lnTo>
                      <a:lnTo>
                        <a:pt x="168" y="15"/>
                      </a:lnTo>
                      <a:lnTo>
                        <a:pt x="155" y="14"/>
                      </a:lnTo>
                      <a:lnTo>
                        <a:pt x="142" y="24"/>
                      </a:lnTo>
                      <a:lnTo>
                        <a:pt x="132" y="24"/>
                      </a:lnTo>
                      <a:lnTo>
                        <a:pt x="107" y="12"/>
                      </a:lnTo>
                      <a:lnTo>
                        <a:pt x="97" y="17"/>
                      </a:lnTo>
                      <a:lnTo>
                        <a:pt x="86" y="17"/>
                      </a:lnTo>
                      <a:lnTo>
                        <a:pt x="78" y="8"/>
                      </a:lnTo>
                      <a:lnTo>
                        <a:pt x="57" y="0"/>
                      </a:lnTo>
                      <a:lnTo>
                        <a:pt x="35" y="3"/>
                      </a:lnTo>
                      <a:lnTo>
                        <a:pt x="29" y="7"/>
                      </a:lnTo>
                      <a:lnTo>
                        <a:pt x="27" y="21"/>
                      </a:lnTo>
                      <a:lnTo>
                        <a:pt x="21" y="31"/>
                      </a:lnTo>
                      <a:lnTo>
                        <a:pt x="20" y="52"/>
                      </a:lnTo>
                      <a:lnTo>
                        <a:pt x="19" y="59"/>
                      </a:lnTo>
                      <a:lnTo>
                        <a:pt x="24" y="74"/>
                      </a:lnTo>
                      <a:lnTo>
                        <a:pt x="19" y="84"/>
                      </a:lnTo>
                      <a:lnTo>
                        <a:pt x="22" y="89"/>
                      </a:lnTo>
                      <a:lnTo>
                        <a:pt x="12" y="104"/>
                      </a:lnTo>
                      <a:lnTo>
                        <a:pt x="5" y="112"/>
                      </a:lnTo>
                      <a:lnTo>
                        <a:pt x="1" y="127"/>
                      </a:lnTo>
                      <a:lnTo>
                        <a:pt x="1" y="142"/>
                      </a:lnTo>
                      <a:lnTo>
                        <a:pt x="0" y="180"/>
                      </a:lnTo>
                      <a:lnTo>
                        <a:pt x="19" y="180"/>
                      </a:lnTo>
                      <a:lnTo>
                        <a:pt x="35" y="180"/>
                      </a:lnTo>
                      <a:lnTo>
                        <a:pt x="50" y="196"/>
                      </a:lnTo>
                      <a:lnTo>
                        <a:pt x="56" y="213"/>
                      </a:lnTo>
                      <a:lnTo>
                        <a:pt x="68" y="228"/>
                      </a:lnTo>
                      <a:lnTo>
                        <a:pt x="84" y="228"/>
                      </a:lnTo>
                      <a:lnTo>
                        <a:pt x="93" y="223"/>
                      </a:lnTo>
                      <a:lnTo>
                        <a:pt x="100" y="224"/>
                      </a:lnTo>
                      <a:lnTo>
                        <a:pt x="123" y="215"/>
                      </a:lnTo>
                      <a:lnTo>
                        <a:pt x="127" y="199"/>
                      </a:lnTo>
                      <a:lnTo>
                        <a:pt x="138" y="176"/>
                      </a:lnTo>
                      <a:lnTo>
                        <a:pt x="143" y="175"/>
                      </a:lnTo>
                      <a:lnTo>
                        <a:pt x="156" y="162"/>
                      </a:lnTo>
                      <a:lnTo>
                        <a:pt x="164" y="161"/>
                      </a:lnTo>
                      <a:lnTo>
                        <a:pt x="176" y="172"/>
                      </a:lnTo>
                      <a:lnTo>
                        <a:pt x="190" y="163"/>
                      </a:lnTo>
                      <a:lnTo>
                        <a:pt x="192" y="153"/>
                      </a:lnTo>
                      <a:lnTo>
                        <a:pt x="197" y="143"/>
                      </a:lnTo>
                      <a:lnTo>
                        <a:pt x="199" y="131"/>
                      </a:lnTo>
                      <a:lnTo>
                        <a:pt x="211" y="122"/>
                      </a:lnTo>
                      <a:lnTo>
                        <a:pt x="215" y="105"/>
                      </a:lnTo>
                      <a:lnTo>
                        <a:pt x="220" y="100"/>
                      </a:lnTo>
                      <a:lnTo>
                        <a:pt x="222" y="87"/>
                      </a:lnTo>
                      <a:lnTo>
                        <a:pt x="227" y="73"/>
                      </a:lnTo>
                      <a:lnTo>
                        <a:pt x="245" y="54"/>
                      </a:lnTo>
                      <a:lnTo>
                        <a:pt x="246" y="46"/>
                      </a:lnTo>
                      <a:lnTo>
                        <a:pt x="248" y="42"/>
                      </a:lnTo>
                      <a:lnTo>
                        <a:pt x="239" y="32"/>
                      </a:lnTo>
                      <a:lnTo>
                        <a:pt x="239" y="3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8" name="Nicaragua" descr="{&quot;Key&quot;:&quot;nicaragua&quot;,&quot;Name&quot;:&quot;Nicaragu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98EC4CC-9773-D788-D9CA-B2502EDE85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00387" y="3916363"/>
                  <a:ext cx="157162" cy="161925"/>
                </a:xfrm>
                <a:custGeom>
                  <a:avLst/>
                  <a:gdLst>
                    <a:gd name="T0" fmla="*/ 99 w 99"/>
                    <a:gd name="T1" fmla="*/ 1 h 102"/>
                    <a:gd name="T2" fmla="*/ 93 w 99"/>
                    <a:gd name="T3" fmla="*/ 0 h 102"/>
                    <a:gd name="T4" fmla="*/ 89 w 99"/>
                    <a:gd name="T5" fmla="*/ 3 h 102"/>
                    <a:gd name="T6" fmla="*/ 81 w 99"/>
                    <a:gd name="T7" fmla="*/ 6 h 102"/>
                    <a:gd name="T8" fmla="*/ 77 w 99"/>
                    <a:gd name="T9" fmla="*/ 6 h 102"/>
                    <a:gd name="T10" fmla="*/ 71 w 99"/>
                    <a:gd name="T11" fmla="*/ 9 h 102"/>
                    <a:gd name="T12" fmla="*/ 67 w 99"/>
                    <a:gd name="T13" fmla="*/ 8 h 102"/>
                    <a:gd name="T14" fmla="*/ 64 w 99"/>
                    <a:gd name="T15" fmla="*/ 5 h 102"/>
                    <a:gd name="T16" fmla="*/ 62 w 99"/>
                    <a:gd name="T17" fmla="*/ 5 h 102"/>
                    <a:gd name="T18" fmla="*/ 59 w 99"/>
                    <a:gd name="T19" fmla="*/ 11 h 102"/>
                    <a:gd name="T20" fmla="*/ 57 w 99"/>
                    <a:gd name="T21" fmla="*/ 11 h 102"/>
                    <a:gd name="T22" fmla="*/ 56 w 99"/>
                    <a:gd name="T23" fmla="*/ 16 h 102"/>
                    <a:gd name="T24" fmla="*/ 48 w 99"/>
                    <a:gd name="T25" fmla="*/ 22 h 102"/>
                    <a:gd name="T26" fmla="*/ 44 w 99"/>
                    <a:gd name="T27" fmla="*/ 25 h 102"/>
                    <a:gd name="T28" fmla="*/ 41 w 99"/>
                    <a:gd name="T29" fmla="*/ 28 h 102"/>
                    <a:gd name="T30" fmla="*/ 36 w 99"/>
                    <a:gd name="T31" fmla="*/ 23 h 102"/>
                    <a:gd name="T32" fmla="*/ 31 w 99"/>
                    <a:gd name="T33" fmla="*/ 30 h 102"/>
                    <a:gd name="T34" fmla="*/ 26 w 99"/>
                    <a:gd name="T35" fmla="*/ 30 h 102"/>
                    <a:gd name="T36" fmla="*/ 22 w 99"/>
                    <a:gd name="T37" fmla="*/ 31 h 102"/>
                    <a:gd name="T38" fmla="*/ 21 w 99"/>
                    <a:gd name="T39" fmla="*/ 42 h 102"/>
                    <a:gd name="T40" fmla="*/ 18 w 99"/>
                    <a:gd name="T41" fmla="*/ 42 h 102"/>
                    <a:gd name="T42" fmla="*/ 15 w 99"/>
                    <a:gd name="T43" fmla="*/ 47 h 102"/>
                    <a:gd name="T44" fmla="*/ 8 w 99"/>
                    <a:gd name="T45" fmla="*/ 48 h 102"/>
                    <a:gd name="T46" fmla="*/ 7 w 99"/>
                    <a:gd name="T47" fmla="*/ 50 h 102"/>
                    <a:gd name="T48" fmla="*/ 3 w 99"/>
                    <a:gd name="T49" fmla="*/ 46 h 102"/>
                    <a:gd name="T50" fmla="*/ 0 w 99"/>
                    <a:gd name="T51" fmla="*/ 50 h 102"/>
                    <a:gd name="T52" fmla="*/ 11 w 99"/>
                    <a:gd name="T53" fmla="*/ 61 h 102"/>
                    <a:gd name="T54" fmla="*/ 19 w 99"/>
                    <a:gd name="T55" fmla="*/ 69 h 102"/>
                    <a:gd name="T56" fmla="*/ 23 w 99"/>
                    <a:gd name="T57" fmla="*/ 76 h 102"/>
                    <a:gd name="T58" fmla="*/ 32 w 99"/>
                    <a:gd name="T59" fmla="*/ 86 h 102"/>
                    <a:gd name="T60" fmla="*/ 39 w 99"/>
                    <a:gd name="T61" fmla="*/ 93 h 102"/>
                    <a:gd name="T62" fmla="*/ 41 w 99"/>
                    <a:gd name="T63" fmla="*/ 90 h 102"/>
                    <a:gd name="T64" fmla="*/ 54 w 99"/>
                    <a:gd name="T65" fmla="*/ 97 h 102"/>
                    <a:gd name="T66" fmla="*/ 60 w 99"/>
                    <a:gd name="T67" fmla="*/ 94 h 102"/>
                    <a:gd name="T68" fmla="*/ 67 w 99"/>
                    <a:gd name="T69" fmla="*/ 96 h 102"/>
                    <a:gd name="T70" fmla="*/ 69 w 99"/>
                    <a:gd name="T71" fmla="*/ 101 h 102"/>
                    <a:gd name="T72" fmla="*/ 76 w 99"/>
                    <a:gd name="T73" fmla="*/ 102 h 102"/>
                    <a:gd name="T74" fmla="*/ 81 w 99"/>
                    <a:gd name="T75" fmla="*/ 97 h 102"/>
                    <a:gd name="T76" fmla="*/ 78 w 99"/>
                    <a:gd name="T77" fmla="*/ 93 h 102"/>
                    <a:gd name="T78" fmla="*/ 78 w 99"/>
                    <a:gd name="T79" fmla="*/ 87 h 102"/>
                    <a:gd name="T80" fmla="*/ 82 w 99"/>
                    <a:gd name="T81" fmla="*/ 81 h 102"/>
                    <a:gd name="T82" fmla="*/ 81 w 99"/>
                    <a:gd name="T83" fmla="*/ 74 h 102"/>
                    <a:gd name="T84" fmla="*/ 84 w 99"/>
                    <a:gd name="T85" fmla="*/ 64 h 102"/>
                    <a:gd name="T86" fmla="*/ 87 w 99"/>
                    <a:gd name="T87" fmla="*/ 61 h 102"/>
                    <a:gd name="T88" fmla="*/ 88 w 99"/>
                    <a:gd name="T89" fmla="*/ 51 h 102"/>
                    <a:gd name="T90" fmla="*/ 87 w 99"/>
                    <a:gd name="T91" fmla="*/ 45 h 102"/>
                    <a:gd name="T92" fmla="*/ 88 w 99"/>
                    <a:gd name="T93" fmla="*/ 34 h 102"/>
                    <a:gd name="T94" fmla="*/ 92 w 99"/>
                    <a:gd name="T95" fmla="*/ 25 h 102"/>
                    <a:gd name="T96" fmla="*/ 97 w 99"/>
                    <a:gd name="T97" fmla="*/ 17 h 102"/>
                    <a:gd name="T98" fmla="*/ 95 w 99"/>
                    <a:gd name="T99" fmla="*/ 8 h 102"/>
                    <a:gd name="T100" fmla="*/ 97 w 99"/>
                    <a:gd name="T101" fmla="*/ 3 h 102"/>
                    <a:gd name="T102" fmla="*/ 99 w 99"/>
                    <a:gd name="T103" fmla="*/ 1 h 102"/>
                    <a:gd name="T104" fmla="*/ 99 w 99"/>
                    <a:gd name="T105" fmla="*/ 1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99" h="102">
                      <a:moveTo>
                        <a:pt x="99" y="1"/>
                      </a:moveTo>
                      <a:lnTo>
                        <a:pt x="93" y="0"/>
                      </a:lnTo>
                      <a:lnTo>
                        <a:pt x="89" y="3"/>
                      </a:lnTo>
                      <a:lnTo>
                        <a:pt x="81" y="6"/>
                      </a:lnTo>
                      <a:lnTo>
                        <a:pt x="77" y="6"/>
                      </a:lnTo>
                      <a:lnTo>
                        <a:pt x="71" y="9"/>
                      </a:lnTo>
                      <a:lnTo>
                        <a:pt x="67" y="8"/>
                      </a:lnTo>
                      <a:lnTo>
                        <a:pt x="64" y="5"/>
                      </a:lnTo>
                      <a:lnTo>
                        <a:pt x="62" y="5"/>
                      </a:lnTo>
                      <a:lnTo>
                        <a:pt x="59" y="11"/>
                      </a:lnTo>
                      <a:lnTo>
                        <a:pt x="57" y="11"/>
                      </a:lnTo>
                      <a:lnTo>
                        <a:pt x="56" y="16"/>
                      </a:lnTo>
                      <a:lnTo>
                        <a:pt x="48" y="22"/>
                      </a:lnTo>
                      <a:lnTo>
                        <a:pt x="44" y="25"/>
                      </a:lnTo>
                      <a:lnTo>
                        <a:pt x="41" y="28"/>
                      </a:lnTo>
                      <a:lnTo>
                        <a:pt x="36" y="23"/>
                      </a:lnTo>
                      <a:lnTo>
                        <a:pt x="31" y="30"/>
                      </a:lnTo>
                      <a:lnTo>
                        <a:pt x="26" y="30"/>
                      </a:lnTo>
                      <a:lnTo>
                        <a:pt x="22" y="31"/>
                      </a:lnTo>
                      <a:lnTo>
                        <a:pt x="21" y="42"/>
                      </a:lnTo>
                      <a:lnTo>
                        <a:pt x="18" y="42"/>
                      </a:lnTo>
                      <a:lnTo>
                        <a:pt x="15" y="47"/>
                      </a:lnTo>
                      <a:lnTo>
                        <a:pt x="8" y="48"/>
                      </a:lnTo>
                      <a:lnTo>
                        <a:pt x="7" y="50"/>
                      </a:lnTo>
                      <a:lnTo>
                        <a:pt x="3" y="46"/>
                      </a:lnTo>
                      <a:lnTo>
                        <a:pt x="0" y="50"/>
                      </a:lnTo>
                      <a:lnTo>
                        <a:pt x="11" y="61"/>
                      </a:lnTo>
                      <a:lnTo>
                        <a:pt x="19" y="69"/>
                      </a:lnTo>
                      <a:lnTo>
                        <a:pt x="23" y="76"/>
                      </a:lnTo>
                      <a:lnTo>
                        <a:pt x="32" y="86"/>
                      </a:lnTo>
                      <a:lnTo>
                        <a:pt x="39" y="93"/>
                      </a:lnTo>
                      <a:lnTo>
                        <a:pt x="41" y="90"/>
                      </a:lnTo>
                      <a:lnTo>
                        <a:pt x="54" y="97"/>
                      </a:lnTo>
                      <a:lnTo>
                        <a:pt x="60" y="94"/>
                      </a:lnTo>
                      <a:lnTo>
                        <a:pt x="67" y="96"/>
                      </a:lnTo>
                      <a:lnTo>
                        <a:pt x="69" y="101"/>
                      </a:lnTo>
                      <a:lnTo>
                        <a:pt x="76" y="102"/>
                      </a:lnTo>
                      <a:lnTo>
                        <a:pt x="81" y="97"/>
                      </a:lnTo>
                      <a:lnTo>
                        <a:pt x="78" y="93"/>
                      </a:lnTo>
                      <a:lnTo>
                        <a:pt x="78" y="87"/>
                      </a:lnTo>
                      <a:lnTo>
                        <a:pt x="82" y="81"/>
                      </a:lnTo>
                      <a:lnTo>
                        <a:pt x="81" y="74"/>
                      </a:lnTo>
                      <a:lnTo>
                        <a:pt x="84" y="64"/>
                      </a:lnTo>
                      <a:lnTo>
                        <a:pt x="87" y="61"/>
                      </a:lnTo>
                      <a:lnTo>
                        <a:pt x="88" y="51"/>
                      </a:lnTo>
                      <a:lnTo>
                        <a:pt x="87" y="45"/>
                      </a:lnTo>
                      <a:lnTo>
                        <a:pt x="88" y="34"/>
                      </a:lnTo>
                      <a:lnTo>
                        <a:pt x="92" y="25"/>
                      </a:lnTo>
                      <a:lnTo>
                        <a:pt x="97" y="17"/>
                      </a:lnTo>
                      <a:lnTo>
                        <a:pt x="95" y="8"/>
                      </a:lnTo>
                      <a:lnTo>
                        <a:pt x="97" y="3"/>
                      </a:lnTo>
                      <a:lnTo>
                        <a:pt x="99" y="1"/>
                      </a:lnTo>
                      <a:lnTo>
                        <a:pt x="99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9" name="Netherlands" descr="{&quot;Key&quot;:&quot;netherlands&quot;,&quot;Name&quot;:&quot;Netherland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4A9540A-C58F-3768-EBED-52926F82DB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96000" y="2476501"/>
                  <a:ext cx="104775" cy="98425"/>
                </a:xfrm>
                <a:custGeom>
                  <a:avLst/>
                  <a:gdLst>
                    <a:gd name="T0" fmla="*/ 48 w 66"/>
                    <a:gd name="T1" fmla="*/ 38 h 62"/>
                    <a:gd name="T2" fmla="*/ 59 w 66"/>
                    <a:gd name="T3" fmla="*/ 38 h 62"/>
                    <a:gd name="T4" fmla="*/ 63 w 66"/>
                    <a:gd name="T5" fmla="*/ 29 h 62"/>
                    <a:gd name="T6" fmla="*/ 66 w 66"/>
                    <a:gd name="T7" fmla="*/ 9 h 62"/>
                    <a:gd name="T8" fmla="*/ 63 w 66"/>
                    <a:gd name="T9" fmla="*/ 1 h 62"/>
                    <a:gd name="T10" fmla="*/ 48 w 66"/>
                    <a:gd name="T11" fmla="*/ 0 h 62"/>
                    <a:gd name="T12" fmla="*/ 24 w 66"/>
                    <a:gd name="T13" fmla="*/ 10 h 62"/>
                    <a:gd name="T14" fmla="*/ 10 w 66"/>
                    <a:gd name="T15" fmla="*/ 43 h 62"/>
                    <a:gd name="T16" fmla="*/ 0 w 66"/>
                    <a:gd name="T17" fmla="*/ 50 h 62"/>
                    <a:gd name="T18" fmla="*/ 0 w 66"/>
                    <a:gd name="T19" fmla="*/ 50 h 62"/>
                    <a:gd name="T20" fmla="*/ 13 w 66"/>
                    <a:gd name="T21" fmla="*/ 51 h 62"/>
                    <a:gd name="T22" fmla="*/ 30 w 66"/>
                    <a:gd name="T23" fmla="*/ 47 h 62"/>
                    <a:gd name="T24" fmla="*/ 41 w 66"/>
                    <a:gd name="T25" fmla="*/ 57 h 62"/>
                    <a:gd name="T26" fmla="*/ 52 w 66"/>
                    <a:gd name="T27" fmla="*/ 62 h 62"/>
                    <a:gd name="T28" fmla="*/ 48 w 66"/>
                    <a:gd name="T29" fmla="*/ 38 h 62"/>
                    <a:gd name="T30" fmla="*/ 48 w 66"/>
                    <a:gd name="T31" fmla="*/ 38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6" h="62">
                      <a:moveTo>
                        <a:pt x="48" y="38"/>
                      </a:moveTo>
                      <a:lnTo>
                        <a:pt x="59" y="38"/>
                      </a:lnTo>
                      <a:lnTo>
                        <a:pt x="63" y="29"/>
                      </a:lnTo>
                      <a:lnTo>
                        <a:pt x="66" y="9"/>
                      </a:lnTo>
                      <a:lnTo>
                        <a:pt x="63" y="1"/>
                      </a:lnTo>
                      <a:lnTo>
                        <a:pt x="48" y="0"/>
                      </a:lnTo>
                      <a:lnTo>
                        <a:pt x="24" y="10"/>
                      </a:lnTo>
                      <a:lnTo>
                        <a:pt x="10" y="43"/>
                      </a:lnTo>
                      <a:lnTo>
                        <a:pt x="0" y="50"/>
                      </a:lnTo>
                      <a:lnTo>
                        <a:pt x="0" y="50"/>
                      </a:lnTo>
                      <a:lnTo>
                        <a:pt x="13" y="51"/>
                      </a:lnTo>
                      <a:lnTo>
                        <a:pt x="30" y="47"/>
                      </a:lnTo>
                      <a:lnTo>
                        <a:pt x="41" y="57"/>
                      </a:lnTo>
                      <a:lnTo>
                        <a:pt x="52" y="62"/>
                      </a:lnTo>
                      <a:lnTo>
                        <a:pt x="48" y="38"/>
                      </a:lnTo>
                      <a:lnTo>
                        <a:pt x="48" y="3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40" name="Norway" descr="{&quot;Key&quot;:&quot;norway&quot;,&quot;Name&quot;:&quot;Norway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EA1A8B3-D91C-E325-8CB8-A13EA9D5322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32512" y="1609726"/>
                  <a:ext cx="617537" cy="704850"/>
                </a:xfrm>
                <a:custGeom>
                  <a:avLst/>
                  <a:gdLst>
                    <a:gd name="T0" fmla="*/ 311 w 389"/>
                    <a:gd name="T1" fmla="*/ 174 h 444"/>
                    <a:gd name="T2" fmla="*/ 264 w 389"/>
                    <a:gd name="T3" fmla="*/ 189 h 444"/>
                    <a:gd name="T4" fmla="*/ 207 w 389"/>
                    <a:gd name="T5" fmla="*/ 197 h 444"/>
                    <a:gd name="T6" fmla="*/ 145 w 389"/>
                    <a:gd name="T7" fmla="*/ 237 h 444"/>
                    <a:gd name="T8" fmla="*/ 86 w 389"/>
                    <a:gd name="T9" fmla="*/ 306 h 444"/>
                    <a:gd name="T10" fmla="*/ 14 w 389"/>
                    <a:gd name="T11" fmla="*/ 346 h 444"/>
                    <a:gd name="T12" fmla="*/ 6 w 389"/>
                    <a:gd name="T13" fmla="*/ 410 h 444"/>
                    <a:gd name="T14" fmla="*/ 38 w 389"/>
                    <a:gd name="T15" fmla="*/ 444 h 444"/>
                    <a:gd name="T16" fmla="*/ 92 w 389"/>
                    <a:gd name="T17" fmla="*/ 414 h 444"/>
                    <a:gd name="T18" fmla="*/ 111 w 389"/>
                    <a:gd name="T19" fmla="*/ 414 h 444"/>
                    <a:gd name="T20" fmla="*/ 127 w 389"/>
                    <a:gd name="T21" fmla="*/ 374 h 444"/>
                    <a:gd name="T22" fmla="*/ 111 w 389"/>
                    <a:gd name="T23" fmla="*/ 335 h 444"/>
                    <a:gd name="T24" fmla="*/ 136 w 389"/>
                    <a:gd name="T25" fmla="*/ 315 h 444"/>
                    <a:gd name="T26" fmla="*/ 134 w 389"/>
                    <a:gd name="T27" fmla="*/ 301 h 444"/>
                    <a:gd name="T28" fmla="*/ 168 w 389"/>
                    <a:gd name="T29" fmla="*/ 248 h 444"/>
                    <a:gd name="T30" fmla="*/ 191 w 389"/>
                    <a:gd name="T31" fmla="*/ 233 h 444"/>
                    <a:gd name="T32" fmla="*/ 223 w 389"/>
                    <a:gd name="T33" fmla="*/ 226 h 444"/>
                    <a:gd name="T34" fmla="*/ 232 w 389"/>
                    <a:gd name="T35" fmla="*/ 211 h 444"/>
                    <a:gd name="T36" fmla="*/ 259 w 389"/>
                    <a:gd name="T37" fmla="*/ 217 h 444"/>
                    <a:gd name="T38" fmla="*/ 297 w 389"/>
                    <a:gd name="T39" fmla="*/ 220 h 444"/>
                    <a:gd name="T40" fmla="*/ 313 w 389"/>
                    <a:gd name="T41" fmla="*/ 197 h 444"/>
                    <a:gd name="T42" fmla="*/ 356 w 389"/>
                    <a:gd name="T43" fmla="*/ 198 h 444"/>
                    <a:gd name="T44" fmla="*/ 365 w 389"/>
                    <a:gd name="T45" fmla="*/ 211 h 444"/>
                    <a:gd name="T46" fmla="*/ 389 w 389"/>
                    <a:gd name="T47" fmla="*/ 203 h 444"/>
                    <a:gd name="T48" fmla="*/ 387 w 389"/>
                    <a:gd name="T49" fmla="*/ 185 h 444"/>
                    <a:gd name="T50" fmla="*/ 336 w 389"/>
                    <a:gd name="T51" fmla="*/ 170 h 444"/>
                    <a:gd name="T52" fmla="*/ 230 w 389"/>
                    <a:gd name="T53" fmla="*/ 42 h 444"/>
                    <a:gd name="T54" fmla="*/ 197 w 389"/>
                    <a:gd name="T55" fmla="*/ 39 h 444"/>
                    <a:gd name="T56" fmla="*/ 198 w 389"/>
                    <a:gd name="T57" fmla="*/ 49 h 444"/>
                    <a:gd name="T58" fmla="*/ 252 w 389"/>
                    <a:gd name="T59" fmla="*/ 46 h 444"/>
                    <a:gd name="T60" fmla="*/ 139 w 389"/>
                    <a:gd name="T61" fmla="*/ 9 h 444"/>
                    <a:gd name="T62" fmla="*/ 116 w 389"/>
                    <a:gd name="T63" fmla="*/ 15 h 444"/>
                    <a:gd name="T64" fmla="*/ 89 w 389"/>
                    <a:gd name="T65" fmla="*/ 9 h 444"/>
                    <a:gd name="T66" fmla="*/ 66 w 389"/>
                    <a:gd name="T67" fmla="*/ 29 h 444"/>
                    <a:gd name="T68" fmla="*/ 116 w 389"/>
                    <a:gd name="T69" fmla="*/ 48 h 444"/>
                    <a:gd name="T70" fmla="*/ 136 w 389"/>
                    <a:gd name="T71" fmla="*/ 65 h 444"/>
                    <a:gd name="T72" fmla="*/ 156 w 389"/>
                    <a:gd name="T73" fmla="*/ 50 h 444"/>
                    <a:gd name="T74" fmla="*/ 171 w 389"/>
                    <a:gd name="T75" fmla="*/ 34 h 444"/>
                    <a:gd name="T76" fmla="*/ 156 w 389"/>
                    <a:gd name="T77" fmla="*/ 15 h 444"/>
                    <a:gd name="T78" fmla="*/ 213 w 389"/>
                    <a:gd name="T79" fmla="*/ 0 h 444"/>
                    <a:gd name="T80" fmla="*/ 182 w 389"/>
                    <a:gd name="T81" fmla="*/ 0 h 444"/>
                    <a:gd name="T82" fmla="*/ 158 w 389"/>
                    <a:gd name="T83" fmla="*/ 12 h 444"/>
                    <a:gd name="T84" fmla="*/ 181 w 389"/>
                    <a:gd name="T85" fmla="*/ 17 h 444"/>
                    <a:gd name="T86" fmla="*/ 258 w 389"/>
                    <a:gd name="T87" fmla="*/ 18 h 444"/>
                    <a:gd name="T88" fmla="*/ 247 w 389"/>
                    <a:gd name="T89" fmla="*/ 4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389" h="444">
                      <a:moveTo>
                        <a:pt x="336" y="170"/>
                      </a:moveTo>
                      <a:lnTo>
                        <a:pt x="311" y="174"/>
                      </a:lnTo>
                      <a:lnTo>
                        <a:pt x="282" y="174"/>
                      </a:lnTo>
                      <a:lnTo>
                        <a:pt x="264" y="189"/>
                      </a:lnTo>
                      <a:lnTo>
                        <a:pt x="239" y="188"/>
                      </a:lnTo>
                      <a:lnTo>
                        <a:pt x="207" y="197"/>
                      </a:lnTo>
                      <a:lnTo>
                        <a:pt x="170" y="222"/>
                      </a:lnTo>
                      <a:lnTo>
                        <a:pt x="145" y="237"/>
                      </a:lnTo>
                      <a:lnTo>
                        <a:pt x="113" y="277"/>
                      </a:lnTo>
                      <a:lnTo>
                        <a:pt x="86" y="306"/>
                      </a:lnTo>
                      <a:lnTo>
                        <a:pt x="56" y="329"/>
                      </a:lnTo>
                      <a:lnTo>
                        <a:pt x="14" y="346"/>
                      </a:lnTo>
                      <a:lnTo>
                        <a:pt x="0" y="359"/>
                      </a:lnTo>
                      <a:lnTo>
                        <a:pt x="6" y="410"/>
                      </a:lnTo>
                      <a:lnTo>
                        <a:pt x="14" y="433"/>
                      </a:lnTo>
                      <a:lnTo>
                        <a:pt x="38" y="444"/>
                      </a:lnTo>
                      <a:lnTo>
                        <a:pt x="60" y="439"/>
                      </a:lnTo>
                      <a:lnTo>
                        <a:pt x="92" y="414"/>
                      </a:lnTo>
                      <a:lnTo>
                        <a:pt x="104" y="428"/>
                      </a:lnTo>
                      <a:lnTo>
                        <a:pt x="111" y="414"/>
                      </a:lnTo>
                      <a:lnTo>
                        <a:pt x="123" y="400"/>
                      </a:lnTo>
                      <a:lnTo>
                        <a:pt x="127" y="374"/>
                      </a:lnTo>
                      <a:lnTo>
                        <a:pt x="114" y="363"/>
                      </a:lnTo>
                      <a:lnTo>
                        <a:pt x="111" y="335"/>
                      </a:lnTo>
                      <a:lnTo>
                        <a:pt x="120" y="315"/>
                      </a:lnTo>
                      <a:lnTo>
                        <a:pt x="136" y="315"/>
                      </a:lnTo>
                      <a:lnTo>
                        <a:pt x="141" y="307"/>
                      </a:lnTo>
                      <a:lnTo>
                        <a:pt x="134" y="301"/>
                      </a:lnTo>
                      <a:lnTo>
                        <a:pt x="156" y="271"/>
                      </a:lnTo>
                      <a:lnTo>
                        <a:pt x="168" y="248"/>
                      </a:lnTo>
                      <a:lnTo>
                        <a:pt x="176" y="233"/>
                      </a:lnTo>
                      <a:lnTo>
                        <a:pt x="191" y="233"/>
                      </a:lnTo>
                      <a:lnTo>
                        <a:pt x="193" y="222"/>
                      </a:lnTo>
                      <a:lnTo>
                        <a:pt x="223" y="226"/>
                      </a:lnTo>
                      <a:lnTo>
                        <a:pt x="223" y="213"/>
                      </a:lnTo>
                      <a:lnTo>
                        <a:pt x="232" y="211"/>
                      </a:lnTo>
                      <a:lnTo>
                        <a:pt x="240" y="206"/>
                      </a:lnTo>
                      <a:lnTo>
                        <a:pt x="259" y="217"/>
                      </a:lnTo>
                      <a:lnTo>
                        <a:pt x="279" y="216"/>
                      </a:lnTo>
                      <a:lnTo>
                        <a:pt x="297" y="220"/>
                      </a:lnTo>
                      <a:lnTo>
                        <a:pt x="309" y="212"/>
                      </a:lnTo>
                      <a:lnTo>
                        <a:pt x="313" y="197"/>
                      </a:lnTo>
                      <a:lnTo>
                        <a:pt x="335" y="190"/>
                      </a:lnTo>
                      <a:lnTo>
                        <a:pt x="356" y="198"/>
                      </a:lnTo>
                      <a:lnTo>
                        <a:pt x="353" y="213"/>
                      </a:lnTo>
                      <a:lnTo>
                        <a:pt x="365" y="211"/>
                      </a:lnTo>
                      <a:lnTo>
                        <a:pt x="389" y="203"/>
                      </a:lnTo>
                      <a:lnTo>
                        <a:pt x="389" y="203"/>
                      </a:lnTo>
                      <a:lnTo>
                        <a:pt x="368" y="190"/>
                      </a:lnTo>
                      <a:lnTo>
                        <a:pt x="387" y="185"/>
                      </a:lnTo>
                      <a:lnTo>
                        <a:pt x="336" y="170"/>
                      </a:lnTo>
                      <a:lnTo>
                        <a:pt x="336" y="170"/>
                      </a:lnTo>
                      <a:close/>
                      <a:moveTo>
                        <a:pt x="252" y="46"/>
                      </a:moveTo>
                      <a:lnTo>
                        <a:pt x="230" y="42"/>
                      </a:lnTo>
                      <a:lnTo>
                        <a:pt x="224" y="35"/>
                      </a:lnTo>
                      <a:lnTo>
                        <a:pt x="197" y="39"/>
                      </a:lnTo>
                      <a:lnTo>
                        <a:pt x="206" y="45"/>
                      </a:lnTo>
                      <a:lnTo>
                        <a:pt x="198" y="49"/>
                      </a:lnTo>
                      <a:lnTo>
                        <a:pt x="223" y="53"/>
                      </a:lnTo>
                      <a:lnTo>
                        <a:pt x="252" y="46"/>
                      </a:lnTo>
                      <a:close/>
                      <a:moveTo>
                        <a:pt x="156" y="15"/>
                      </a:moveTo>
                      <a:lnTo>
                        <a:pt x="139" y="9"/>
                      </a:lnTo>
                      <a:lnTo>
                        <a:pt x="120" y="9"/>
                      </a:lnTo>
                      <a:lnTo>
                        <a:pt x="116" y="15"/>
                      </a:lnTo>
                      <a:lnTo>
                        <a:pt x="98" y="15"/>
                      </a:lnTo>
                      <a:lnTo>
                        <a:pt x="89" y="9"/>
                      </a:lnTo>
                      <a:lnTo>
                        <a:pt x="55" y="16"/>
                      </a:lnTo>
                      <a:lnTo>
                        <a:pt x="66" y="29"/>
                      </a:lnTo>
                      <a:lnTo>
                        <a:pt x="95" y="43"/>
                      </a:lnTo>
                      <a:lnTo>
                        <a:pt x="116" y="48"/>
                      </a:lnTo>
                      <a:lnTo>
                        <a:pt x="105" y="54"/>
                      </a:lnTo>
                      <a:lnTo>
                        <a:pt x="136" y="65"/>
                      </a:lnTo>
                      <a:lnTo>
                        <a:pt x="153" y="64"/>
                      </a:lnTo>
                      <a:lnTo>
                        <a:pt x="156" y="50"/>
                      </a:lnTo>
                      <a:lnTo>
                        <a:pt x="167" y="47"/>
                      </a:lnTo>
                      <a:lnTo>
                        <a:pt x="171" y="34"/>
                      </a:lnTo>
                      <a:lnTo>
                        <a:pt x="203" y="27"/>
                      </a:lnTo>
                      <a:lnTo>
                        <a:pt x="156" y="15"/>
                      </a:lnTo>
                      <a:close/>
                      <a:moveTo>
                        <a:pt x="247" y="4"/>
                      </a:moveTo>
                      <a:lnTo>
                        <a:pt x="213" y="0"/>
                      </a:lnTo>
                      <a:lnTo>
                        <a:pt x="201" y="4"/>
                      </a:lnTo>
                      <a:lnTo>
                        <a:pt x="182" y="0"/>
                      </a:lnTo>
                      <a:lnTo>
                        <a:pt x="142" y="5"/>
                      </a:lnTo>
                      <a:lnTo>
                        <a:pt x="158" y="12"/>
                      </a:lnTo>
                      <a:lnTo>
                        <a:pt x="178" y="12"/>
                      </a:lnTo>
                      <a:lnTo>
                        <a:pt x="181" y="17"/>
                      </a:lnTo>
                      <a:lnTo>
                        <a:pt x="221" y="20"/>
                      </a:lnTo>
                      <a:lnTo>
                        <a:pt x="258" y="18"/>
                      </a:lnTo>
                      <a:lnTo>
                        <a:pt x="274" y="9"/>
                      </a:lnTo>
                      <a:lnTo>
                        <a:pt x="247" y="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41" name="New Zealand" descr="{&quot;Key&quot;:&quot;new zealand&quot;,&quot;Name&quot;:&quot;New Zealand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665EF62F-3035-2D37-C469-2A41DD055C9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941050" y="5781676"/>
                  <a:ext cx="601662" cy="457200"/>
                </a:xfrm>
                <a:custGeom>
                  <a:avLst/>
                  <a:gdLst>
                    <a:gd name="T0" fmla="*/ 223 w 379"/>
                    <a:gd name="T1" fmla="*/ 146 h 288"/>
                    <a:gd name="T2" fmla="*/ 188 w 379"/>
                    <a:gd name="T3" fmla="*/ 169 h 288"/>
                    <a:gd name="T4" fmla="*/ 154 w 379"/>
                    <a:gd name="T5" fmla="*/ 193 h 288"/>
                    <a:gd name="T6" fmla="*/ 107 w 379"/>
                    <a:gd name="T7" fmla="*/ 216 h 288"/>
                    <a:gd name="T8" fmla="*/ 70 w 379"/>
                    <a:gd name="T9" fmla="*/ 229 h 288"/>
                    <a:gd name="T10" fmla="*/ 4 w 379"/>
                    <a:gd name="T11" fmla="*/ 269 h 288"/>
                    <a:gd name="T12" fmla="*/ 19 w 379"/>
                    <a:gd name="T13" fmla="*/ 279 h 288"/>
                    <a:gd name="T14" fmla="*/ 41 w 379"/>
                    <a:gd name="T15" fmla="*/ 288 h 288"/>
                    <a:gd name="T16" fmla="*/ 81 w 379"/>
                    <a:gd name="T17" fmla="*/ 270 h 288"/>
                    <a:gd name="T18" fmla="*/ 128 w 379"/>
                    <a:gd name="T19" fmla="*/ 232 h 288"/>
                    <a:gd name="T20" fmla="*/ 167 w 379"/>
                    <a:gd name="T21" fmla="*/ 223 h 288"/>
                    <a:gd name="T22" fmla="*/ 185 w 379"/>
                    <a:gd name="T23" fmla="*/ 203 h 288"/>
                    <a:gd name="T24" fmla="*/ 227 w 379"/>
                    <a:gd name="T25" fmla="*/ 175 h 288"/>
                    <a:gd name="T26" fmla="*/ 237 w 379"/>
                    <a:gd name="T27" fmla="*/ 156 h 288"/>
                    <a:gd name="T28" fmla="*/ 219 w 379"/>
                    <a:gd name="T29" fmla="*/ 155 h 288"/>
                    <a:gd name="T30" fmla="*/ 327 w 379"/>
                    <a:gd name="T31" fmla="*/ 41 h 288"/>
                    <a:gd name="T32" fmla="*/ 322 w 379"/>
                    <a:gd name="T33" fmla="*/ 14 h 288"/>
                    <a:gd name="T34" fmla="*/ 310 w 379"/>
                    <a:gd name="T35" fmla="*/ 2 h 288"/>
                    <a:gd name="T36" fmla="*/ 312 w 379"/>
                    <a:gd name="T37" fmla="*/ 40 h 288"/>
                    <a:gd name="T38" fmla="*/ 312 w 379"/>
                    <a:gd name="T39" fmla="*/ 55 h 288"/>
                    <a:gd name="T40" fmla="*/ 301 w 379"/>
                    <a:gd name="T41" fmla="*/ 87 h 288"/>
                    <a:gd name="T42" fmla="*/ 265 w 379"/>
                    <a:gd name="T43" fmla="*/ 113 h 288"/>
                    <a:gd name="T44" fmla="*/ 273 w 379"/>
                    <a:gd name="T45" fmla="*/ 132 h 288"/>
                    <a:gd name="T46" fmla="*/ 244 w 379"/>
                    <a:gd name="T47" fmla="*/ 164 h 288"/>
                    <a:gd name="T48" fmla="*/ 248 w 379"/>
                    <a:gd name="T49" fmla="*/ 173 h 288"/>
                    <a:gd name="T50" fmla="*/ 292 w 379"/>
                    <a:gd name="T51" fmla="*/ 149 h 288"/>
                    <a:gd name="T52" fmla="*/ 315 w 379"/>
                    <a:gd name="T53" fmla="*/ 131 h 288"/>
                    <a:gd name="T54" fmla="*/ 331 w 379"/>
                    <a:gd name="T55" fmla="*/ 113 h 288"/>
                    <a:gd name="T56" fmla="*/ 361 w 379"/>
                    <a:gd name="T57" fmla="*/ 100 h 288"/>
                    <a:gd name="T58" fmla="*/ 372 w 379"/>
                    <a:gd name="T59" fmla="*/ 76 h 288"/>
                    <a:gd name="T60" fmla="*/ 343 w 379"/>
                    <a:gd name="T61" fmla="*/ 83 h 288"/>
                    <a:gd name="T62" fmla="*/ 340 w 379"/>
                    <a:gd name="T63" fmla="*/ 57 h 288"/>
                    <a:gd name="T64" fmla="*/ 325 w 379"/>
                    <a:gd name="T65" fmla="*/ 66 h 288"/>
                    <a:gd name="T66" fmla="*/ 327 w 379"/>
                    <a:gd name="T67" fmla="*/ 41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79" h="288">
                      <a:moveTo>
                        <a:pt x="219" y="155"/>
                      </a:moveTo>
                      <a:lnTo>
                        <a:pt x="223" y="146"/>
                      </a:lnTo>
                      <a:lnTo>
                        <a:pt x="201" y="156"/>
                      </a:lnTo>
                      <a:lnTo>
                        <a:pt x="188" y="169"/>
                      </a:lnTo>
                      <a:lnTo>
                        <a:pt x="176" y="175"/>
                      </a:lnTo>
                      <a:lnTo>
                        <a:pt x="154" y="193"/>
                      </a:lnTo>
                      <a:lnTo>
                        <a:pt x="133" y="205"/>
                      </a:lnTo>
                      <a:lnTo>
                        <a:pt x="107" y="216"/>
                      </a:lnTo>
                      <a:lnTo>
                        <a:pt x="86" y="225"/>
                      </a:lnTo>
                      <a:lnTo>
                        <a:pt x="70" y="229"/>
                      </a:lnTo>
                      <a:lnTo>
                        <a:pt x="28" y="252"/>
                      </a:lnTo>
                      <a:lnTo>
                        <a:pt x="4" y="269"/>
                      </a:lnTo>
                      <a:lnTo>
                        <a:pt x="0" y="278"/>
                      </a:lnTo>
                      <a:lnTo>
                        <a:pt x="19" y="279"/>
                      </a:lnTo>
                      <a:lnTo>
                        <a:pt x="25" y="287"/>
                      </a:lnTo>
                      <a:lnTo>
                        <a:pt x="41" y="288"/>
                      </a:lnTo>
                      <a:lnTo>
                        <a:pt x="56" y="281"/>
                      </a:lnTo>
                      <a:lnTo>
                        <a:pt x="81" y="270"/>
                      </a:lnTo>
                      <a:lnTo>
                        <a:pt x="111" y="248"/>
                      </a:lnTo>
                      <a:lnTo>
                        <a:pt x="128" y="232"/>
                      </a:lnTo>
                      <a:lnTo>
                        <a:pt x="152" y="223"/>
                      </a:lnTo>
                      <a:lnTo>
                        <a:pt x="167" y="223"/>
                      </a:lnTo>
                      <a:lnTo>
                        <a:pt x="168" y="212"/>
                      </a:lnTo>
                      <a:lnTo>
                        <a:pt x="185" y="203"/>
                      </a:lnTo>
                      <a:lnTo>
                        <a:pt x="211" y="186"/>
                      </a:lnTo>
                      <a:lnTo>
                        <a:pt x="227" y="175"/>
                      </a:lnTo>
                      <a:lnTo>
                        <a:pt x="236" y="165"/>
                      </a:lnTo>
                      <a:lnTo>
                        <a:pt x="237" y="156"/>
                      </a:lnTo>
                      <a:lnTo>
                        <a:pt x="216" y="165"/>
                      </a:lnTo>
                      <a:lnTo>
                        <a:pt x="219" y="155"/>
                      </a:lnTo>
                      <a:lnTo>
                        <a:pt x="219" y="155"/>
                      </a:lnTo>
                      <a:close/>
                      <a:moveTo>
                        <a:pt x="327" y="41"/>
                      </a:moveTo>
                      <a:lnTo>
                        <a:pt x="334" y="20"/>
                      </a:lnTo>
                      <a:lnTo>
                        <a:pt x="322" y="14"/>
                      </a:lnTo>
                      <a:lnTo>
                        <a:pt x="320" y="0"/>
                      </a:lnTo>
                      <a:lnTo>
                        <a:pt x="310" y="2"/>
                      </a:lnTo>
                      <a:lnTo>
                        <a:pt x="309" y="20"/>
                      </a:lnTo>
                      <a:lnTo>
                        <a:pt x="312" y="40"/>
                      </a:lnTo>
                      <a:lnTo>
                        <a:pt x="316" y="51"/>
                      </a:lnTo>
                      <a:lnTo>
                        <a:pt x="312" y="55"/>
                      </a:lnTo>
                      <a:lnTo>
                        <a:pt x="310" y="71"/>
                      </a:lnTo>
                      <a:lnTo>
                        <a:pt x="301" y="87"/>
                      </a:lnTo>
                      <a:lnTo>
                        <a:pt x="285" y="106"/>
                      </a:lnTo>
                      <a:lnTo>
                        <a:pt x="265" y="113"/>
                      </a:lnTo>
                      <a:lnTo>
                        <a:pt x="259" y="123"/>
                      </a:lnTo>
                      <a:lnTo>
                        <a:pt x="273" y="132"/>
                      </a:lnTo>
                      <a:lnTo>
                        <a:pt x="270" y="145"/>
                      </a:lnTo>
                      <a:lnTo>
                        <a:pt x="244" y="164"/>
                      </a:lnTo>
                      <a:lnTo>
                        <a:pt x="250" y="167"/>
                      </a:lnTo>
                      <a:lnTo>
                        <a:pt x="248" y="173"/>
                      </a:lnTo>
                      <a:lnTo>
                        <a:pt x="270" y="164"/>
                      </a:lnTo>
                      <a:lnTo>
                        <a:pt x="292" y="149"/>
                      </a:lnTo>
                      <a:lnTo>
                        <a:pt x="308" y="136"/>
                      </a:lnTo>
                      <a:lnTo>
                        <a:pt x="315" y="131"/>
                      </a:lnTo>
                      <a:lnTo>
                        <a:pt x="321" y="121"/>
                      </a:lnTo>
                      <a:lnTo>
                        <a:pt x="331" y="113"/>
                      </a:lnTo>
                      <a:lnTo>
                        <a:pt x="345" y="114"/>
                      </a:lnTo>
                      <a:lnTo>
                        <a:pt x="361" y="100"/>
                      </a:lnTo>
                      <a:lnTo>
                        <a:pt x="379" y="79"/>
                      </a:lnTo>
                      <a:lnTo>
                        <a:pt x="372" y="76"/>
                      </a:lnTo>
                      <a:lnTo>
                        <a:pt x="355" y="85"/>
                      </a:lnTo>
                      <a:lnTo>
                        <a:pt x="343" y="83"/>
                      </a:lnTo>
                      <a:lnTo>
                        <a:pt x="332" y="76"/>
                      </a:lnTo>
                      <a:lnTo>
                        <a:pt x="340" y="57"/>
                      </a:lnTo>
                      <a:lnTo>
                        <a:pt x="336" y="51"/>
                      </a:lnTo>
                      <a:lnTo>
                        <a:pt x="325" y="66"/>
                      </a:lnTo>
                      <a:lnTo>
                        <a:pt x="327" y="41"/>
                      </a:lnTo>
                      <a:lnTo>
                        <a:pt x="327" y="4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42" name="Nepal" descr="{&quot;Key&quot;:&quot;nepal&quot;,&quot;Name&quot;:&quot;Nepal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B43455C2-206C-EEB0-1508-301DA2E182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72500" y="3335338"/>
                  <a:ext cx="274637" cy="152400"/>
                </a:xfrm>
                <a:custGeom>
                  <a:avLst/>
                  <a:gdLst>
                    <a:gd name="T0" fmla="*/ 167 w 173"/>
                    <a:gd name="T1" fmla="*/ 60 h 96"/>
                    <a:gd name="T2" fmla="*/ 143 w 173"/>
                    <a:gd name="T3" fmla="*/ 59 h 96"/>
                    <a:gd name="T4" fmla="*/ 119 w 173"/>
                    <a:gd name="T5" fmla="*/ 53 h 96"/>
                    <a:gd name="T6" fmla="*/ 100 w 173"/>
                    <a:gd name="T7" fmla="*/ 43 h 96"/>
                    <a:gd name="T8" fmla="*/ 83 w 173"/>
                    <a:gd name="T9" fmla="*/ 38 h 96"/>
                    <a:gd name="T10" fmla="*/ 74 w 173"/>
                    <a:gd name="T11" fmla="*/ 26 h 96"/>
                    <a:gd name="T12" fmla="*/ 62 w 173"/>
                    <a:gd name="T13" fmla="*/ 23 h 96"/>
                    <a:gd name="T14" fmla="*/ 39 w 173"/>
                    <a:gd name="T15" fmla="*/ 7 h 96"/>
                    <a:gd name="T16" fmla="*/ 21 w 173"/>
                    <a:gd name="T17" fmla="*/ 0 h 96"/>
                    <a:gd name="T18" fmla="*/ 13 w 173"/>
                    <a:gd name="T19" fmla="*/ 5 h 96"/>
                    <a:gd name="T20" fmla="*/ 3 w 173"/>
                    <a:gd name="T21" fmla="*/ 17 h 96"/>
                    <a:gd name="T22" fmla="*/ 0 w 173"/>
                    <a:gd name="T23" fmla="*/ 39 h 96"/>
                    <a:gd name="T24" fmla="*/ 21 w 173"/>
                    <a:gd name="T25" fmla="*/ 48 h 96"/>
                    <a:gd name="T26" fmla="*/ 43 w 173"/>
                    <a:gd name="T27" fmla="*/ 59 h 96"/>
                    <a:gd name="T28" fmla="*/ 71 w 173"/>
                    <a:gd name="T29" fmla="*/ 73 h 96"/>
                    <a:gd name="T30" fmla="*/ 100 w 173"/>
                    <a:gd name="T31" fmla="*/ 76 h 96"/>
                    <a:gd name="T32" fmla="*/ 114 w 173"/>
                    <a:gd name="T33" fmla="*/ 87 h 96"/>
                    <a:gd name="T34" fmla="*/ 130 w 173"/>
                    <a:gd name="T35" fmla="*/ 90 h 96"/>
                    <a:gd name="T36" fmla="*/ 155 w 173"/>
                    <a:gd name="T37" fmla="*/ 96 h 96"/>
                    <a:gd name="T38" fmla="*/ 173 w 173"/>
                    <a:gd name="T39" fmla="*/ 95 h 96"/>
                    <a:gd name="T40" fmla="*/ 173 w 173"/>
                    <a:gd name="T41" fmla="*/ 86 h 96"/>
                    <a:gd name="T42" fmla="*/ 167 w 173"/>
                    <a:gd name="T43" fmla="*/ 71 h 96"/>
                    <a:gd name="T44" fmla="*/ 167 w 173"/>
                    <a:gd name="T45" fmla="*/ 60 h 96"/>
                    <a:gd name="T46" fmla="*/ 167 w 173"/>
                    <a:gd name="T47" fmla="*/ 6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73" h="96">
                      <a:moveTo>
                        <a:pt x="167" y="60"/>
                      </a:moveTo>
                      <a:lnTo>
                        <a:pt x="143" y="59"/>
                      </a:lnTo>
                      <a:lnTo>
                        <a:pt x="119" y="53"/>
                      </a:lnTo>
                      <a:lnTo>
                        <a:pt x="100" y="43"/>
                      </a:lnTo>
                      <a:lnTo>
                        <a:pt x="83" y="38"/>
                      </a:lnTo>
                      <a:lnTo>
                        <a:pt x="74" y="26"/>
                      </a:lnTo>
                      <a:lnTo>
                        <a:pt x="62" y="23"/>
                      </a:lnTo>
                      <a:lnTo>
                        <a:pt x="39" y="7"/>
                      </a:lnTo>
                      <a:lnTo>
                        <a:pt x="21" y="0"/>
                      </a:lnTo>
                      <a:lnTo>
                        <a:pt x="13" y="5"/>
                      </a:lnTo>
                      <a:lnTo>
                        <a:pt x="3" y="17"/>
                      </a:lnTo>
                      <a:lnTo>
                        <a:pt x="0" y="39"/>
                      </a:lnTo>
                      <a:lnTo>
                        <a:pt x="21" y="48"/>
                      </a:lnTo>
                      <a:lnTo>
                        <a:pt x="43" y="59"/>
                      </a:lnTo>
                      <a:lnTo>
                        <a:pt x="71" y="73"/>
                      </a:lnTo>
                      <a:lnTo>
                        <a:pt x="100" y="76"/>
                      </a:lnTo>
                      <a:lnTo>
                        <a:pt x="114" y="87"/>
                      </a:lnTo>
                      <a:lnTo>
                        <a:pt x="130" y="90"/>
                      </a:lnTo>
                      <a:lnTo>
                        <a:pt x="155" y="96"/>
                      </a:lnTo>
                      <a:lnTo>
                        <a:pt x="173" y="95"/>
                      </a:lnTo>
                      <a:lnTo>
                        <a:pt x="173" y="86"/>
                      </a:lnTo>
                      <a:lnTo>
                        <a:pt x="167" y="71"/>
                      </a:lnTo>
                      <a:lnTo>
                        <a:pt x="167" y="60"/>
                      </a:lnTo>
                      <a:lnTo>
                        <a:pt x="167" y="6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43" name="Oman" descr="{&quot;Key&quot;:&quot;oman&quot;,&quot;Name&quot;:&quot;Om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61E82ECF-397C-CF50-F7CC-830083E8203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705725" y="3487738"/>
                  <a:ext cx="244475" cy="366713"/>
                </a:xfrm>
                <a:custGeom>
                  <a:avLst/>
                  <a:gdLst>
                    <a:gd name="T0" fmla="*/ 137 w 154"/>
                    <a:gd name="T1" fmla="*/ 125 h 231"/>
                    <a:gd name="T2" fmla="*/ 145 w 154"/>
                    <a:gd name="T3" fmla="*/ 118 h 231"/>
                    <a:gd name="T4" fmla="*/ 149 w 154"/>
                    <a:gd name="T5" fmla="*/ 111 h 231"/>
                    <a:gd name="T6" fmla="*/ 154 w 154"/>
                    <a:gd name="T7" fmla="*/ 97 h 231"/>
                    <a:gd name="T8" fmla="*/ 154 w 154"/>
                    <a:gd name="T9" fmla="*/ 91 h 231"/>
                    <a:gd name="T10" fmla="*/ 146 w 154"/>
                    <a:gd name="T11" fmla="*/ 89 h 231"/>
                    <a:gd name="T12" fmla="*/ 140 w 154"/>
                    <a:gd name="T13" fmla="*/ 81 h 231"/>
                    <a:gd name="T14" fmla="*/ 129 w 154"/>
                    <a:gd name="T15" fmla="*/ 67 h 231"/>
                    <a:gd name="T16" fmla="*/ 117 w 154"/>
                    <a:gd name="T17" fmla="*/ 62 h 231"/>
                    <a:gd name="T18" fmla="*/ 102 w 154"/>
                    <a:gd name="T19" fmla="*/ 60 h 231"/>
                    <a:gd name="T20" fmla="*/ 89 w 154"/>
                    <a:gd name="T21" fmla="*/ 51 h 231"/>
                    <a:gd name="T22" fmla="*/ 79 w 154"/>
                    <a:gd name="T23" fmla="*/ 34 h 231"/>
                    <a:gd name="T24" fmla="*/ 68 w 154"/>
                    <a:gd name="T25" fmla="*/ 34 h 231"/>
                    <a:gd name="T26" fmla="*/ 67 w 154"/>
                    <a:gd name="T27" fmla="*/ 50 h 231"/>
                    <a:gd name="T28" fmla="*/ 72 w 154"/>
                    <a:gd name="T29" fmla="*/ 53 h 231"/>
                    <a:gd name="T30" fmla="*/ 63 w 154"/>
                    <a:gd name="T31" fmla="*/ 59 h 231"/>
                    <a:gd name="T32" fmla="*/ 64 w 154"/>
                    <a:gd name="T33" fmla="*/ 68 h 231"/>
                    <a:gd name="T34" fmla="*/ 59 w 154"/>
                    <a:gd name="T35" fmla="*/ 77 h 231"/>
                    <a:gd name="T36" fmla="*/ 59 w 154"/>
                    <a:gd name="T37" fmla="*/ 88 h 231"/>
                    <a:gd name="T38" fmla="*/ 70 w 154"/>
                    <a:gd name="T39" fmla="*/ 104 h 231"/>
                    <a:gd name="T40" fmla="*/ 60 w 154"/>
                    <a:gd name="T41" fmla="*/ 152 h 231"/>
                    <a:gd name="T42" fmla="*/ 0 w 154"/>
                    <a:gd name="T43" fmla="*/ 175 h 231"/>
                    <a:gd name="T44" fmla="*/ 20 w 154"/>
                    <a:gd name="T45" fmla="*/ 215 h 231"/>
                    <a:gd name="T46" fmla="*/ 27 w 154"/>
                    <a:gd name="T47" fmla="*/ 231 h 231"/>
                    <a:gd name="T48" fmla="*/ 37 w 154"/>
                    <a:gd name="T49" fmla="*/ 230 h 231"/>
                    <a:gd name="T50" fmla="*/ 50 w 154"/>
                    <a:gd name="T51" fmla="*/ 222 h 231"/>
                    <a:gd name="T52" fmla="*/ 62 w 154"/>
                    <a:gd name="T53" fmla="*/ 224 h 231"/>
                    <a:gd name="T54" fmla="*/ 71 w 154"/>
                    <a:gd name="T55" fmla="*/ 217 h 231"/>
                    <a:gd name="T56" fmla="*/ 70 w 154"/>
                    <a:gd name="T57" fmla="*/ 208 h 231"/>
                    <a:gd name="T58" fmla="*/ 78 w 154"/>
                    <a:gd name="T59" fmla="*/ 202 h 231"/>
                    <a:gd name="T60" fmla="*/ 91 w 154"/>
                    <a:gd name="T61" fmla="*/ 202 h 231"/>
                    <a:gd name="T62" fmla="*/ 95 w 154"/>
                    <a:gd name="T63" fmla="*/ 197 h 231"/>
                    <a:gd name="T64" fmla="*/ 96 w 154"/>
                    <a:gd name="T65" fmla="*/ 186 h 231"/>
                    <a:gd name="T66" fmla="*/ 108 w 154"/>
                    <a:gd name="T67" fmla="*/ 176 h 231"/>
                    <a:gd name="T68" fmla="*/ 118 w 154"/>
                    <a:gd name="T69" fmla="*/ 176 h 231"/>
                    <a:gd name="T70" fmla="*/ 120 w 154"/>
                    <a:gd name="T71" fmla="*/ 174 h 231"/>
                    <a:gd name="T72" fmla="*/ 116 w 154"/>
                    <a:gd name="T73" fmla="*/ 158 h 231"/>
                    <a:gd name="T74" fmla="*/ 118 w 154"/>
                    <a:gd name="T75" fmla="*/ 146 h 231"/>
                    <a:gd name="T76" fmla="*/ 122 w 154"/>
                    <a:gd name="T77" fmla="*/ 141 h 231"/>
                    <a:gd name="T78" fmla="*/ 131 w 154"/>
                    <a:gd name="T79" fmla="*/ 142 h 231"/>
                    <a:gd name="T80" fmla="*/ 137 w 154"/>
                    <a:gd name="T81" fmla="*/ 125 h 231"/>
                    <a:gd name="T82" fmla="*/ 137 w 154"/>
                    <a:gd name="T83" fmla="*/ 125 h 231"/>
                    <a:gd name="T84" fmla="*/ 76 w 154"/>
                    <a:gd name="T85" fmla="*/ 12 h 231"/>
                    <a:gd name="T86" fmla="*/ 76 w 154"/>
                    <a:gd name="T87" fmla="*/ 2 h 231"/>
                    <a:gd name="T88" fmla="*/ 74 w 154"/>
                    <a:gd name="T89" fmla="*/ 0 h 231"/>
                    <a:gd name="T90" fmla="*/ 68 w 154"/>
                    <a:gd name="T91" fmla="*/ 8 h 231"/>
                    <a:gd name="T92" fmla="*/ 74 w 154"/>
                    <a:gd name="T93" fmla="*/ 16 h 231"/>
                    <a:gd name="T94" fmla="*/ 76 w 154"/>
                    <a:gd name="T95" fmla="*/ 12 h 2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54" h="231">
                      <a:moveTo>
                        <a:pt x="137" y="125"/>
                      </a:moveTo>
                      <a:lnTo>
                        <a:pt x="145" y="118"/>
                      </a:lnTo>
                      <a:lnTo>
                        <a:pt x="149" y="111"/>
                      </a:lnTo>
                      <a:lnTo>
                        <a:pt x="154" y="97"/>
                      </a:lnTo>
                      <a:lnTo>
                        <a:pt x="154" y="91"/>
                      </a:lnTo>
                      <a:lnTo>
                        <a:pt x="146" y="89"/>
                      </a:lnTo>
                      <a:lnTo>
                        <a:pt x="140" y="81"/>
                      </a:lnTo>
                      <a:lnTo>
                        <a:pt x="129" y="67"/>
                      </a:lnTo>
                      <a:lnTo>
                        <a:pt x="117" y="62"/>
                      </a:lnTo>
                      <a:lnTo>
                        <a:pt x="102" y="60"/>
                      </a:lnTo>
                      <a:lnTo>
                        <a:pt x="89" y="51"/>
                      </a:lnTo>
                      <a:lnTo>
                        <a:pt x="79" y="34"/>
                      </a:lnTo>
                      <a:lnTo>
                        <a:pt x="68" y="34"/>
                      </a:lnTo>
                      <a:lnTo>
                        <a:pt x="67" y="50"/>
                      </a:lnTo>
                      <a:lnTo>
                        <a:pt x="72" y="53"/>
                      </a:lnTo>
                      <a:lnTo>
                        <a:pt x="63" y="59"/>
                      </a:lnTo>
                      <a:lnTo>
                        <a:pt x="64" y="68"/>
                      </a:lnTo>
                      <a:lnTo>
                        <a:pt x="59" y="77"/>
                      </a:lnTo>
                      <a:lnTo>
                        <a:pt x="59" y="88"/>
                      </a:lnTo>
                      <a:lnTo>
                        <a:pt x="70" y="104"/>
                      </a:lnTo>
                      <a:lnTo>
                        <a:pt x="60" y="152"/>
                      </a:lnTo>
                      <a:lnTo>
                        <a:pt x="0" y="175"/>
                      </a:lnTo>
                      <a:lnTo>
                        <a:pt x="20" y="215"/>
                      </a:lnTo>
                      <a:lnTo>
                        <a:pt x="27" y="231"/>
                      </a:lnTo>
                      <a:lnTo>
                        <a:pt x="37" y="230"/>
                      </a:lnTo>
                      <a:lnTo>
                        <a:pt x="50" y="222"/>
                      </a:lnTo>
                      <a:lnTo>
                        <a:pt x="62" y="224"/>
                      </a:lnTo>
                      <a:lnTo>
                        <a:pt x="71" y="217"/>
                      </a:lnTo>
                      <a:lnTo>
                        <a:pt x="70" y="208"/>
                      </a:lnTo>
                      <a:lnTo>
                        <a:pt x="78" y="202"/>
                      </a:lnTo>
                      <a:lnTo>
                        <a:pt x="91" y="202"/>
                      </a:lnTo>
                      <a:lnTo>
                        <a:pt x="95" y="197"/>
                      </a:lnTo>
                      <a:lnTo>
                        <a:pt x="96" y="186"/>
                      </a:lnTo>
                      <a:lnTo>
                        <a:pt x="108" y="176"/>
                      </a:lnTo>
                      <a:lnTo>
                        <a:pt x="118" y="176"/>
                      </a:lnTo>
                      <a:lnTo>
                        <a:pt x="120" y="174"/>
                      </a:lnTo>
                      <a:lnTo>
                        <a:pt x="116" y="158"/>
                      </a:lnTo>
                      <a:lnTo>
                        <a:pt x="118" y="146"/>
                      </a:lnTo>
                      <a:lnTo>
                        <a:pt x="122" y="141"/>
                      </a:lnTo>
                      <a:lnTo>
                        <a:pt x="131" y="142"/>
                      </a:lnTo>
                      <a:lnTo>
                        <a:pt x="137" y="125"/>
                      </a:lnTo>
                      <a:lnTo>
                        <a:pt x="137" y="125"/>
                      </a:lnTo>
                      <a:close/>
                      <a:moveTo>
                        <a:pt x="76" y="12"/>
                      </a:moveTo>
                      <a:lnTo>
                        <a:pt x="76" y="2"/>
                      </a:lnTo>
                      <a:lnTo>
                        <a:pt x="74" y="0"/>
                      </a:lnTo>
                      <a:lnTo>
                        <a:pt x="68" y="8"/>
                      </a:lnTo>
                      <a:lnTo>
                        <a:pt x="74" y="16"/>
                      </a:lnTo>
                      <a:lnTo>
                        <a:pt x="76" y="1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44" name="Pakistan" descr="{&quot;Key&quot;:&quot;pakistan&quot;,&quot;Name&quot;:&quot;Pakist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B3D78C16-152F-19FA-3660-062AE81F98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48612" y="3081338"/>
                  <a:ext cx="492125" cy="508000"/>
                </a:xfrm>
                <a:custGeom>
                  <a:avLst/>
                  <a:gdLst>
                    <a:gd name="T0" fmla="*/ 276 w 310"/>
                    <a:gd name="T1" fmla="*/ 30 h 320"/>
                    <a:gd name="T2" fmla="*/ 247 w 310"/>
                    <a:gd name="T3" fmla="*/ 0 h 320"/>
                    <a:gd name="T4" fmla="*/ 227 w 310"/>
                    <a:gd name="T5" fmla="*/ 7 h 320"/>
                    <a:gd name="T6" fmla="*/ 186 w 310"/>
                    <a:gd name="T7" fmla="*/ 15 h 320"/>
                    <a:gd name="T8" fmla="*/ 184 w 310"/>
                    <a:gd name="T9" fmla="*/ 36 h 320"/>
                    <a:gd name="T10" fmla="*/ 182 w 310"/>
                    <a:gd name="T11" fmla="*/ 58 h 320"/>
                    <a:gd name="T12" fmla="*/ 181 w 310"/>
                    <a:gd name="T13" fmla="*/ 76 h 320"/>
                    <a:gd name="T14" fmla="*/ 174 w 310"/>
                    <a:gd name="T15" fmla="*/ 91 h 320"/>
                    <a:gd name="T16" fmla="*/ 157 w 310"/>
                    <a:gd name="T17" fmla="*/ 111 h 320"/>
                    <a:gd name="T18" fmla="*/ 154 w 310"/>
                    <a:gd name="T19" fmla="*/ 132 h 320"/>
                    <a:gd name="T20" fmla="*/ 132 w 310"/>
                    <a:gd name="T21" fmla="*/ 133 h 320"/>
                    <a:gd name="T22" fmla="*/ 116 w 310"/>
                    <a:gd name="T23" fmla="*/ 139 h 320"/>
                    <a:gd name="T24" fmla="*/ 110 w 310"/>
                    <a:gd name="T25" fmla="*/ 173 h 320"/>
                    <a:gd name="T26" fmla="*/ 72 w 310"/>
                    <a:gd name="T27" fmla="*/ 180 h 320"/>
                    <a:gd name="T28" fmla="*/ 56 w 310"/>
                    <a:gd name="T29" fmla="*/ 183 h 320"/>
                    <a:gd name="T30" fmla="*/ 0 w 310"/>
                    <a:gd name="T31" fmla="*/ 175 h 320"/>
                    <a:gd name="T32" fmla="*/ 23 w 310"/>
                    <a:gd name="T33" fmla="*/ 201 h 320"/>
                    <a:gd name="T34" fmla="*/ 48 w 310"/>
                    <a:gd name="T35" fmla="*/ 233 h 320"/>
                    <a:gd name="T36" fmla="*/ 61 w 310"/>
                    <a:gd name="T37" fmla="*/ 247 h 320"/>
                    <a:gd name="T38" fmla="*/ 29 w 310"/>
                    <a:gd name="T39" fmla="*/ 287 h 320"/>
                    <a:gd name="T40" fmla="*/ 91 w 310"/>
                    <a:gd name="T41" fmla="*/ 283 h 320"/>
                    <a:gd name="T42" fmla="*/ 146 w 310"/>
                    <a:gd name="T43" fmla="*/ 297 h 320"/>
                    <a:gd name="T44" fmla="*/ 169 w 310"/>
                    <a:gd name="T45" fmla="*/ 320 h 320"/>
                    <a:gd name="T46" fmla="*/ 226 w 310"/>
                    <a:gd name="T47" fmla="*/ 304 h 320"/>
                    <a:gd name="T48" fmla="*/ 207 w 310"/>
                    <a:gd name="T49" fmla="*/ 272 h 320"/>
                    <a:gd name="T50" fmla="*/ 186 w 310"/>
                    <a:gd name="T51" fmla="*/ 243 h 320"/>
                    <a:gd name="T52" fmla="*/ 229 w 310"/>
                    <a:gd name="T53" fmla="*/ 219 h 320"/>
                    <a:gd name="T54" fmla="*/ 253 w 310"/>
                    <a:gd name="T55" fmla="*/ 171 h 320"/>
                    <a:gd name="T56" fmla="*/ 264 w 310"/>
                    <a:gd name="T57" fmla="*/ 130 h 320"/>
                    <a:gd name="T58" fmla="*/ 259 w 310"/>
                    <a:gd name="T59" fmla="*/ 105 h 320"/>
                    <a:gd name="T60" fmla="*/ 236 w 310"/>
                    <a:gd name="T61" fmla="*/ 68 h 320"/>
                    <a:gd name="T62" fmla="*/ 276 w 310"/>
                    <a:gd name="T63" fmla="*/ 64 h 320"/>
                    <a:gd name="T64" fmla="*/ 310 w 310"/>
                    <a:gd name="T65" fmla="*/ 39 h 3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310" h="320">
                      <a:moveTo>
                        <a:pt x="310" y="39"/>
                      </a:moveTo>
                      <a:lnTo>
                        <a:pt x="276" y="30"/>
                      </a:lnTo>
                      <a:lnTo>
                        <a:pt x="264" y="11"/>
                      </a:lnTo>
                      <a:lnTo>
                        <a:pt x="247" y="0"/>
                      </a:lnTo>
                      <a:lnTo>
                        <a:pt x="236" y="3"/>
                      </a:lnTo>
                      <a:lnTo>
                        <a:pt x="227" y="7"/>
                      </a:lnTo>
                      <a:lnTo>
                        <a:pt x="206" y="10"/>
                      </a:lnTo>
                      <a:lnTo>
                        <a:pt x="186" y="15"/>
                      </a:lnTo>
                      <a:lnTo>
                        <a:pt x="177" y="25"/>
                      </a:lnTo>
                      <a:lnTo>
                        <a:pt x="184" y="36"/>
                      </a:lnTo>
                      <a:lnTo>
                        <a:pt x="190" y="48"/>
                      </a:lnTo>
                      <a:lnTo>
                        <a:pt x="182" y="58"/>
                      </a:lnTo>
                      <a:lnTo>
                        <a:pt x="185" y="67"/>
                      </a:lnTo>
                      <a:lnTo>
                        <a:pt x="181" y="76"/>
                      </a:lnTo>
                      <a:lnTo>
                        <a:pt x="163" y="75"/>
                      </a:lnTo>
                      <a:lnTo>
                        <a:pt x="174" y="91"/>
                      </a:lnTo>
                      <a:lnTo>
                        <a:pt x="163" y="96"/>
                      </a:lnTo>
                      <a:lnTo>
                        <a:pt x="157" y="111"/>
                      </a:lnTo>
                      <a:lnTo>
                        <a:pt x="161" y="125"/>
                      </a:lnTo>
                      <a:lnTo>
                        <a:pt x="154" y="132"/>
                      </a:lnTo>
                      <a:lnTo>
                        <a:pt x="147" y="130"/>
                      </a:lnTo>
                      <a:lnTo>
                        <a:pt x="132" y="133"/>
                      </a:lnTo>
                      <a:lnTo>
                        <a:pt x="131" y="139"/>
                      </a:lnTo>
                      <a:lnTo>
                        <a:pt x="116" y="139"/>
                      </a:lnTo>
                      <a:lnTo>
                        <a:pt x="108" y="152"/>
                      </a:lnTo>
                      <a:lnTo>
                        <a:pt x="110" y="173"/>
                      </a:lnTo>
                      <a:lnTo>
                        <a:pt x="86" y="182"/>
                      </a:lnTo>
                      <a:lnTo>
                        <a:pt x="72" y="180"/>
                      </a:lnTo>
                      <a:lnTo>
                        <a:pt x="68" y="186"/>
                      </a:lnTo>
                      <a:lnTo>
                        <a:pt x="56" y="183"/>
                      </a:lnTo>
                      <a:lnTo>
                        <a:pt x="37" y="186"/>
                      </a:lnTo>
                      <a:lnTo>
                        <a:pt x="0" y="175"/>
                      </a:lnTo>
                      <a:lnTo>
                        <a:pt x="12" y="187"/>
                      </a:lnTo>
                      <a:lnTo>
                        <a:pt x="23" y="201"/>
                      </a:lnTo>
                      <a:lnTo>
                        <a:pt x="44" y="211"/>
                      </a:lnTo>
                      <a:lnTo>
                        <a:pt x="48" y="233"/>
                      </a:lnTo>
                      <a:lnTo>
                        <a:pt x="57" y="236"/>
                      </a:lnTo>
                      <a:lnTo>
                        <a:pt x="61" y="247"/>
                      </a:lnTo>
                      <a:lnTo>
                        <a:pt x="33" y="260"/>
                      </a:lnTo>
                      <a:lnTo>
                        <a:pt x="29" y="287"/>
                      </a:lnTo>
                      <a:lnTo>
                        <a:pt x="57" y="284"/>
                      </a:lnTo>
                      <a:lnTo>
                        <a:pt x="91" y="283"/>
                      </a:lnTo>
                      <a:lnTo>
                        <a:pt x="127" y="279"/>
                      </a:lnTo>
                      <a:lnTo>
                        <a:pt x="146" y="297"/>
                      </a:lnTo>
                      <a:lnTo>
                        <a:pt x="153" y="314"/>
                      </a:lnTo>
                      <a:lnTo>
                        <a:pt x="169" y="320"/>
                      </a:lnTo>
                      <a:lnTo>
                        <a:pt x="181" y="304"/>
                      </a:lnTo>
                      <a:lnTo>
                        <a:pt x="226" y="304"/>
                      </a:lnTo>
                      <a:lnTo>
                        <a:pt x="220" y="284"/>
                      </a:lnTo>
                      <a:lnTo>
                        <a:pt x="207" y="272"/>
                      </a:lnTo>
                      <a:lnTo>
                        <a:pt x="201" y="253"/>
                      </a:lnTo>
                      <a:lnTo>
                        <a:pt x="186" y="243"/>
                      </a:lnTo>
                      <a:lnTo>
                        <a:pt x="205" y="218"/>
                      </a:lnTo>
                      <a:lnTo>
                        <a:pt x="229" y="219"/>
                      </a:lnTo>
                      <a:lnTo>
                        <a:pt x="246" y="195"/>
                      </a:lnTo>
                      <a:lnTo>
                        <a:pt x="253" y="171"/>
                      </a:lnTo>
                      <a:lnTo>
                        <a:pt x="268" y="147"/>
                      </a:lnTo>
                      <a:lnTo>
                        <a:pt x="264" y="130"/>
                      </a:lnTo>
                      <a:lnTo>
                        <a:pt x="278" y="117"/>
                      </a:lnTo>
                      <a:lnTo>
                        <a:pt x="259" y="105"/>
                      </a:lnTo>
                      <a:lnTo>
                        <a:pt x="249" y="89"/>
                      </a:lnTo>
                      <a:lnTo>
                        <a:pt x="236" y="68"/>
                      </a:lnTo>
                      <a:lnTo>
                        <a:pt x="244" y="57"/>
                      </a:lnTo>
                      <a:lnTo>
                        <a:pt x="276" y="64"/>
                      </a:lnTo>
                      <a:lnTo>
                        <a:pt x="296" y="60"/>
                      </a:lnTo>
                      <a:lnTo>
                        <a:pt x="310" y="39"/>
                      </a:lnTo>
                      <a:lnTo>
                        <a:pt x="310" y="39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45" name="Panama" descr="{&quot;Key&quot;:&quot;panama&quot;,&quot;Name&quot;:&quot;Panam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5CEE6C88-3FC8-5050-9EA4-8E47227DFD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6437" y="4121151"/>
                  <a:ext cx="188912" cy="90488"/>
                </a:xfrm>
                <a:custGeom>
                  <a:avLst/>
                  <a:gdLst>
                    <a:gd name="T0" fmla="*/ 117 w 119"/>
                    <a:gd name="T1" fmla="*/ 22 h 57"/>
                    <a:gd name="T2" fmla="*/ 110 w 119"/>
                    <a:gd name="T3" fmla="*/ 15 h 57"/>
                    <a:gd name="T4" fmla="*/ 103 w 119"/>
                    <a:gd name="T5" fmla="*/ 8 h 57"/>
                    <a:gd name="T6" fmla="*/ 94 w 119"/>
                    <a:gd name="T7" fmla="*/ 4 h 57"/>
                    <a:gd name="T8" fmla="*/ 83 w 119"/>
                    <a:gd name="T9" fmla="*/ 3 h 57"/>
                    <a:gd name="T10" fmla="*/ 84 w 119"/>
                    <a:gd name="T11" fmla="*/ 1 h 57"/>
                    <a:gd name="T12" fmla="*/ 73 w 119"/>
                    <a:gd name="T13" fmla="*/ 0 h 57"/>
                    <a:gd name="T14" fmla="*/ 65 w 119"/>
                    <a:gd name="T15" fmla="*/ 7 h 57"/>
                    <a:gd name="T16" fmla="*/ 52 w 119"/>
                    <a:gd name="T17" fmla="*/ 12 h 57"/>
                    <a:gd name="T18" fmla="*/ 43 w 119"/>
                    <a:gd name="T19" fmla="*/ 17 h 57"/>
                    <a:gd name="T20" fmla="*/ 32 w 119"/>
                    <a:gd name="T21" fmla="*/ 19 h 57"/>
                    <a:gd name="T22" fmla="*/ 27 w 119"/>
                    <a:gd name="T23" fmla="*/ 14 h 57"/>
                    <a:gd name="T24" fmla="*/ 25 w 119"/>
                    <a:gd name="T25" fmla="*/ 15 h 57"/>
                    <a:gd name="T26" fmla="*/ 17 w 119"/>
                    <a:gd name="T27" fmla="*/ 14 h 57"/>
                    <a:gd name="T28" fmla="*/ 17 w 119"/>
                    <a:gd name="T29" fmla="*/ 9 h 57"/>
                    <a:gd name="T30" fmla="*/ 10 w 119"/>
                    <a:gd name="T31" fmla="*/ 0 h 57"/>
                    <a:gd name="T32" fmla="*/ 2 w 119"/>
                    <a:gd name="T33" fmla="*/ 3 h 57"/>
                    <a:gd name="T34" fmla="*/ 2 w 119"/>
                    <a:gd name="T35" fmla="*/ 13 h 57"/>
                    <a:gd name="T36" fmla="*/ 5 w 119"/>
                    <a:gd name="T37" fmla="*/ 16 h 57"/>
                    <a:gd name="T38" fmla="*/ 3 w 119"/>
                    <a:gd name="T39" fmla="*/ 18 h 57"/>
                    <a:gd name="T40" fmla="*/ 3 w 119"/>
                    <a:gd name="T41" fmla="*/ 23 h 57"/>
                    <a:gd name="T42" fmla="*/ 1 w 119"/>
                    <a:gd name="T43" fmla="*/ 28 h 57"/>
                    <a:gd name="T44" fmla="*/ 0 w 119"/>
                    <a:gd name="T45" fmla="*/ 32 h 57"/>
                    <a:gd name="T46" fmla="*/ 2 w 119"/>
                    <a:gd name="T47" fmla="*/ 36 h 57"/>
                    <a:gd name="T48" fmla="*/ 3 w 119"/>
                    <a:gd name="T49" fmla="*/ 31 h 57"/>
                    <a:gd name="T50" fmla="*/ 12 w 119"/>
                    <a:gd name="T51" fmla="*/ 31 h 57"/>
                    <a:gd name="T52" fmla="*/ 17 w 119"/>
                    <a:gd name="T53" fmla="*/ 33 h 57"/>
                    <a:gd name="T54" fmla="*/ 26 w 119"/>
                    <a:gd name="T55" fmla="*/ 35 h 57"/>
                    <a:gd name="T56" fmla="*/ 30 w 119"/>
                    <a:gd name="T57" fmla="*/ 44 h 57"/>
                    <a:gd name="T58" fmla="*/ 36 w 119"/>
                    <a:gd name="T59" fmla="*/ 46 h 57"/>
                    <a:gd name="T60" fmla="*/ 39 w 119"/>
                    <a:gd name="T61" fmla="*/ 42 h 57"/>
                    <a:gd name="T62" fmla="*/ 42 w 119"/>
                    <a:gd name="T63" fmla="*/ 57 h 57"/>
                    <a:gd name="T64" fmla="*/ 52 w 119"/>
                    <a:gd name="T65" fmla="*/ 56 h 57"/>
                    <a:gd name="T66" fmla="*/ 55 w 119"/>
                    <a:gd name="T67" fmla="*/ 52 h 57"/>
                    <a:gd name="T68" fmla="*/ 60 w 119"/>
                    <a:gd name="T69" fmla="*/ 48 h 57"/>
                    <a:gd name="T70" fmla="*/ 51 w 119"/>
                    <a:gd name="T71" fmla="*/ 36 h 57"/>
                    <a:gd name="T72" fmla="*/ 54 w 119"/>
                    <a:gd name="T73" fmla="*/ 31 h 57"/>
                    <a:gd name="T74" fmla="*/ 59 w 119"/>
                    <a:gd name="T75" fmla="*/ 29 h 57"/>
                    <a:gd name="T76" fmla="*/ 67 w 119"/>
                    <a:gd name="T77" fmla="*/ 24 h 57"/>
                    <a:gd name="T78" fmla="*/ 72 w 119"/>
                    <a:gd name="T79" fmla="*/ 15 h 57"/>
                    <a:gd name="T80" fmla="*/ 81 w 119"/>
                    <a:gd name="T81" fmla="*/ 14 h 57"/>
                    <a:gd name="T82" fmla="*/ 91 w 119"/>
                    <a:gd name="T83" fmla="*/ 21 h 57"/>
                    <a:gd name="T84" fmla="*/ 95 w 119"/>
                    <a:gd name="T85" fmla="*/ 28 h 57"/>
                    <a:gd name="T86" fmla="*/ 100 w 119"/>
                    <a:gd name="T87" fmla="*/ 30 h 57"/>
                    <a:gd name="T88" fmla="*/ 94 w 119"/>
                    <a:gd name="T89" fmla="*/ 37 h 57"/>
                    <a:gd name="T90" fmla="*/ 98 w 119"/>
                    <a:gd name="T91" fmla="*/ 50 h 57"/>
                    <a:gd name="T92" fmla="*/ 104 w 119"/>
                    <a:gd name="T93" fmla="*/ 57 h 57"/>
                    <a:gd name="T94" fmla="*/ 108 w 119"/>
                    <a:gd name="T95" fmla="*/ 44 h 57"/>
                    <a:gd name="T96" fmla="*/ 115 w 119"/>
                    <a:gd name="T97" fmla="*/ 46 h 57"/>
                    <a:gd name="T98" fmla="*/ 119 w 119"/>
                    <a:gd name="T99" fmla="*/ 40 h 57"/>
                    <a:gd name="T100" fmla="*/ 115 w 119"/>
                    <a:gd name="T101" fmla="*/ 26 h 57"/>
                    <a:gd name="T102" fmla="*/ 117 w 119"/>
                    <a:gd name="T103" fmla="*/ 22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19" h="57">
                      <a:moveTo>
                        <a:pt x="117" y="22"/>
                      </a:moveTo>
                      <a:lnTo>
                        <a:pt x="110" y="15"/>
                      </a:lnTo>
                      <a:lnTo>
                        <a:pt x="103" y="8"/>
                      </a:lnTo>
                      <a:lnTo>
                        <a:pt x="94" y="4"/>
                      </a:lnTo>
                      <a:lnTo>
                        <a:pt x="83" y="3"/>
                      </a:lnTo>
                      <a:lnTo>
                        <a:pt x="84" y="1"/>
                      </a:lnTo>
                      <a:lnTo>
                        <a:pt x="73" y="0"/>
                      </a:lnTo>
                      <a:lnTo>
                        <a:pt x="65" y="7"/>
                      </a:lnTo>
                      <a:lnTo>
                        <a:pt x="52" y="12"/>
                      </a:lnTo>
                      <a:lnTo>
                        <a:pt x="43" y="17"/>
                      </a:lnTo>
                      <a:lnTo>
                        <a:pt x="32" y="19"/>
                      </a:lnTo>
                      <a:lnTo>
                        <a:pt x="27" y="14"/>
                      </a:lnTo>
                      <a:lnTo>
                        <a:pt x="25" y="15"/>
                      </a:lnTo>
                      <a:lnTo>
                        <a:pt x="17" y="14"/>
                      </a:lnTo>
                      <a:lnTo>
                        <a:pt x="17" y="9"/>
                      </a:lnTo>
                      <a:lnTo>
                        <a:pt x="10" y="0"/>
                      </a:lnTo>
                      <a:lnTo>
                        <a:pt x="2" y="3"/>
                      </a:lnTo>
                      <a:lnTo>
                        <a:pt x="2" y="13"/>
                      </a:lnTo>
                      <a:lnTo>
                        <a:pt x="5" y="16"/>
                      </a:lnTo>
                      <a:lnTo>
                        <a:pt x="3" y="18"/>
                      </a:lnTo>
                      <a:lnTo>
                        <a:pt x="3" y="23"/>
                      </a:lnTo>
                      <a:lnTo>
                        <a:pt x="1" y="28"/>
                      </a:lnTo>
                      <a:lnTo>
                        <a:pt x="0" y="32"/>
                      </a:lnTo>
                      <a:lnTo>
                        <a:pt x="2" y="36"/>
                      </a:lnTo>
                      <a:lnTo>
                        <a:pt x="3" y="31"/>
                      </a:lnTo>
                      <a:lnTo>
                        <a:pt x="12" y="31"/>
                      </a:lnTo>
                      <a:lnTo>
                        <a:pt x="17" y="33"/>
                      </a:lnTo>
                      <a:lnTo>
                        <a:pt x="26" y="35"/>
                      </a:lnTo>
                      <a:lnTo>
                        <a:pt x="30" y="44"/>
                      </a:lnTo>
                      <a:lnTo>
                        <a:pt x="36" y="46"/>
                      </a:lnTo>
                      <a:lnTo>
                        <a:pt x="39" y="42"/>
                      </a:lnTo>
                      <a:lnTo>
                        <a:pt x="42" y="57"/>
                      </a:lnTo>
                      <a:lnTo>
                        <a:pt x="52" y="56"/>
                      </a:lnTo>
                      <a:lnTo>
                        <a:pt x="55" y="52"/>
                      </a:lnTo>
                      <a:lnTo>
                        <a:pt x="60" y="48"/>
                      </a:lnTo>
                      <a:lnTo>
                        <a:pt x="51" y="36"/>
                      </a:lnTo>
                      <a:lnTo>
                        <a:pt x="54" y="31"/>
                      </a:lnTo>
                      <a:lnTo>
                        <a:pt x="59" y="29"/>
                      </a:lnTo>
                      <a:lnTo>
                        <a:pt x="67" y="24"/>
                      </a:lnTo>
                      <a:lnTo>
                        <a:pt x="72" y="15"/>
                      </a:lnTo>
                      <a:lnTo>
                        <a:pt x="81" y="14"/>
                      </a:lnTo>
                      <a:lnTo>
                        <a:pt x="91" y="21"/>
                      </a:lnTo>
                      <a:lnTo>
                        <a:pt x="95" y="28"/>
                      </a:lnTo>
                      <a:lnTo>
                        <a:pt x="100" y="30"/>
                      </a:lnTo>
                      <a:lnTo>
                        <a:pt x="94" y="37"/>
                      </a:lnTo>
                      <a:lnTo>
                        <a:pt x="98" y="50"/>
                      </a:lnTo>
                      <a:lnTo>
                        <a:pt x="104" y="57"/>
                      </a:lnTo>
                      <a:lnTo>
                        <a:pt x="108" y="44"/>
                      </a:lnTo>
                      <a:lnTo>
                        <a:pt x="115" y="46"/>
                      </a:lnTo>
                      <a:lnTo>
                        <a:pt x="119" y="40"/>
                      </a:lnTo>
                      <a:lnTo>
                        <a:pt x="115" y="26"/>
                      </a:lnTo>
                      <a:lnTo>
                        <a:pt x="117" y="2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46" name="Peru" descr="{&quot;Key&quot;:&quot;peru&quot;,&quot;Name&quot;:&quot;Peru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3BC91DB-6F9E-9180-556B-0A8C51C785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92475" y="4484688"/>
                  <a:ext cx="438150" cy="690563"/>
                </a:xfrm>
                <a:custGeom>
                  <a:avLst/>
                  <a:gdLst>
                    <a:gd name="T0" fmla="*/ 230 w 276"/>
                    <a:gd name="T1" fmla="*/ 88 h 435"/>
                    <a:gd name="T2" fmla="*/ 237 w 276"/>
                    <a:gd name="T3" fmla="*/ 64 h 435"/>
                    <a:gd name="T4" fmla="*/ 208 w 276"/>
                    <a:gd name="T5" fmla="*/ 54 h 435"/>
                    <a:gd name="T6" fmla="*/ 189 w 276"/>
                    <a:gd name="T7" fmla="*/ 57 h 435"/>
                    <a:gd name="T8" fmla="*/ 160 w 276"/>
                    <a:gd name="T9" fmla="*/ 29 h 435"/>
                    <a:gd name="T10" fmla="*/ 143 w 276"/>
                    <a:gd name="T11" fmla="*/ 11 h 435"/>
                    <a:gd name="T12" fmla="*/ 124 w 276"/>
                    <a:gd name="T13" fmla="*/ 2 h 435"/>
                    <a:gd name="T14" fmla="*/ 121 w 276"/>
                    <a:gd name="T15" fmla="*/ 36 h 435"/>
                    <a:gd name="T16" fmla="*/ 73 w 276"/>
                    <a:gd name="T17" fmla="*/ 70 h 435"/>
                    <a:gd name="T18" fmla="*/ 58 w 276"/>
                    <a:gd name="T19" fmla="*/ 107 h 435"/>
                    <a:gd name="T20" fmla="*/ 37 w 276"/>
                    <a:gd name="T21" fmla="*/ 105 h 435"/>
                    <a:gd name="T22" fmla="*/ 19 w 276"/>
                    <a:gd name="T23" fmla="*/ 104 h 435"/>
                    <a:gd name="T24" fmla="*/ 25 w 276"/>
                    <a:gd name="T25" fmla="*/ 90 h 435"/>
                    <a:gd name="T26" fmla="*/ 5 w 276"/>
                    <a:gd name="T27" fmla="*/ 95 h 435"/>
                    <a:gd name="T28" fmla="*/ 11 w 276"/>
                    <a:gd name="T29" fmla="*/ 135 h 435"/>
                    <a:gd name="T30" fmla="*/ 19 w 276"/>
                    <a:gd name="T31" fmla="*/ 154 h 435"/>
                    <a:gd name="T32" fmla="*/ 44 w 276"/>
                    <a:gd name="T33" fmla="*/ 187 h 435"/>
                    <a:gd name="T34" fmla="*/ 75 w 276"/>
                    <a:gd name="T35" fmla="*/ 246 h 435"/>
                    <a:gd name="T36" fmla="*/ 118 w 276"/>
                    <a:gd name="T37" fmla="*/ 320 h 435"/>
                    <a:gd name="T38" fmla="*/ 126 w 276"/>
                    <a:gd name="T39" fmla="*/ 348 h 435"/>
                    <a:gd name="T40" fmla="*/ 184 w 276"/>
                    <a:gd name="T41" fmla="*/ 388 h 435"/>
                    <a:gd name="T42" fmla="*/ 229 w 276"/>
                    <a:gd name="T43" fmla="*/ 421 h 435"/>
                    <a:gd name="T44" fmla="*/ 261 w 276"/>
                    <a:gd name="T45" fmla="*/ 429 h 435"/>
                    <a:gd name="T46" fmla="*/ 276 w 276"/>
                    <a:gd name="T47" fmla="*/ 391 h 435"/>
                    <a:gd name="T48" fmla="*/ 270 w 276"/>
                    <a:gd name="T49" fmla="*/ 363 h 435"/>
                    <a:gd name="T50" fmla="*/ 272 w 276"/>
                    <a:gd name="T51" fmla="*/ 342 h 435"/>
                    <a:gd name="T52" fmla="*/ 271 w 276"/>
                    <a:gd name="T53" fmla="*/ 306 h 435"/>
                    <a:gd name="T54" fmla="*/ 255 w 276"/>
                    <a:gd name="T55" fmla="*/ 259 h 435"/>
                    <a:gd name="T56" fmla="*/ 234 w 276"/>
                    <a:gd name="T57" fmla="*/ 261 h 435"/>
                    <a:gd name="T58" fmla="*/ 216 w 276"/>
                    <a:gd name="T59" fmla="*/ 238 h 435"/>
                    <a:gd name="T60" fmla="*/ 189 w 276"/>
                    <a:gd name="T61" fmla="*/ 225 h 435"/>
                    <a:gd name="T62" fmla="*/ 180 w 276"/>
                    <a:gd name="T63" fmla="*/ 213 h 435"/>
                    <a:gd name="T64" fmla="*/ 157 w 276"/>
                    <a:gd name="T65" fmla="*/ 178 h 435"/>
                    <a:gd name="T66" fmla="*/ 163 w 276"/>
                    <a:gd name="T67" fmla="*/ 164 h 435"/>
                    <a:gd name="T68" fmla="*/ 172 w 276"/>
                    <a:gd name="T69" fmla="*/ 144 h 435"/>
                    <a:gd name="T70" fmla="*/ 179 w 276"/>
                    <a:gd name="T71" fmla="*/ 124 h 435"/>
                    <a:gd name="T72" fmla="*/ 219 w 276"/>
                    <a:gd name="T73" fmla="*/ 104 h 435"/>
                    <a:gd name="T74" fmla="*/ 241 w 276"/>
                    <a:gd name="T75" fmla="*/ 101 h 4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76" h="435">
                      <a:moveTo>
                        <a:pt x="241" y="101"/>
                      </a:moveTo>
                      <a:lnTo>
                        <a:pt x="230" y="88"/>
                      </a:lnTo>
                      <a:lnTo>
                        <a:pt x="224" y="88"/>
                      </a:lnTo>
                      <a:lnTo>
                        <a:pt x="237" y="64"/>
                      </a:lnTo>
                      <a:lnTo>
                        <a:pt x="220" y="53"/>
                      </a:lnTo>
                      <a:lnTo>
                        <a:pt x="208" y="54"/>
                      </a:lnTo>
                      <a:lnTo>
                        <a:pt x="200" y="51"/>
                      </a:lnTo>
                      <a:lnTo>
                        <a:pt x="189" y="57"/>
                      </a:lnTo>
                      <a:lnTo>
                        <a:pt x="173" y="54"/>
                      </a:lnTo>
                      <a:lnTo>
                        <a:pt x="160" y="29"/>
                      </a:lnTo>
                      <a:lnTo>
                        <a:pt x="150" y="23"/>
                      </a:lnTo>
                      <a:lnTo>
                        <a:pt x="143" y="11"/>
                      </a:lnTo>
                      <a:lnTo>
                        <a:pt x="129" y="0"/>
                      </a:lnTo>
                      <a:lnTo>
                        <a:pt x="124" y="2"/>
                      </a:lnTo>
                      <a:lnTo>
                        <a:pt x="128" y="21"/>
                      </a:lnTo>
                      <a:lnTo>
                        <a:pt x="121" y="36"/>
                      </a:lnTo>
                      <a:lnTo>
                        <a:pt x="99" y="61"/>
                      </a:lnTo>
                      <a:lnTo>
                        <a:pt x="73" y="70"/>
                      </a:lnTo>
                      <a:lnTo>
                        <a:pt x="61" y="91"/>
                      </a:lnTo>
                      <a:lnTo>
                        <a:pt x="58" y="107"/>
                      </a:lnTo>
                      <a:lnTo>
                        <a:pt x="46" y="117"/>
                      </a:lnTo>
                      <a:lnTo>
                        <a:pt x="37" y="105"/>
                      </a:lnTo>
                      <a:lnTo>
                        <a:pt x="29" y="102"/>
                      </a:lnTo>
                      <a:lnTo>
                        <a:pt x="19" y="104"/>
                      </a:lnTo>
                      <a:lnTo>
                        <a:pt x="19" y="95"/>
                      </a:lnTo>
                      <a:lnTo>
                        <a:pt x="25" y="90"/>
                      </a:lnTo>
                      <a:lnTo>
                        <a:pt x="22" y="80"/>
                      </a:lnTo>
                      <a:lnTo>
                        <a:pt x="5" y="95"/>
                      </a:lnTo>
                      <a:lnTo>
                        <a:pt x="0" y="111"/>
                      </a:lnTo>
                      <a:lnTo>
                        <a:pt x="11" y="135"/>
                      </a:lnTo>
                      <a:lnTo>
                        <a:pt x="4" y="145"/>
                      </a:lnTo>
                      <a:lnTo>
                        <a:pt x="19" y="154"/>
                      </a:lnTo>
                      <a:lnTo>
                        <a:pt x="36" y="170"/>
                      </a:lnTo>
                      <a:lnTo>
                        <a:pt x="44" y="187"/>
                      </a:lnTo>
                      <a:lnTo>
                        <a:pt x="53" y="198"/>
                      </a:lnTo>
                      <a:lnTo>
                        <a:pt x="75" y="246"/>
                      </a:lnTo>
                      <a:lnTo>
                        <a:pt x="99" y="290"/>
                      </a:lnTo>
                      <a:lnTo>
                        <a:pt x="118" y="320"/>
                      </a:lnTo>
                      <a:lnTo>
                        <a:pt x="115" y="327"/>
                      </a:lnTo>
                      <a:lnTo>
                        <a:pt x="126" y="348"/>
                      </a:lnTo>
                      <a:lnTo>
                        <a:pt x="143" y="362"/>
                      </a:lnTo>
                      <a:lnTo>
                        <a:pt x="184" y="388"/>
                      </a:lnTo>
                      <a:lnTo>
                        <a:pt x="227" y="411"/>
                      </a:lnTo>
                      <a:lnTo>
                        <a:pt x="229" y="421"/>
                      </a:lnTo>
                      <a:lnTo>
                        <a:pt x="251" y="435"/>
                      </a:lnTo>
                      <a:lnTo>
                        <a:pt x="261" y="429"/>
                      </a:lnTo>
                      <a:lnTo>
                        <a:pt x="266" y="417"/>
                      </a:lnTo>
                      <a:lnTo>
                        <a:pt x="276" y="391"/>
                      </a:lnTo>
                      <a:lnTo>
                        <a:pt x="266" y="371"/>
                      </a:lnTo>
                      <a:lnTo>
                        <a:pt x="270" y="363"/>
                      </a:lnTo>
                      <a:lnTo>
                        <a:pt x="266" y="354"/>
                      </a:lnTo>
                      <a:lnTo>
                        <a:pt x="272" y="342"/>
                      </a:lnTo>
                      <a:lnTo>
                        <a:pt x="271" y="322"/>
                      </a:lnTo>
                      <a:lnTo>
                        <a:pt x="271" y="306"/>
                      </a:lnTo>
                      <a:lnTo>
                        <a:pt x="275" y="297"/>
                      </a:lnTo>
                      <a:lnTo>
                        <a:pt x="255" y="259"/>
                      </a:lnTo>
                      <a:lnTo>
                        <a:pt x="243" y="264"/>
                      </a:lnTo>
                      <a:lnTo>
                        <a:pt x="234" y="261"/>
                      </a:lnTo>
                      <a:lnTo>
                        <a:pt x="233" y="224"/>
                      </a:lnTo>
                      <a:lnTo>
                        <a:pt x="216" y="238"/>
                      </a:lnTo>
                      <a:lnTo>
                        <a:pt x="199" y="237"/>
                      </a:lnTo>
                      <a:lnTo>
                        <a:pt x="189" y="225"/>
                      </a:lnTo>
                      <a:lnTo>
                        <a:pt x="176" y="224"/>
                      </a:lnTo>
                      <a:lnTo>
                        <a:pt x="180" y="213"/>
                      </a:lnTo>
                      <a:lnTo>
                        <a:pt x="167" y="199"/>
                      </a:lnTo>
                      <a:lnTo>
                        <a:pt x="157" y="178"/>
                      </a:lnTo>
                      <a:lnTo>
                        <a:pt x="163" y="174"/>
                      </a:lnTo>
                      <a:lnTo>
                        <a:pt x="163" y="164"/>
                      </a:lnTo>
                      <a:lnTo>
                        <a:pt x="175" y="156"/>
                      </a:lnTo>
                      <a:lnTo>
                        <a:pt x="172" y="144"/>
                      </a:lnTo>
                      <a:lnTo>
                        <a:pt x="177" y="136"/>
                      </a:lnTo>
                      <a:lnTo>
                        <a:pt x="179" y="124"/>
                      </a:lnTo>
                      <a:lnTo>
                        <a:pt x="202" y="109"/>
                      </a:lnTo>
                      <a:lnTo>
                        <a:pt x="219" y="104"/>
                      </a:lnTo>
                      <a:lnTo>
                        <a:pt x="222" y="100"/>
                      </a:lnTo>
                      <a:lnTo>
                        <a:pt x="241" y="101"/>
                      </a:lnTo>
                      <a:lnTo>
                        <a:pt x="241" y="10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47" name="The Philippines" descr="{&quot;Key&quot;:&quot;the philippines&quot;,&quot;Name&quot;:&quot;The Philippine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5417FC1A-47AF-B92B-4A6B-064218BB277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891712" y="3786188"/>
                  <a:ext cx="314325" cy="487363"/>
                </a:xfrm>
                <a:custGeom>
                  <a:avLst/>
                  <a:gdLst>
                    <a:gd name="T0" fmla="*/ 191 w 198"/>
                    <a:gd name="T1" fmla="*/ 230 h 307"/>
                    <a:gd name="T2" fmla="*/ 170 w 198"/>
                    <a:gd name="T3" fmla="*/ 207 h 307"/>
                    <a:gd name="T4" fmla="*/ 158 w 198"/>
                    <a:gd name="T5" fmla="*/ 226 h 307"/>
                    <a:gd name="T6" fmla="*/ 140 w 198"/>
                    <a:gd name="T7" fmla="*/ 243 h 307"/>
                    <a:gd name="T8" fmla="*/ 122 w 198"/>
                    <a:gd name="T9" fmla="*/ 241 h 307"/>
                    <a:gd name="T10" fmla="*/ 101 w 198"/>
                    <a:gd name="T11" fmla="*/ 268 h 307"/>
                    <a:gd name="T12" fmla="*/ 120 w 198"/>
                    <a:gd name="T13" fmla="*/ 262 h 307"/>
                    <a:gd name="T14" fmla="*/ 136 w 198"/>
                    <a:gd name="T15" fmla="*/ 253 h 307"/>
                    <a:gd name="T16" fmla="*/ 144 w 198"/>
                    <a:gd name="T17" fmla="*/ 276 h 307"/>
                    <a:gd name="T18" fmla="*/ 177 w 198"/>
                    <a:gd name="T19" fmla="*/ 307 h 307"/>
                    <a:gd name="T20" fmla="*/ 174 w 198"/>
                    <a:gd name="T21" fmla="*/ 278 h 307"/>
                    <a:gd name="T22" fmla="*/ 193 w 198"/>
                    <a:gd name="T23" fmla="*/ 290 h 307"/>
                    <a:gd name="T24" fmla="*/ 196 w 198"/>
                    <a:gd name="T25" fmla="*/ 255 h 307"/>
                    <a:gd name="T26" fmla="*/ 193 w 198"/>
                    <a:gd name="T27" fmla="*/ 239 h 307"/>
                    <a:gd name="T28" fmla="*/ 138 w 198"/>
                    <a:gd name="T29" fmla="*/ 172 h 307"/>
                    <a:gd name="T30" fmla="*/ 127 w 198"/>
                    <a:gd name="T31" fmla="*/ 179 h 307"/>
                    <a:gd name="T32" fmla="*/ 115 w 198"/>
                    <a:gd name="T33" fmla="*/ 196 h 307"/>
                    <a:gd name="T34" fmla="*/ 107 w 198"/>
                    <a:gd name="T35" fmla="*/ 209 h 307"/>
                    <a:gd name="T36" fmla="*/ 127 w 198"/>
                    <a:gd name="T37" fmla="*/ 218 h 307"/>
                    <a:gd name="T38" fmla="*/ 138 w 198"/>
                    <a:gd name="T39" fmla="*/ 195 h 307"/>
                    <a:gd name="T40" fmla="*/ 26 w 198"/>
                    <a:gd name="T41" fmla="*/ 218 h 307"/>
                    <a:gd name="T42" fmla="*/ 49 w 198"/>
                    <a:gd name="T43" fmla="*/ 188 h 307"/>
                    <a:gd name="T44" fmla="*/ 34 w 198"/>
                    <a:gd name="T45" fmla="*/ 192 h 307"/>
                    <a:gd name="T46" fmla="*/ 10 w 198"/>
                    <a:gd name="T47" fmla="*/ 224 h 307"/>
                    <a:gd name="T48" fmla="*/ 26 w 198"/>
                    <a:gd name="T49" fmla="*/ 218 h 307"/>
                    <a:gd name="T50" fmla="*/ 92 w 198"/>
                    <a:gd name="T51" fmla="*/ 156 h 307"/>
                    <a:gd name="T52" fmla="*/ 96 w 198"/>
                    <a:gd name="T53" fmla="*/ 180 h 307"/>
                    <a:gd name="T54" fmla="*/ 110 w 198"/>
                    <a:gd name="T55" fmla="*/ 183 h 307"/>
                    <a:gd name="T56" fmla="*/ 118 w 198"/>
                    <a:gd name="T57" fmla="*/ 164 h 307"/>
                    <a:gd name="T58" fmla="*/ 92 w 198"/>
                    <a:gd name="T59" fmla="*/ 156 h 307"/>
                    <a:gd name="T60" fmla="*/ 166 w 198"/>
                    <a:gd name="T61" fmla="*/ 150 h 307"/>
                    <a:gd name="T62" fmla="*/ 139 w 198"/>
                    <a:gd name="T63" fmla="*/ 141 h 307"/>
                    <a:gd name="T64" fmla="*/ 155 w 198"/>
                    <a:gd name="T65" fmla="*/ 168 h 307"/>
                    <a:gd name="T66" fmla="*/ 148 w 198"/>
                    <a:gd name="T67" fmla="*/ 181 h 307"/>
                    <a:gd name="T68" fmla="*/ 156 w 198"/>
                    <a:gd name="T69" fmla="*/ 198 h 307"/>
                    <a:gd name="T70" fmla="*/ 159 w 198"/>
                    <a:gd name="T71" fmla="*/ 178 h 307"/>
                    <a:gd name="T72" fmla="*/ 175 w 198"/>
                    <a:gd name="T73" fmla="*/ 177 h 307"/>
                    <a:gd name="T74" fmla="*/ 166 w 198"/>
                    <a:gd name="T75" fmla="*/ 150 h 307"/>
                    <a:gd name="T76" fmla="*/ 72 w 198"/>
                    <a:gd name="T77" fmla="*/ 120 h 307"/>
                    <a:gd name="T78" fmla="*/ 68 w 198"/>
                    <a:gd name="T79" fmla="*/ 137 h 307"/>
                    <a:gd name="T80" fmla="*/ 81 w 198"/>
                    <a:gd name="T81" fmla="*/ 128 h 307"/>
                    <a:gd name="T82" fmla="*/ 56 w 198"/>
                    <a:gd name="T83" fmla="*/ 0 h 307"/>
                    <a:gd name="T84" fmla="*/ 41 w 198"/>
                    <a:gd name="T85" fmla="*/ 21 h 307"/>
                    <a:gd name="T86" fmla="*/ 36 w 198"/>
                    <a:gd name="T87" fmla="*/ 50 h 307"/>
                    <a:gd name="T88" fmla="*/ 44 w 198"/>
                    <a:gd name="T89" fmla="*/ 84 h 307"/>
                    <a:gd name="T90" fmla="*/ 58 w 198"/>
                    <a:gd name="T91" fmla="*/ 88 h 307"/>
                    <a:gd name="T92" fmla="*/ 59 w 198"/>
                    <a:gd name="T93" fmla="*/ 100 h 307"/>
                    <a:gd name="T94" fmla="*/ 70 w 198"/>
                    <a:gd name="T95" fmla="*/ 115 h 307"/>
                    <a:gd name="T96" fmla="*/ 104 w 198"/>
                    <a:gd name="T97" fmla="*/ 126 h 307"/>
                    <a:gd name="T98" fmla="*/ 118 w 198"/>
                    <a:gd name="T99" fmla="*/ 129 h 307"/>
                    <a:gd name="T100" fmla="*/ 137 w 198"/>
                    <a:gd name="T101" fmla="*/ 130 h 307"/>
                    <a:gd name="T102" fmla="*/ 129 w 198"/>
                    <a:gd name="T103" fmla="*/ 112 h 307"/>
                    <a:gd name="T104" fmla="*/ 93 w 198"/>
                    <a:gd name="T105" fmla="*/ 101 h 307"/>
                    <a:gd name="T106" fmla="*/ 73 w 198"/>
                    <a:gd name="T107" fmla="*/ 80 h 307"/>
                    <a:gd name="T108" fmla="*/ 85 w 198"/>
                    <a:gd name="T109" fmla="*/ 53 h 307"/>
                    <a:gd name="T110" fmla="*/ 77 w 198"/>
                    <a:gd name="T111" fmla="*/ 15 h 307"/>
                    <a:gd name="T112" fmla="*/ 76 w 198"/>
                    <a:gd name="T113" fmla="*/ 0 h 307"/>
                    <a:gd name="T114" fmla="*/ 56 w 198"/>
                    <a:gd name="T115" fmla="*/ 0 h 3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98" h="307">
                      <a:moveTo>
                        <a:pt x="193" y="239"/>
                      </a:moveTo>
                      <a:lnTo>
                        <a:pt x="191" y="230"/>
                      </a:lnTo>
                      <a:lnTo>
                        <a:pt x="188" y="218"/>
                      </a:lnTo>
                      <a:lnTo>
                        <a:pt x="170" y="207"/>
                      </a:lnTo>
                      <a:lnTo>
                        <a:pt x="173" y="225"/>
                      </a:lnTo>
                      <a:lnTo>
                        <a:pt x="158" y="226"/>
                      </a:lnTo>
                      <a:lnTo>
                        <a:pt x="155" y="237"/>
                      </a:lnTo>
                      <a:lnTo>
                        <a:pt x="140" y="243"/>
                      </a:lnTo>
                      <a:lnTo>
                        <a:pt x="132" y="233"/>
                      </a:lnTo>
                      <a:lnTo>
                        <a:pt x="122" y="241"/>
                      </a:lnTo>
                      <a:lnTo>
                        <a:pt x="109" y="248"/>
                      </a:lnTo>
                      <a:lnTo>
                        <a:pt x="101" y="268"/>
                      </a:lnTo>
                      <a:lnTo>
                        <a:pt x="106" y="275"/>
                      </a:lnTo>
                      <a:lnTo>
                        <a:pt x="120" y="262"/>
                      </a:lnTo>
                      <a:lnTo>
                        <a:pt x="130" y="263"/>
                      </a:lnTo>
                      <a:lnTo>
                        <a:pt x="136" y="253"/>
                      </a:lnTo>
                      <a:lnTo>
                        <a:pt x="150" y="264"/>
                      </a:lnTo>
                      <a:lnTo>
                        <a:pt x="144" y="276"/>
                      </a:lnTo>
                      <a:lnTo>
                        <a:pt x="152" y="293"/>
                      </a:lnTo>
                      <a:lnTo>
                        <a:pt x="177" y="307"/>
                      </a:lnTo>
                      <a:lnTo>
                        <a:pt x="182" y="296"/>
                      </a:lnTo>
                      <a:lnTo>
                        <a:pt x="174" y="278"/>
                      </a:lnTo>
                      <a:lnTo>
                        <a:pt x="183" y="266"/>
                      </a:lnTo>
                      <a:lnTo>
                        <a:pt x="193" y="290"/>
                      </a:lnTo>
                      <a:lnTo>
                        <a:pt x="198" y="268"/>
                      </a:lnTo>
                      <a:lnTo>
                        <a:pt x="196" y="255"/>
                      </a:lnTo>
                      <a:lnTo>
                        <a:pt x="193" y="239"/>
                      </a:lnTo>
                      <a:lnTo>
                        <a:pt x="193" y="239"/>
                      </a:lnTo>
                      <a:close/>
                      <a:moveTo>
                        <a:pt x="138" y="195"/>
                      </a:moveTo>
                      <a:lnTo>
                        <a:pt x="138" y="172"/>
                      </a:lnTo>
                      <a:lnTo>
                        <a:pt x="125" y="195"/>
                      </a:lnTo>
                      <a:lnTo>
                        <a:pt x="127" y="179"/>
                      </a:lnTo>
                      <a:lnTo>
                        <a:pt x="116" y="181"/>
                      </a:lnTo>
                      <a:lnTo>
                        <a:pt x="115" y="196"/>
                      </a:lnTo>
                      <a:lnTo>
                        <a:pt x="110" y="202"/>
                      </a:lnTo>
                      <a:lnTo>
                        <a:pt x="107" y="209"/>
                      </a:lnTo>
                      <a:lnTo>
                        <a:pt x="121" y="225"/>
                      </a:lnTo>
                      <a:lnTo>
                        <a:pt x="127" y="218"/>
                      </a:lnTo>
                      <a:lnTo>
                        <a:pt x="132" y="203"/>
                      </a:lnTo>
                      <a:lnTo>
                        <a:pt x="138" y="195"/>
                      </a:lnTo>
                      <a:lnTo>
                        <a:pt x="138" y="195"/>
                      </a:lnTo>
                      <a:close/>
                      <a:moveTo>
                        <a:pt x="26" y="218"/>
                      </a:moveTo>
                      <a:lnTo>
                        <a:pt x="36" y="201"/>
                      </a:lnTo>
                      <a:lnTo>
                        <a:pt x="49" y="188"/>
                      </a:lnTo>
                      <a:lnTo>
                        <a:pt x="43" y="169"/>
                      </a:lnTo>
                      <a:lnTo>
                        <a:pt x="34" y="192"/>
                      </a:lnTo>
                      <a:lnTo>
                        <a:pt x="24" y="209"/>
                      </a:lnTo>
                      <a:lnTo>
                        <a:pt x="10" y="224"/>
                      </a:lnTo>
                      <a:lnTo>
                        <a:pt x="0" y="240"/>
                      </a:lnTo>
                      <a:lnTo>
                        <a:pt x="26" y="218"/>
                      </a:lnTo>
                      <a:lnTo>
                        <a:pt x="26" y="218"/>
                      </a:lnTo>
                      <a:close/>
                      <a:moveTo>
                        <a:pt x="92" y="156"/>
                      </a:moveTo>
                      <a:lnTo>
                        <a:pt x="96" y="168"/>
                      </a:lnTo>
                      <a:lnTo>
                        <a:pt x="96" y="180"/>
                      </a:lnTo>
                      <a:lnTo>
                        <a:pt x="97" y="191"/>
                      </a:lnTo>
                      <a:lnTo>
                        <a:pt x="110" y="183"/>
                      </a:lnTo>
                      <a:lnTo>
                        <a:pt x="119" y="173"/>
                      </a:lnTo>
                      <a:lnTo>
                        <a:pt x="118" y="164"/>
                      </a:lnTo>
                      <a:lnTo>
                        <a:pt x="105" y="164"/>
                      </a:lnTo>
                      <a:lnTo>
                        <a:pt x="92" y="156"/>
                      </a:lnTo>
                      <a:lnTo>
                        <a:pt x="92" y="156"/>
                      </a:lnTo>
                      <a:close/>
                      <a:moveTo>
                        <a:pt x="166" y="150"/>
                      </a:moveTo>
                      <a:lnTo>
                        <a:pt x="159" y="141"/>
                      </a:lnTo>
                      <a:lnTo>
                        <a:pt x="139" y="141"/>
                      </a:lnTo>
                      <a:lnTo>
                        <a:pt x="154" y="158"/>
                      </a:lnTo>
                      <a:lnTo>
                        <a:pt x="155" y="168"/>
                      </a:lnTo>
                      <a:lnTo>
                        <a:pt x="143" y="166"/>
                      </a:lnTo>
                      <a:lnTo>
                        <a:pt x="148" y="181"/>
                      </a:lnTo>
                      <a:lnTo>
                        <a:pt x="153" y="182"/>
                      </a:lnTo>
                      <a:lnTo>
                        <a:pt x="156" y="198"/>
                      </a:lnTo>
                      <a:lnTo>
                        <a:pt x="166" y="193"/>
                      </a:lnTo>
                      <a:lnTo>
                        <a:pt x="159" y="178"/>
                      </a:lnTo>
                      <a:lnTo>
                        <a:pt x="158" y="170"/>
                      </a:lnTo>
                      <a:lnTo>
                        <a:pt x="175" y="177"/>
                      </a:lnTo>
                      <a:lnTo>
                        <a:pt x="166" y="150"/>
                      </a:lnTo>
                      <a:lnTo>
                        <a:pt x="166" y="150"/>
                      </a:lnTo>
                      <a:close/>
                      <a:moveTo>
                        <a:pt x="81" y="128"/>
                      </a:moveTo>
                      <a:lnTo>
                        <a:pt x="72" y="120"/>
                      </a:lnTo>
                      <a:lnTo>
                        <a:pt x="54" y="119"/>
                      </a:lnTo>
                      <a:lnTo>
                        <a:pt x="68" y="137"/>
                      </a:lnTo>
                      <a:lnTo>
                        <a:pt x="78" y="149"/>
                      </a:lnTo>
                      <a:lnTo>
                        <a:pt x="81" y="128"/>
                      </a:lnTo>
                      <a:lnTo>
                        <a:pt x="81" y="128"/>
                      </a:lnTo>
                      <a:close/>
                      <a:moveTo>
                        <a:pt x="56" y="0"/>
                      </a:moveTo>
                      <a:lnTo>
                        <a:pt x="44" y="0"/>
                      </a:lnTo>
                      <a:lnTo>
                        <a:pt x="41" y="21"/>
                      </a:lnTo>
                      <a:lnTo>
                        <a:pt x="45" y="57"/>
                      </a:lnTo>
                      <a:lnTo>
                        <a:pt x="36" y="50"/>
                      </a:lnTo>
                      <a:lnTo>
                        <a:pt x="40" y="72"/>
                      </a:lnTo>
                      <a:lnTo>
                        <a:pt x="44" y="84"/>
                      </a:lnTo>
                      <a:lnTo>
                        <a:pt x="56" y="97"/>
                      </a:lnTo>
                      <a:lnTo>
                        <a:pt x="58" y="88"/>
                      </a:lnTo>
                      <a:lnTo>
                        <a:pt x="65" y="94"/>
                      </a:lnTo>
                      <a:lnTo>
                        <a:pt x="59" y="100"/>
                      </a:lnTo>
                      <a:lnTo>
                        <a:pt x="60" y="110"/>
                      </a:lnTo>
                      <a:lnTo>
                        <a:pt x="70" y="115"/>
                      </a:lnTo>
                      <a:lnTo>
                        <a:pt x="89" y="112"/>
                      </a:lnTo>
                      <a:lnTo>
                        <a:pt x="104" y="126"/>
                      </a:lnTo>
                      <a:lnTo>
                        <a:pt x="109" y="117"/>
                      </a:lnTo>
                      <a:lnTo>
                        <a:pt x="118" y="129"/>
                      </a:lnTo>
                      <a:lnTo>
                        <a:pt x="136" y="141"/>
                      </a:lnTo>
                      <a:lnTo>
                        <a:pt x="137" y="130"/>
                      </a:lnTo>
                      <a:lnTo>
                        <a:pt x="129" y="125"/>
                      </a:lnTo>
                      <a:lnTo>
                        <a:pt x="129" y="112"/>
                      </a:lnTo>
                      <a:lnTo>
                        <a:pt x="101" y="99"/>
                      </a:lnTo>
                      <a:lnTo>
                        <a:pt x="93" y="101"/>
                      </a:lnTo>
                      <a:lnTo>
                        <a:pt x="81" y="99"/>
                      </a:lnTo>
                      <a:lnTo>
                        <a:pt x="73" y="80"/>
                      </a:lnTo>
                      <a:lnTo>
                        <a:pt x="74" y="60"/>
                      </a:lnTo>
                      <a:lnTo>
                        <a:pt x="85" y="53"/>
                      </a:lnTo>
                      <a:lnTo>
                        <a:pt x="87" y="33"/>
                      </a:lnTo>
                      <a:lnTo>
                        <a:pt x="77" y="15"/>
                      </a:lnTo>
                      <a:lnTo>
                        <a:pt x="79" y="6"/>
                      </a:lnTo>
                      <a:lnTo>
                        <a:pt x="76" y="0"/>
                      </a:lnTo>
                      <a:lnTo>
                        <a:pt x="70" y="6"/>
                      </a:lnTo>
                      <a:lnTo>
                        <a:pt x="56" y="0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48" name="Papua New Guinea" descr="{&quot;Key&quot;:&quot;papua new guinea&quot;,&quot;Name&quot;:&quot;Papua New Guine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F8E2187-08A7-282E-552A-E913785E119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682287" y="4576763"/>
                  <a:ext cx="504825" cy="307975"/>
                </a:xfrm>
                <a:custGeom>
                  <a:avLst/>
                  <a:gdLst>
                    <a:gd name="T0" fmla="*/ 318 w 318"/>
                    <a:gd name="T1" fmla="*/ 96 h 194"/>
                    <a:gd name="T2" fmla="*/ 301 w 318"/>
                    <a:gd name="T3" fmla="*/ 73 h 194"/>
                    <a:gd name="T4" fmla="*/ 292 w 318"/>
                    <a:gd name="T5" fmla="*/ 61 h 194"/>
                    <a:gd name="T6" fmla="*/ 293 w 318"/>
                    <a:gd name="T7" fmla="*/ 81 h 194"/>
                    <a:gd name="T8" fmla="*/ 309 w 318"/>
                    <a:gd name="T9" fmla="*/ 106 h 194"/>
                    <a:gd name="T10" fmla="*/ 316 w 318"/>
                    <a:gd name="T11" fmla="*/ 103 h 194"/>
                    <a:gd name="T12" fmla="*/ 244 w 318"/>
                    <a:gd name="T13" fmla="*/ 56 h 194"/>
                    <a:gd name="T14" fmla="*/ 242 w 318"/>
                    <a:gd name="T15" fmla="*/ 39 h 194"/>
                    <a:gd name="T16" fmla="*/ 231 w 318"/>
                    <a:gd name="T17" fmla="*/ 54 h 194"/>
                    <a:gd name="T18" fmla="*/ 212 w 318"/>
                    <a:gd name="T19" fmla="*/ 71 h 194"/>
                    <a:gd name="T20" fmla="*/ 198 w 318"/>
                    <a:gd name="T21" fmla="*/ 60 h 194"/>
                    <a:gd name="T22" fmla="*/ 191 w 318"/>
                    <a:gd name="T23" fmla="*/ 72 h 194"/>
                    <a:gd name="T24" fmla="*/ 161 w 318"/>
                    <a:gd name="T25" fmla="*/ 70 h 194"/>
                    <a:gd name="T26" fmla="*/ 171 w 318"/>
                    <a:gd name="T27" fmla="*/ 84 h 194"/>
                    <a:gd name="T28" fmla="*/ 198 w 318"/>
                    <a:gd name="T29" fmla="*/ 92 h 194"/>
                    <a:gd name="T30" fmla="*/ 221 w 318"/>
                    <a:gd name="T31" fmla="*/ 79 h 194"/>
                    <a:gd name="T32" fmla="*/ 236 w 318"/>
                    <a:gd name="T33" fmla="*/ 71 h 194"/>
                    <a:gd name="T34" fmla="*/ 133 w 318"/>
                    <a:gd name="T35" fmla="*/ 117 h 194"/>
                    <a:gd name="T36" fmla="*/ 148 w 318"/>
                    <a:gd name="T37" fmla="*/ 98 h 194"/>
                    <a:gd name="T38" fmla="*/ 110 w 318"/>
                    <a:gd name="T39" fmla="*/ 71 h 194"/>
                    <a:gd name="T40" fmla="*/ 97 w 318"/>
                    <a:gd name="T41" fmla="*/ 45 h 194"/>
                    <a:gd name="T42" fmla="*/ 46 w 318"/>
                    <a:gd name="T43" fmla="*/ 19 h 194"/>
                    <a:gd name="T44" fmla="*/ 6 w 318"/>
                    <a:gd name="T45" fmla="*/ 80 h 194"/>
                    <a:gd name="T46" fmla="*/ 21 w 318"/>
                    <a:gd name="T47" fmla="*/ 159 h 194"/>
                    <a:gd name="T48" fmla="*/ 50 w 318"/>
                    <a:gd name="T49" fmla="*/ 154 h 194"/>
                    <a:gd name="T50" fmla="*/ 62 w 318"/>
                    <a:gd name="T51" fmla="*/ 129 h 194"/>
                    <a:gd name="T52" fmla="*/ 107 w 318"/>
                    <a:gd name="T53" fmla="*/ 133 h 194"/>
                    <a:gd name="T54" fmla="*/ 127 w 318"/>
                    <a:gd name="T55" fmla="*/ 166 h 194"/>
                    <a:gd name="T56" fmla="*/ 161 w 318"/>
                    <a:gd name="T57" fmla="*/ 185 h 194"/>
                    <a:gd name="T58" fmla="*/ 184 w 318"/>
                    <a:gd name="T59" fmla="*/ 194 h 194"/>
                    <a:gd name="T60" fmla="*/ 201 w 318"/>
                    <a:gd name="T61" fmla="*/ 186 h 194"/>
                    <a:gd name="T62" fmla="*/ 187 w 318"/>
                    <a:gd name="T63" fmla="*/ 171 h 194"/>
                    <a:gd name="T64" fmla="*/ 173 w 318"/>
                    <a:gd name="T65" fmla="*/ 157 h 194"/>
                    <a:gd name="T66" fmla="*/ 150 w 318"/>
                    <a:gd name="T67" fmla="*/ 132 h 194"/>
                    <a:gd name="T68" fmla="*/ 133 w 318"/>
                    <a:gd name="T69" fmla="*/ 117 h 194"/>
                    <a:gd name="T70" fmla="*/ 260 w 318"/>
                    <a:gd name="T71" fmla="*/ 36 h 194"/>
                    <a:gd name="T72" fmla="*/ 245 w 318"/>
                    <a:gd name="T73" fmla="*/ 18 h 194"/>
                    <a:gd name="T74" fmla="*/ 229 w 318"/>
                    <a:gd name="T75" fmla="*/ 8 h 194"/>
                    <a:gd name="T76" fmla="*/ 212 w 318"/>
                    <a:gd name="T77" fmla="*/ 6 h 194"/>
                    <a:gd name="T78" fmla="*/ 238 w 318"/>
                    <a:gd name="T79" fmla="*/ 23 h 194"/>
                    <a:gd name="T80" fmla="*/ 252 w 318"/>
                    <a:gd name="T81" fmla="*/ 40 h 194"/>
                    <a:gd name="T82" fmla="*/ 262 w 318"/>
                    <a:gd name="T83" fmla="*/ 4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318" h="194">
                      <a:moveTo>
                        <a:pt x="316" y="103"/>
                      </a:moveTo>
                      <a:lnTo>
                        <a:pt x="318" y="96"/>
                      </a:lnTo>
                      <a:lnTo>
                        <a:pt x="310" y="88"/>
                      </a:lnTo>
                      <a:lnTo>
                        <a:pt x="301" y="73"/>
                      </a:lnTo>
                      <a:lnTo>
                        <a:pt x="294" y="67"/>
                      </a:lnTo>
                      <a:lnTo>
                        <a:pt x="292" y="61"/>
                      </a:lnTo>
                      <a:lnTo>
                        <a:pt x="289" y="64"/>
                      </a:lnTo>
                      <a:lnTo>
                        <a:pt x="293" y="81"/>
                      </a:lnTo>
                      <a:lnTo>
                        <a:pt x="302" y="96"/>
                      </a:lnTo>
                      <a:lnTo>
                        <a:pt x="309" y="106"/>
                      </a:lnTo>
                      <a:lnTo>
                        <a:pt x="316" y="103"/>
                      </a:lnTo>
                      <a:lnTo>
                        <a:pt x="316" y="103"/>
                      </a:lnTo>
                      <a:close/>
                      <a:moveTo>
                        <a:pt x="236" y="71"/>
                      </a:moveTo>
                      <a:lnTo>
                        <a:pt x="244" y="56"/>
                      </a:lnTo>
                      <a:lnTo>
                        <a:pt x="245" y="43"/>
                      </a:lnTo>
                      <a:lnTo>
                        <a:pt x="242" y="39"/>
                      </a:lnTo>
                      <a:lnTo>
                        <a:pt x="229" y="40"/>
                      </a:lnTo>
                      <a:lnTo>
                        <a:pt x="231" y="54"/>
                      </a:lnTo>
                      <a:lnTo>
                        <a:pt x="217" y="63"/>
                      </a:lnTo>
                      <a:lnTo>
                        <a:pt x="212" y="71"/>
                      </a:lnTo>
                      <a:lnTo>
                        <a:pt x="200" y="73"/>
                      </a:lnTo>
                      <a:lnTo>
                        <a:pt x="198" y="60"/>
                      </a:lnTo>
                      <a:lnTo>
                        <a:pt x="195" y="60"/>
                      </a:lnTo>
                      <a:lnTo>
                        <a:pt x="191" y="72"/>
                      </a:lnTo>
                      <a:lnTo>
                        <a:pt x="180" y="74"/>
                      </a:lnTo>
                      <a:lnTo>
                        <a:pt x="161" y="70"/>
                      </a:lnTo>
                      <a:lnTo>
                        <a:pt x="159" y="78"/>
                      </a:lnTo>
                      <a:lnTo>
                        <a:pt x="171" y="84"/>
                      </a:lnTo>
                      <a:lnTo>
                        <a:pt x="188" y="92"/>
                      </a:lnTo>
                      <a:lnTo>
                        <a:pt x="198" y="92"/>
                      </a:lnTo>
                      <a:lnTo>
                        <a:pt x="209" y="86"/>
                      </a:lnTo>
                      <a:lnTo>
                        <a:pt x="221" y="79"/>
                      </a:lnTo>
                      <a:lnTo>
                        <a:pt x="225" y="73"/>
                      </a:lnTo>
                      <a:lnTo>
                        <a:pt x="236" y="71"/>
                      </a:lnTo>
                      <a:lnTo>
                        <a:pt x="236" y="71"/>
                      </a:lnTo>
                      <a:close/>
                      <a:moveTo>
                        <a:pt x="133" y="117"/>
                      </a:moveTo>
                      <a:lnTo>
                        <a:pt x="129" y="101"/>
                      </a:lnTo>
                      <a:lnTo>
                        <a:pt x="148" y="98"/>
                      </a:lnTo>
                      <a:lnTo>
                        <a:pt x="145" y="86"/>
                      </a:lnTo>
                      <a:lnTo>
                        <a:pt x="110" y="71"/>
                      </a:lnTo>
                      <a:lnTo>
                        <a:pt x="108" y="57"/>
                      </a:lnTo>
                      <a:lnTo>
                        <a:pt x="97" y="45"/>
                      </a:lnTo>
                      <a:lnTo>
                        <a:pt x="83" y="33"/>
                      </a:lnTo>
                      <a:lnTo>
                        <a:pt x="46" y="19"/>
                      </a:lnTo>
                      <a:lnTo>
                        <a:pt x="9" y="3"/>
                      </a:lnTo>
                      <a:lnTo>
                        <a:pt x="6" y="80"/>
                      </a:lnTo>
                      <a:lnTo>
                        <a:pt x="0" y="158"/>
                      </a:lnTo>
                      <a:lnTo>
                        <a:pt x="21" y="159"/>
                      </a:lnTo>
                      <a:lnTo>
                        <a:pt x="33" y="163"/>
                      </a:lnTo>
                      <a:lnTo>
                        <a:pt x="50" y="154"/>
                      </a:lnTo>
                      <a:lnTo>
                        <a:pt x="49" y="136"/>
                      </a:lnTo>
                      <a:lnTo>
                        <a:pt x="62" y="129"/>
                      </a:lnTo>
                      <a:lnTo>
                        <a:pt x="81" y="122"/>
                      </a:lnTo>
                      <a:lnTo>
                        <a:pt x="107" y="133"/>
                      </a:lnTo>
                      <a:lnTo>
                        <a:pt x="116" y="153"/>
                      </a:lnTo>
                      <a:lnTo>
                        <a:pt x="127" y="166"/>
                      </a:lnTo>
                      <a:lnTo>
                        <a:pt x="141" y="181"/>
                      </a:lnTo>
                      <a:lnTo>
                        <a:pt x="161" y="185"/>
                      </a:lnTo>
                      <a:lnTo>
                        <a:pt x="180" y="188"/>
                      </a:lnTo>
                      <a:lnTo>
                        <a:pt x="184" y="194"/>
                      </a:lnTo>
                      <a:lnTo>
                        <a:pt x="198" y="192"/>
                      </a:lnTo>
                      <a:lnTo>
                        <a:pt x="201" y="186"/>
                      </a:lnTo>
                      <a:lnTo>
                        <a:pt x="180" y="176"/>
                      </a:lnTo>
                      <a:lnTo>
                        <a:pt x="187" y="171"/>
                      </a:lnTo>
                      <a:lnTo>
                        <a:pt x="171" y="167"/>
                      </a:lnTo>
                      <a:lnTo>
                        <a:pt x="173" y="157"/>
                      </a:lnTo>
                      <a:lnTo>
                        <a:pt x="161" y="157"/>
                      </a:lnTo>
                      <a:lnTo>
                        <a:pt x="150" y="132"/>
                      </a:lnTo>
                      <a:lnTo>
                        <a:pt x="133" y="117"/>
                      </a:lnTo>
                      <a:lnTo>
                        <a:pt x="133" y="117"/>
                      </a:lnTo>
                      <a:close/>
                      <a:moveTo>
                        <a:pt x="262" y="48"/>
                      </a:moveTo>
                      <a:lnTo>
                        <a:pt x="260" y="36"/>
                      </a:lnTo>
                      <a:lnTo>
                        <a:pt x="253" y="28"/>
                      </a:lnTo>
                      <a:lnTo>
                        <a:pt x="245" y="18"/>
                      </a:lnTo>
                      <a:lnTo>
                        <a:pt x="236" y="12"/>
                      </a:lnTo>
                      <a:lnTo>
                        <a:pt x="229" y="8"/>
                      </a:lnTo>
                      <a:lnTo>
                        <a:pt x="218" y="0"/>
                      </a:lnTo>
                      <a:lnTo>
                        <a:pt x="212" y="6"/>
                      </a:lnTo>
                      <a:lnTo>
                        <a:pt x="227" y="13"/>
                      </a:lnTo>
                      <a:lnTo>
                        <a:pt x="238" y="23"/>
                      </a:lnTo>
                      <a:lnTo>
                        <a:pt x="247" y="31"/>
                      </a:lnTo>
                      <a:lnTo>
                        <a:pt x="252" y="40"/>
                      </a:lnTo>
                      <a:lnTo>
                        <a:pt x="255" y="54"/>
                      </a:lnTo>
                      <a:lnTo>
                        <a:pt x="262" y="48"/>
                      </a:lnTo>
                      <a:lnTo>
                        <a:pt x="262" y="4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49" name="Poland" descr="{&quot;Key&quot;:&quot;poland&quot;,&quot;Name&quot;:&quot;Poland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18A8C33-66EB-29E1-5BB2-4698150989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97625" y="2428876"/>
                  <a:ext cx="295275" cy="211138"/>
                </a:xfrm>
                <a:custGeom>
                  <a:avLst/>
                  <a:gdLst>
                    <a:gd name="T0" fmla="*/ 97 w 186"/>
                    <a:gd name="T1" fmla="*/ 10 h 133"/>
                    <a:gd name="T2" fmla="*/ 79 w 186"/>
                    <a:gd name="T3" fmla="*/ 10 h 133"/>
                    <a:gd name="T4" fmla="*/ 77 w 186"/>
                    <a:gd name="T5" fmla="*/ 4 h 133"/>
                    <a:gd name="T6" fmla="*/ 59 w 186"/>
                    <a:gd name="T7" fmla="*/ 0 h 133"/>
                    <a:gd name="T8" fmla="*/ 38 w 186"/>
                    <a:gd name="T9" fmla="*/ 8 h 133"/>
                    <a:gd name="T10" fmla="*/ 12 w 186"/>
                    <a:gd name="T11" fmla="*/ 18 h 133"/>
                    <a:gd name="T12" fmla="*/ 0 w 186"/>
                    <a:gd name="T13" fmla="*/ 24 h 133"/>
                    <a:gd name="T14" fmla="*/ 5 w 186"/>
                    <a:gd name="T15" fmla="*/ 37 h 133"/>
                    <a:gd name="T16" fmla="*/ 1 w 186"/>
                    <a:gd name="T17" fmla="*/ 42 h 133"/>
                    <a:gd name="T18" fmla="*/ 8 w 186"/>
                    <a:gd name="T19" fmla="*/ 51 h 133"/>
                    <a:gd name="T20" fmla="*/ 14 w 186"/>
                    <a:gd name="T21" fmla="*/ 63 h 133"/>
                    <a:gd name="T22" fmla="*/ 13 w 186"/>
                    <a:gd name="T23" fmla="*/ 70 h 133"/>
                    <a:gd name="T24" fmla="*/ 22 w 186"/>
                    <a:gd name="T25" fmla="*/ 85 h 133"/>
                    <a:gd name="T26" fmla="*/ 31 w 186"/>
                    <a:gd name="T27" fmla="*/ 93 h 133"/>
                    <a:gd name="T28" fmla="*/ 45 w 186"/>
                    <a:gd name="T29" fmla="*/ 95 h 133"/>
                    <a:gd name="T30" fmla="*/ 45 w 186"/>
                    <a:gd name="T31" fmla="*/ 101 h 133"/>
                    <a:gd name="T32" fmla="*/ 54 w 186"/>
                    <a:gd name="T33" fmla="*/ 106 h 133"/>
                    <a:gd name="T34" fmla="*/ 57 w 186"/>
                    <a:gd name="T35" fmla="*/ 100 h 133"/>
                    <a:gd name="T36" fmla="*/ 69 w 186"/>
                    <a:gd name="T37" fmla="*/ 102 h 133"/>
                    <a:gd name="T38" fmla="*/ 72 w 186"/>
                    <a:gd name="T39" fmla="*/ 109 h 133"/>
                    <a:gd name="T40" fmla="*/ 86 w 186"/>
                    <a:gd name="T41" fmla="*/ 110 h 133"/>
                    <a:gd name="T42" fmla="*/ 95 w 186"/>
                    <a:gd name="T43" fmla="*/ 123 h 133"/>
                    <a:gd name="T44" fmla="*/ 96 w 186"/>
                    <a:gd name="T45" fmla="*/ 123 h 133"/>
                    <a:gd name="T46" fmla="*/ 103 w 186"/>
                    <a:gd name="T47" fmla="*/ 121 h 133"/>
                    <a:gd name="T48" fmla="*/ 114 w 186"/>
                    <a:gd name="T49" fmla="*/ 128 h 133"/>
                    <a:gd name="T50" fmla="*/ 124 w 186"/>
                    <a:gd name="T51" fmla="*/ 123 h 133"/>
                    <a:gd name="T52" fmla="*/ 132 w 186"/>
                    <a:gd name="T53" fmla="*/ 126 h 133"/>
                    <a:gd name="T54" fmla="*/ 145 w 186"/>
                    <a:gd name="T55" fmla="*/ 123 h 133"/>
                    <a:gd name="T56" fmla="*/ 164 w 186"/>
                    <a:gd name="T57" fmla="*/ 132 h 133"/>
                    <a:gd name="T58" fmla="*/ 168 w 186"/>
                    <a:gd name="T59" fmla="*/ 133 h 133"/>
                    <a:gd name="T60" fmla="*/ 162 w 186"/>
                    <a:gd name="T61" fmla="*/ 123 h 133"/>
                    <a:gd name="T62" fmla="*/ 176 w 186"/>
                    <a:gd name="T63" fmla="*/ 104 h 133"/>
                    <a:gd name="T64" fmla="*/ 185 w 186"/>
                    <a:gd name="T65" fmla="*/ 101 h 133"/>
                    <a:gd name="T66" fmla="*/ 186 w 186"/>
                    <a:gd name="T67" fmla="*/ 95 h 133"/>
                    <a:gd name="T68" fmla="*/ 174 w 186"/>
                    <a:gd name="T69" fmla="*/ 74 h 133"/>
                    <a:gd name="T70" fmla="*/ 172 w 186"/>
                    <a:gd name="T71" fmla="*/ 65 h 133"/>
                    <a:gd name="T72" fmla="*/ 165 w 186"/>
                    <a:gd name="T73" fmla="*/ 53 h 133"/>
                    <a:gd name="T74" fmla="*/ 175 w 186"/>
                    <a:gd name="T75" fmla="*/ 49 h 133"/>
                    <a:gd name="T76" fmla="*/ 174 w 186"/>
                    <a:gd name="T77" fmla="*/ 40 h 133"/>
                    <a:gd name="T78" fmla="*/ 168 w 186"/>
                    <a:gd name="T79" fmla="*/ 31 h 133"/>
                    <a:gd name="T80" fmla="*/ 166 w 186"/>
                    <a:gd name="T81" fmla="*/ 22 h 133"/>
                    <a:gd name="T82" fmla="*/ 160 w 186"/>
                    <a:gd name="T83" fmla="*/ 14 h 133"/>
                    <a:gd name="T84" fmla="*/ 151 w 186"/>
                    <a:gd name="T85" fmla="*/ 12 h 133"/>
                    <a:gd name="T86" fmla="*/ 118 w 186"/>
                    <a:gd name="T87" fmla="*/ 12 h 133"/>
                    <a:gd name="T88" fmla="*/ 97 w 186"/>
                    <a:gd name="T89" fmla="*/ 10 h 133"/>
                    <a:gd name="T90" fmla="*/ 97 w 186"/>
                    <a:gd name="T91" fmla="*/ 10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86" h="133">
                      <a:moveTo>
                        <a:pt x="97" y="10"/>
                      </a:moveTo>
                      <a:lnTo>
                        <a:pt x="79" y="10"/>
                      </a:lnTo>
                      <a:lnTo>
                        <a:pt x="77" y="4"/>
                      </a:lnTo>
                      <a:lnTo>
                        <a:pt x="59" y="0"/>
                      </a:lnTo>
                      <a:lnTo>
                        <a:pt x="38" y="8"/>
                      </a:lnTo>
                      <a:lnTo>
                        <a:pt x="12" y="18"/>
                      </a:lnTo>
                      <a:lnTo>
                        <a:pt x="0" y="24"/>
                      </a:lnTo>
                      <a:lnTo>
                        <a:pt x="5" y="37"/>
                      </a:lnTo>
                      <a:lnTo>
                        <a:pt x="1" y="42"/>
                      </a:lnTo>
                      <a:lnTo>
                        <a:pt x="8" y="51"/>
                      </a:lnTo>
                      <a:lnTo>
                        <a:pt x="14" y="63"/>
                      </a:lnTo>
                      <a:lnTo>
                        <a:pt x="13" y="70"/>
                      </a:lnTo>
                      <a:lnTo>
                        <a:pt x="22" y="85"/>
                      </a:lnTo>
                      <a:lnTo>
                        <a:pt x="31" y="93"/>
                      </a:lnTo>
                      <a:lnTo>
                        <a:pt x="45" y="95"/>
                      </a:lnTo>
                      <a:lnTo>
                        <a:pt x="45" y="101"/>
                      </a:lnTo>
                      <a:lnTo>
                        <a:pt x="54" y="106"/>
                      </a:lnTo>
                      <a:lnTo>
                        <a:pt x="57" y="100"/>
                      </a:lnTo>
                      <a:lnTo>
                        <a:pt x="69" y="102"/>
                      </a:lnTo>
                      <a:lnTo>
                        <a:pt x="72" y="109"/>
                      </a:lnTo>
                      <a:lnTo>
                        <a:pt x="86" y="110"/>
                      </a:lnTo>
                      <a:lnTo>
                        <a:pt x="95" y="123"/>
                      </a:lnTo>
                      <a:lnTo>
                        <a:pt x="96" y="123"/>
                      </a:lnTo>
                      <a:lnTo>
                        <a:pt x="103" y="121"/>
                      </a:lnTo>
                      <a:lnTo>
                        <a:pt x="114" y="128"/>
                      </a:lnTo>
                      <a:lnTo>
                        <a:pt x="124" y="123"/>
                      </a:lnTo>
                      <a:lnTo>
                        <a:pt x="132" y="126"/>
                      </a:lnTo>
                      <a:lnTo>
                        <a:pt x="145" y="123"/>
                      </a:lnTo>
                      <a:lnTo>
                        <a:pt x="164" y="132"/>
                      </a:lnTo>
                      <a:lnTo>
                        <a:pt x="168" y="133"/>
                      </a:lnTo>
                      <a:lnTo>
                        <a:pt x="162" y="123"/>
                      </a:lnTo>
                      <a:lnTo>
                        <a:pt x="176" y="104"/>
                      </a:lnTo>
                      <a:lnTo>
                        <a:pt x="185" y="101"/>
                      </a:lnTo>
                      <a:lnTo>
                        <a:pt x="186" y="95"/>
                      </a:lnTo>
                      <a:lnTo>
                        <a:pt x="174" y="74"/>
                      </a:lnTo>
                      <a:lnTo>
                        <a:pt x="172" y="65"/>
                      </a:lnTo>
                      <a:lnTo>
                        <a:pt x="165" y="53"/>
                      </a:lnTo>
                      <a:lnTo>
                        <a:pt x="175" y="49"/>
                      </a:lnTo>
                      <a:lnTo>
                        <a:pt x="174" y="40"/>
                      </a:lnTo>
                      <a:lnTo>
                        <a:pt x="168" y="31"/>
                      </a:lnTo>
                      <a:lnTo>
                        <a:pt x="166" y="22"/>
                      </a:lnTo>
                      <a:lnTo>
                        <a:pt x="160" y="14"/>
                      </a:lnTo>
                      <a:lnTo>
                        <a:pt x="151" y="12"/>
                      </a:lnTo>
                      <a:lnTo>
                        <a:pt x="118" y="12"/>
                      </a:lnTo>
                      <a:lnTo>
                        <a:pt x="97" y="10"/>
                      </a:lnTo>
                      <a:lnTo>
                        <a:pt x="97" y="1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0" name="North Korea" descr="{&quot;Key&quot;:&quot;north korea&quot;,&quot;Name&quot;:&quot;North Kore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DD4B6648-F73D-102D-8EEF-6A5E446999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18687" y="2862263"/>
                  <a:ext cx="150812" cy="198438"/>
                </a:xfrm>
                <a:custGeom>
                  <a:avLst/>
                  <a:gdLst>
                    <a:gd name="T0" fmla="*/ 90 w 95"/>
                    <a:gd name="T1" fmla="*/ 13 h 125"/>
                    <a:gd name="T2" fmla="*/ 90 w 95"/>
                    <a:gd name="T3" fmla="*/ 13 h 125"/>
                    <a:gd name="T4" fmla="*/ 70 w 95"/>
                    <a:gd name="T5" fmla="*/ 0 h 125"/>
                    <a:gd name="T6" fmla="*/ 70 w 95"/>
                    <a:gd name="T7" fmla="*/ 13 h 125"/>
                    <a:gd name="T8" fmla="*/ 46 w 95"/>
                    <a:gd name="T9" fmla="*/ 22 h 125"/>
                    <a:gd name="T10" fmla="*/ 57 w 95"/>
                    <a:gd name="T11" fmla="*/ 34 h 125"/>
                    <a:gd name="T12" fmla="*/ 39 w 95"/>
                    <a:gd name="T13" fmla="*/ 34 h 125"/>
                    <a:gd name="T14" fmla="*/ 26 w 95"/>
                    <a:gd name="T15" fmla="*/ 27 h 125"/>
                    <a:gd name="T16" fmla="*/ 22 w 95"/>
                    <a:gd name="T17" fmla="*/ 43 h 125"/>
                    <a:gd name="T18" fmla="*/ 8 w 95"/>
                    <a:gd name="T19" fmla="*/ 56 h 125"/>
                    <a:gd name="T20" fmla="*/ 0 w 95"/>
                    <a:gd name="T21" fmla="*/ 71 h 125"/>
                    <a:gd name="T22" fmla="*/ 13 w 95"/>
                    <a:gd name="T23" fmla="*/ 77 h 125"/>
                    <a:gd name="T24" fmla="*/ 25 w 95"/>
                    <a:gd name="T25" fmla="*/ 79 h 125"/>
                    <a:gd name="T26" fmla="*/ 28 w 95"/>
                    <a:gd name="T27" fmla="*/ 83 h 125"/>
                    <a:gd name="T28" fmla="*/ 29 w 95"/>
                    <a:gd name="T29" fmla="*/ 96 h 125"/>
                    <a:gd name="T30" fmla="*/ 33 w 95"/>
                    <a:gd name="T31" fmla="*/ 101 h 125"/>
                    <a:gd name="T32" fmla="*/ 30 w 95"/>
                    <a:gd name="T33" fmla="*/ 103 h 125"/>
                    <a:gd name="T34" fmla="*/ 29 w 95"/>
                    <a:gd name="T35" fmla="*/ 115 h 125"/>
                    <a:gd name="T36" fmla="*/ 37 w 95"/>
                    <a:gd name="T37" fmla="*/ 118 h 125"/>
                    <a:gd name="T38" fmla="*/ 43 w 95"/>
                    <a:gd name="T39" fmla="*/ 120 h 125"/>
                    <a:gd name="T40" fmla="*/ 46 w 95"/>
                    <a:gd name="T41" fmla="*/ 125 h 125"/>
                    <a:gd name="T42" fmla="*/ 51 w 95"/>
                    <a:gd name="T43" fmla="*/ 123 h 125"/>
                    <a:gd name="T44" fmla="*/ 51 w 95"/>
                    <a:gd name="T45" fmla="*/ 118 h 125"/>
                    <a:gd name="T46" fmla="*/ 62 w 95"/>
                    <a:gd name="T47" fmla="*/ 123 h 125"/>
                    <a:gd name="T48" fmla="*/ 63 w 95"/>
                    <a:gd name="T49" fmla="*/ 120 h 125"/>
                    <a:gd name="T50" fmla="*/ 72 w 95"/>
                    <a:gd name="T51" fmla="*/ 121 h 125"/>
                    <a:gd name="T52" fmla="*/ 74 w 95"/>
                    <a:gd name="T53" fmla="*/ 111 h 125"/>
                    <a:gd name="T54" fmla="*/ 87 w 95"/>
                    <a:gd name="T55" fmla="*/ 109 h 125"/>
                    <a:gd name="T56" fmla="*/ 95 w 95"/>
                    <a:gd name="T57" fmla="*/ 108 h 125"/>
                    <a:gd name="T58" fmla="*/ 95 w 95"/>
                    <a:gd name="T59" fmla="*/ 102 h 125"/>
                    <a:gd name="T60" fmla="*/ 79 w 95"/>
                    <a:gd name="T61" fmla="*/ 91 h 125"/>
                    <a:gd name="T62" fmla="*/ 69 w 95"/>
                    <a:gd name="T63" fmla="*/ 88 h 125"/>
                    <a:gd name="T64" fmla="*/ 70 w 95"/>
                    <a:gd name="T65" fmla="*/ 85 h 125"/>
                    <a:gd name="T66" fmla="*/ 65 w 95"/>
                    <a:gd name="T67" fmla="*/ 75 h 125"/>
                    <a:gd name="T68" fmla="*/ 71 w 95"/>
                    <a:gd name="T69" fmla="*/ 68 h 125"/>
                    <a:gd name="T70" fmla="*/ 81 w 95"/>
                    <a:gd name="T71" fmla="*/ 64 h 125"/>
                    <a:gd name="T72" fmla="*/ 85 w 95"/>
                    <a:gd name="T73" fmla="*/ 58 h 125"/>
                    <a:gd name="T74" fmla="*/ 86 w 95"/>
                    <a:gd name="T75" fmla="*/ 53 h 125"/>
                    <a:gd name="T76" fmla="*/ 93 w 95"/>
                    <a:gd name="T77" fmla="*/ 48 h 125"/>
                    <a:gd name="T78" fmla="*/ 83 w 95"/>
                    <a:gd name="T79" fmla="*/ 32 h 125"/>
                    <a:gd name="T80" fmla="*/ 84 w 95"/>
                    <a:gd name="T81" fmla="*/ 23 h 125"/>
                    <a:gd name="T82" fmla="*/ 87 w 95"/>
                    <a:gd name="T83" fmla="*/ 16 h 125"/>
                    <a:gd name="T84" fmla="*/ 95 w 95"/>
                    <a:gd name="T85" fmla="*/ 18 h 125"/>
                    <a:gd name="T86" fmla="*/ 95 w 95"/>
                    <a:gd name="T87" fmla="*/ 18 h 125"/>
                    <a:gd name="T88" fmla="*/ 95 w 95"/>
                    <a:gd name="T89" fmla="*/ 18 h 125"/>
                    <a:gd name="T90" fmla="*/ 95 w 95"/>
                    <a:gd name="T91" fmla="*/ 18 h 125"/>
                    <a:gd name="T92" fmla="*/ 90 w 95"/>
                    <a:gd name="T93" fmla="*/ 13 h 125"/>
                    <a:gd name="T94" fmla="*/ 90 w 95"/>
                    <a:gd name="T95" fmla="*/ 13 h 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95" h="125">
                      <a:moveTo>
                        <a:pt x="90" y="13"/>
                      </a:moveTo>
                      <a:lnTo>
                        <a:pt x="90" y="13"/>
                      </a:lnTo>
                      <a:lnTo>
                        <a:pt x="70" y="0"/>
                      </a:lnTo>
                      <a:lnTo>
                        <a:pt x="70" y="13"/>
                      </a:lnTo>
                      <a:lnTo>
                        <a:pt x="46" y="22"/>
                      </a:lnTo>
                      <a:lnTo>
                        <a:pt x="57" y="34"/>
                      </a:lnTo>
                      <a:lnTo>
                        <a:pt x="39" y="34"/>
                      </a:lnTo>
                      <a:lnTo>
                        <a:pt x="26" y="27"/>
                      </a:lnTo>
                      <a:lnTo>
                        <a:pt x="22" y="43"/>
                      </a:lnTo>
                      <a:lnTo>
                        <a:pt x="8" y="56"/>
                      </a:lnTo>
                      <a:lnTo>
                        <a:pt x="0" y="71"/>
                      </a:lnTo>
                      <a:lnTo>
                        <a:pt x="13" y="77"/>
                      </a:lnTo>
                      <a:lnTo>
                        <a:pt x="25" y="79"/>
                      </a:lnTo>
                      <a:lnTo>
                        <a:pt x="28" y="83"/>
                      </a:lnTo>
                      <a:lnTo>
                        <a:pt x="29" y="96"/>
                      </a:lnTo>
                      <a:lnTo>
                        <a:pt x="33" y="101"/>
                      </a:lnTo>
                      <a:lnTo>
                        <a:pt x="30" y="103"/>
                      </a:lnTo>
                      <a:lnTo>
                        <a:pt x="29" y="115"/>
                      </a:lnTo>
                      <a:lnTo>
                        <a:pt x="37" y="118"/>
                      </a:lnTo>
                      <a:lnTo>
                        <a:pt x="43" y="120"/>
                      </a:lnTo>
                      <a:lnTo>
                        <a:pt x="46" y="125"/>
                      </a:lnTo>
                      <a:lnTo>
                        <a:pt x="51" y="123"/>
                      </a:lnTo>
                      <a:lnTo>
                        <a:pt x="51" y="118"/>
                      </a:lnTo>
                      <a:lnTo>
                        <a:pt x="62" y="123"/>
                      </a:lnTo>
                      <a:lnTo>
                        <a:pt x="63" y="120"/>
                      </a:lnTo>
                      <a:lnTo>
                        <a:pt x="72" y="121"/>
                      </a:lnTo>
                      <a:lnTo>
                        <a:pt x="74" y="111"/>
                      </a:lnTo>
                      <a:lnTo>
                        <a:pt x="87" y="109"/>
                      </a:lnTo>
                      <a:lnTo>
                        <a:pt x="95" y="108"/>
                      </a:lnTo>
                      <a:lnTo>
                        <a:pt x="95" y="102"/>
                      </a:lnTo>
                      <a:lnTo>
                        <a:pt x="79" y="91"/>
                      </a:lnTo>
                      <a:lnTo>
                        <a:pt x="69" y="88"/>
                      </a:lnTo>
                      <a:lnTo>
                        <a:pt x="70" y="85"/>
                      </a:lnTo>
                      <a:lnTo>
                        <a:pt x="65" y="75"/>
                      </a:lnTo>
                      <a:lnTo>
                        <a:pt x="71" y="68"/>
                      </a:lnTo>
                      <a:lnTo>
                        <a:pt x="81" y="64"/>
                      </a:lnTo>
                      <a:lnTo>
                        <a:pt x="85" y="58"/>
                      </a:lnTo>
                      <a:lnTo>
                        <a:pt x="86" y="53"/>
                      </a:lnTo>
                      <a:lnTo>
                        <a:pt x="93" y="48"/>
                      </a:lnTo>
                      <a:lnTo>
                        <a:pt x="83" y="32"/>
                      </a:lnTo>
                      <a:lnTo>
                        <a:pt x="84" y="23"/>
                      </a:lnTo>
                      <a:lnTo>
                        <a:pt x="87" y="16"/>
                      </a:lnTo>
                      <a:lnTo>
                        <a:pt x="95" y="18"/>
                      </a:lnTo>
                      <a:lnTo>
                        <a:pt x="95" y="18"/>
                      </a:lnTo>
                      <a:lnTo>
                        <a:pt x="95" y="18"/>
                      </a:lnTo>
                      <a:lnTo>
                        <a:pt x="95" y="18"/>
                      </a:lnTo>
                      <a:lnTo>
                        <a:pt x="90" y="13"/>
                      </a:lnTo>
                      <a:lnTo>
                        <a:pt x="90" y="1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1" name="Portugal" descr="{&quot;Key&quot;:&quot;portugal&quot;,&quot;Name&quot;:&quot;Portugal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9E15F9D4-2101-430B-BEE9-05B3471F63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07062" y="2887663"/>
                  <a:ext cx="98425" cy="204788"/>
                </a:xfrm>
                <a:custGeom>
                  <a:avLst/>
                  <a:gdLst>
                    <a:gd name="T0" fmla="*/ 39 w 62"/>
                    <a:gd name="T1" fmla="*/ 123 h 129"/>
                    <a:gd name="T2" fmla="*/ 38 w 62"/>
                    <a:gd name="T3" fmla="*/ 115 h 129"/>
                    <a:gd name="T4" fmla="*/ 45 w 62"/>
                    <a:gd name="T5" fmla="*/ 105 h 129"/>
                    <a:gd name="T6" fmla="*/ 48 w 62"/>
                    <a:gd name="T7" fmla="*/ 99 h 129"/>
                    <a:gd name="T8" fmla="*/ 42 w 62"/>
                    <a:gd name="T9" fmla="*/ 92 h 129"/>
                    <a:gd name="T10" fmla="*/ 47 w 62"/>
                    <a:gd name="T11" fmla="*/ 76 h 129"/>
                    <a:gd name="T12" fmla="*/ 40 w 62"/>
                    <a:gd name="T13" fmla="*/ 61 h 129"/>
                    <a:gd name="T14" fmla="*/ 48 w 62"/>
                    <a:gd name="T15" fmla="*/ 59 h 129"/>
                    <a:gd name="T16" fmla="*/ 49 w 62"/>
                    <a:gd name="T17" fmla="*/ 48 h 129"/>
                    <a:gd name="T18" fmla="*/ 53 w 62"/>
                    <a:gd name="T19" fmla="*/ 45 h 129"/>
                    <a:gd name="T20" fmla="*/ 54 w 62"/>
                    <a:gd name="T21" fmla="*/ 27 h 129"/>
                    <a:gd name="T22" fmla="*/ 62 w 62"/>
                    <a:gd name="T23" fmla="*/ 20 h 129"/>
                    <a:gd name="T24" fmla="*/ 58 w 62"/>
                    <a:gd name="T25" fmla="*/ 9 h 129"/>
                    <a:gd name="T26" fmla="*/ 46 w 62"/>
                    <a:gd name="T27" fmla="*/ 8 h 129"/>
                    <a:gd name="T28" fmla="*/ 43 w 62"/>
                    <a:gd name="T29" fmla="*/ 11 h 129"/>
                    <a:gd name="T30" fmla="*/ 31 w 62"/>
                    <a:gd name="T31" fmla="*/ 11 h 129"/>
                    <a:gd name="T32" fmla="*/ 28 w 62"/>
                    <a:gd name="T33" fmla="*/ 0 h 129"/>
                    <a:gd name="T34" fmla="*/ 19 w 62"/>
                    <a:gd name="T35" fmla="*/ 3 h 129"/>
                    <a:gd name="T36" fmla="*/ 13 w 62"/>
                    <a:gd name="T37" fmla="*/ 9 h 129"/>
                    <a:gd name="T38" fmla="*/ 13 w 62"/>
                    <a:gd name="T39" fmla="*/ 17 h 129"/>
                    <a:gd name="T40" fmla="*/ 16 w 62"/>
                    <a:gd name="T41" fmla="*/ 25 h 129"/>
                    <a:gd name="T42" fmla="*/ 16 w 62"/>
                    <a:gd name="T43" fmla="*/ 35 h 129"/>
                    <a:gd name="T44" fmla="*/ 12 w 62"/>
                    <a:gd name="T45" fmla="*/ 49 h 129"/>
                    <a:gd name="T46" fmla="*/ 10 w 62"/>
                    <a:gd name="T47" fmla="*/ 59 h 129"/>
                    <a:gd name="T48" fmla="*/ 2 w 62"/>
                    <a:gd name="T49" fmla="*/ 67 h 129"/>
                    <a:gd name="T50" fmla="*/ 0 w 62"/>
                    <a:gd name="T51" fmla="*/ 83 h 129"/>
                    <a:gd name="T52" fmla="*/ 4 w 62"/>
                    <a:gd name="T53" fmla="*/ 92 h 129"/>
                    <a:gd name="T54" fmla="*/ 13 w 62"/>
                    <a:gd name="T55" fmla="*/ 94 h 129"/>
                    <a:gd name="T56" fmla="*/ 15 w 62"/>
                    <a:gd name="T57" fmla="*/ 109 h 129"/>
                    <a:gd name="T58" fmla="*/ 11 w 62"/>
                    <a:gd name="T59" fmla="*/ 129 h 129"/>
                    <a:gd name="T60" fmla="*/ 21 w 62"/>
                    <a:gd name="T61" fmla="*/ 126 h 129"/>
                    <a:gd name="T62" fmla="*/ 31 w 62"/>
                    <a:gd name="T63" fmla="*/ 129 h 129"/>
                    <a:gd name="T64" fmla="*/ 39 w 62"/>
                    <a:gd name="T65" fmla="*/ 123 h 129"/>
                    <a:gd name="T66" fmla="*/ 39 w 62"/>
                    <a:gd name="T67" fmla="*/ 123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2" h="129">
                      <a:moveTo>
                        <a:pt x="39" y="123"/>
                      </a:moveTo>
                      <a:lnTo>
                        <a:pt x="38" y="115"/>
                      </a:lnTo>
                      <a:lnTo>
                        <a:pt x="45" y="105"/>
                      </a:lnTo>
                      <a:lnTo>
                        <a:pt x="48" y="99"/>
                      </a:lnTo>
                      <a:lnTo>
                        <a:pt x="42" y="92"/>
                      </a:lnTo>
                      <a:lnTo>
                        <a:pt x="47" y="76"/>
                      </a:lnTo>
                      <a:lnTo>
                        <a:pt x="40" y="61"/>
                      </a:lnTo>
                      <a:lnTo>
                        <a:pt x="48" y="59"/>
                      </a:lnTo>
                      <a:lnTo>
                        <a:pt x="49" y="48"/>
                      </a:lnTo>
                      <a:lnTo>
                        <a:pt x="53" y="45"/>
                      </a:lnTo>
                      <a:lnTo>
                        <a:pt x="54" y="27"/>
                      </a:lnTo>
                      <a:lnTo>
                        <a:pt x="62" y="20"/>
                      </a:lnTo>
                      <a:lnTo>
                        <a:pt x="58" y="9"/>
                      </a:lnTo>
                      <a:lnTo>
                        <a:pt x="46" y="8"/>
                      </a:lnTo>
                      <a:lnTo>
                        <a:pt x="43" y="11"/>
                      </a:lnTo>
                      <a:lnTo>
                        <a:pt x="31" y="11"/>
                      </a:lnTo>
                      <a:lnTo>
                        <a:pt x="28" y="0"/>
                      </a:lnTo>
                      <a:lnTo>
                        <a:pt x="19" y="3"/>
                      </a:lnTo>
                      <a:lnTo>
                        <a:pt x="13" y="9"/>
                      </a:lnTo>
                      <a:lnTo>
                        <a:pt x="13" y="17"/>
                      </a:lnTo>
                      <a:lnTo>
                        <a:pt x="16" y="25"/>
                      </a:lnTo>
                      <a:lnTo>
                        <a:pt x="16" y="35"/>
                      </a:lnTo>
                      <a:lnTo>
                        <a:pt x="12" y="49"/>
                      </a:lnTo>
                      <a:lnTo>
                        <a:pt x="10" y="59"/>
                      </a:lnTo>
                      <a:lnTo>
                        <a:pt x="2" y="67"/>
                      </a:lnTo>
                      <a:lnTo>
                        <a:pt x="0" y="83"/>
                      </a:lnTo>
                      <a:lnTo>
                        <a:pt x="4" y="92"/>
                      </a:lnTo>
                      <a:lnTo>
                        <a:pt x="13" y="94"/>
                      </a:lnTo>
                      <a:lnTo>
                        <a:pt x="15" y="109"/>
                      </a:lnTo>
                      <a:lnTo>
                        <a:pt x="11" y="129"/>
                      </a:lnTo>
                      <a:lnTo>
                        <a:pt x="21" y="126"/>
                      </a:lnTo>
                      <a:lnTo>
                        <a:pt x="31" y="129"/>
                      </a:lnTo>
                      <a:lnTo>
                        <a:pt x="39" y="123"/>
                      </a:lnTo>
                      <a:lnTo>
                        <a:pt x="39" y="12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2" name="Paraguay" descr="{&quot;Key&quot;:&quot;paraguay&quot;,&quot;Name&quot;:&quot;Paraguay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3D01ADCD-E598-6287-677F-1E4BB67A0D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57637" y="5213351"/>
                  <a:ext cx="280987" cy="309563"/>
                </a:xfrm>
                <a:custGeom>
                  <a:avLst/>
                  <a:gdLst>
                    <a:gd name="T0" fmla="*/ 89 w 177"/>
                    <a:gd name="T1" fmla="*/ 19 h 195"/>
                    <a:gd name="T2" fmla="*/ 88 w 177"/>
                    <a:gd name="T3" fmla="*/ 12 h 195"/>
                    <a:gd name="T4" fmla="*/ 67 w 177"/>
                    <a:gd name="T5" fmla="*/ 0 h 195"/>
                    <a:gd name="T6" fmla="*/ 48 w 177"/>
                    <a:gd name="T7" fmla="*/ 0 h 195"/>
                    <a:gd name="T8" fmla="*/ 13 w 177"/>
                    <a:gd name="T9" fmla="*/ 6 h 195"/>
                    <a:gd name="T10" fmla="*/ 5 w 177"/>
                    <a:gd name="T11" fmla="*/ 28 h 195"/>
                    <a:gd name="T12" fmla="*/ 6 w 177"/>
                    <a:gd name="T13" fmla="*/ 40 h 195"/>
                    <a:gd name="T14" fmla="*/ 0 w 177"/>
                    <a:gd name="T15" fmla="*/ 69 h 195"/>
                    <a:gd name="T16" fmla="*/ 42 w 177"/>
                    <a:gd name="T17" fmla="*/ 107 h 195"/>
                    <a:gd name="T18" fmla="*/ 59 w 177"/>
                    <a:gd name="T19" fmla="*/ 111 h 195"/>
                    <a:gd name="T20" fmla="*/ 86 w 177"/>
                    <a:gd name="T21" fmla="*/ 129 h 195"/>
                    <a:gd name="T22" fmla="*/ 108 w 177"/>
                    <a:gd name="T23" fmla="*/ 138 h 195"/>
                    <a:gd name="T24" fmla="*/ 112 w 177"/>
                    <a:gd name="T25" fmla="*/ 148 h 195"/>
                    <a:gd name="T26" fmla="*/ 96 w 177"/>
                    <a:gd name="T27" fmla="*/ 185 h 195"/>
                    <a:gd name="T28" fmla="*/ 118 w 177"/>
                    <a:gd name="T29" fmla="*/ 191 h 195"/>
                    <a:gd name="T30" fmla="*/ 141 w 177"/>
                    <a:gd name="T31" fmla="*/ 195 h 195"/>
                    <a:gd name="T32" fmla="*/ 157 w 177"/>
                    <a:gd name="T33" fmla="*/ 191 h 195"/>
                    <a:gd name="T34" fmla="*/ 173 w 177"/>
                    <a:gd name="T35" fmla="*/ 172 h 195"/>
                    <a:gd name="T36" fmla="*/ 174 w 177"/>
                    <a:gd name="T37" fmla="*/ 152 h 195"/>
                    <a:gd name="T38" fmla="*/ 176 w 177"/>
                    <a:gd name="T39" fmla="*/ 138 h 195"/>
                    <a:gd name="T40" fmla="*/ 177 w 177"/>
                    <a:gd name="T41" fmla="*/ 124 h 195"/>
                    <a:gd name="T42" fmla="*/ 176 w 177"/>
                    <a:gd name="T43" fmla="*/ 111 h 195"/>
                    <a:gd name="T44" fmla="*/ 168 w 177"/>
                    <a:gd name="T45" fmla="*/ 106 h 195"/>
                    <a:gd name="T46" fmla="*/ 161 w 177"/>
                    <a:gd name="T47" fmla="*/ 111 h 195"/>
                    <a:gd name="T48" fmla="*/ 153 w 177"/>
                    <a:gd name="T49" fmla="*/ 109 h 195"/>
                    <a:gd name="T50" fmla="*/ 150 w 177"/>
                    <a:gd name="T51" fmla="*/ 100 h 195"/>
                    <a:gd name="T52" fmla="*/ 147 w 177"/>
                    <a:gd name="T53" fmla="*/ 78 h 195"/>
                    <a:gd name="T54" fmla="*/ 142 w 177"/>
                    <a:gd name="T55" fmla="*/ 72 h 195"/>
                    <a:gd name="T56" fmla="*/ 127 w 177"/>
                    <a:gd name="T57" fmla="*/ 65 h 195"/>
                    <a:gd name="T58" fmla="*/ 119 w 177"/>
                    <a:gd name="T59" fmla="*/ 70 h 195"/>
                    <a:gd name="T60" fmla="*/ 97 w 177"/>
                    <a:gd name="T61" fmla="*/ 65 h 195"/>
                    <a:gd name="T62" fmla="*/ 95 w 177"/>
                    <a:gd name="T63" fmla="*/ 32 h 195"/>
                    <a:gd name="T64" fmla="*/ 89 w 177"/>
                    <a:gd name="T65" fmla="*/ 19 h 195"/>
                    <a:gd name="T66" fmla="*/ 89 w 177"/>
                    <a:gd name="T67" fmla="*/ 19 h 1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77" h="195">
                      <a:moveTo>
                        <a:pt x="89" y="19"/>
                      </a:moveTo>
                      <a:lnTo>
                        <a:pt x="88" y="12"/>
                      </a:lnTo>
                      <a:lnTo>
                        <a:pt x="67" y="0"/>
                      </a:lnTo>
                      <a:lnTo>
                        <a:pt x="48" y="0"/>
                      </a:lnTo>
                      <a:lnTo>
                        <a:pt x="13" y="6"/>
                      </a:lnTo>
                      <a:lnTo>
                        <a:pt x="5" y="28"/>
                      </a:lnTo>
                      <a:lnTo>
                        <a:pt x="6" y="40"/>
                      </a:lnTo>
                      <a:lnTo>
                        <a:pt x="0" y="69"/>
                      </a:lnTo>
                      <a:lnTo>
                        <a:pt x="42" y="107"/>
                      </a:lnTo>
                      <a:lnTo>
                        <a:pt x="59" y="111"/>
                      </a:lnTo>
                      <a:lnTo>
                        <a:pt x="86" y="129"/>
                      </a:lnTo>
                      <a:lnTo>
                        <a:pt x="108" y="138"/>
                      </a:lnTo>
                      <a:lnTo>
                        <a:pt x="112" y="148"/>
                      </a:lnTo>
                      <a:lnTo>
                        <a:pt x="96" y="185"/>
                      </a:lnTo>
                      <a:lnTo>
                        <a:pt x="118" y="191"/>
                      </a:lnTo>
                      <a:lnTo>
                        <a:pt x="141" y="195"/>
                      </a:lnTo>
                      <a:lnTo>
                        <a:pt x="157" y="191"/>
                      </a:lnTo>
                      <a:lnTo>
                        <a:pt x="173" y="172"/>
                      </a:lnTo>
                      <a:lnTo>
                        <a:pt x="174" y="152"/>
                      </a:lnTo>
                      <a:lnTo>
                        <a:pt x="176" y="138"/>
                      </a:lnTo>
                      <a:lnTo>
                        <a:pt x="177" y="124"/>
                      </a:lnTo>
                      <a:lnTo>
                        <a:pt x="176" y="111"/>
                      </a:lnTo>
                      <a:lnTo>
                        <a:pt x="168" y="106"/>
                      </a:lnTo>
                      <a:lnTo>
                        <a:pt x="161" y="111"/>
                      </a:lnTo>
                      <a:lnTo>
                        <a:pt x="153" y="109"/>
                      </a:lnTo>
                      <a:lnTo>
                        <a:pt x="150" y="100"/>
                      </a:lnTo>
                      <a:lnTo>
                        <a:pt x="147" y="78"/>
                      </a:lnTo>
                      <a:lnTo>
                        <a:pt x="142" y="72"/>
                      </a:lnTo>
                      <a:lnTo>
                        <a:pt x="127" y="65"/>
                      </a:lnTo>
                      <a:lnTo>
                        <a:pt x="119" y="70"/>
                      </a:lnTo>
                      <a:lnTo>
                        <a:pt x="97" y="65"/>
                      </a:lnTo>
                      <a:lnTo>
                        <a:pt x="95" y="32"/>
                      </a:lnTo>
                      <a:lnTo>
                        <a:pt x="89" y="19"/>
                      </a:lnTo>
                      <a:lnTo>
                        <a:pt x="89" y="19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3" name="Cisjordan" descr="{&quot;Key&quot;:&quot;cisjordan&quot;,&quot;Name&quot;:&quot;Cisjord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D03D2E14-B1FA-4D6A-F258-AA3560B4F6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13587" y="3255963"/>
                  <a:ext cx="17462" cy="44450"/>
                </a:xfrm>
                <a:custGeom>
                  <a:avLst/>
                  <a:gdLst>
                    <a:gd name="T0" fmla="*/ 10 w 11"/>
                    <a:gd name="T1" fmla="*/ 3 h 28"/>
                    <a:gd name="T2" fmla="*/ 2 w 11"/>
                    <a:gd name="T3" fmla="*/ 0 h 28"/>
                    <a:gd name="T4" fmla="*/ 0 w 11"/>
                    <a:gd name="T5" fmla="*/ 16 h 28"/>
                    <a:gd name="T6" fmla="*/ 4 w 11"/>
                    <a:gd name="T7" fmla="*/ 19 h 28"/>
                    <a:gd name="T8" fmla="*/ 1 w 11"/>
                    <a:gd name="T9" fmla="*/ 22 h 28"/>
                    <a:gd name="T10" fmla="*/ 0 w 11"/>
                    <a:gd name="T11" fmla="*/ 28 h 28"/>
                    <a:gd name="T12" fmla="*/ 9 w 11"/>
                    <a:gd name="T13" fmla="*/ 25 h 28"/>
                    <a:gd name="T14" fmla="*/ 11 w 11"/>
                    <a:gd name="T15" fmla="*/ 18 h 28"/>
                    <a:gd name="T16" fmla="*/ 10 w 11"/>
                    <a:gd name="T17" fmla="*/ 3 h 28"/>
                    <a:gd name="T18" fmla="*/ 10 w 11"/>
                    <a:gd name="T19" fmla="*/ 3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1" h="28">
                      <a:moveTo>
                        <a:pt x="10" y="3"/>
                      </a:moveTo>
                      <a:lnTo>
                        <a:pt x="2" y="0"/>
                      </a:lnTo>
                      <a:lnTo>
                        <a:pt x="0" y="16"/>
                      </a:lnTo>
                      <a:lnTo>
                        <a:pt x="4" y="19"/>
                      </a:lnTo>
                      <a:lnTo>
                        <a:pt x="1" y="22"/>
                      </a:lnTo>
                      <a:lnTo>
                        <a:pt x="0" y="28"/>
                      </a:lnTo>
                      <a:lnTo>
                        <a:pt x="9" y="25"/>
                      </a:lnTo>
                      <a:lnTo>
                        <a:pt x="11" y="18"/>
                      </a:lnTo>
                      <a:lnTo>
                        <a:pt x="10" y="3"/>
                      </a:lnTo>
                      <a:lnTo>
                        <a:pt x="10" y="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4" name="Qatar" descr="{&quot;Key&quot;:&quot;qatar&quot;,&quot;Name&quot;:&quot;Qatar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959EC99-36E6-FFFE-F2B2-51A8A140F6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45400" y="3497263"/>
                  <a:ext cx="28575" cy="60325"/>
                </a:xfrm>
                <a:custGeom>
                  <a:avLst/>
                  <a:gdLst>
                    <a:gd name="T0" fmla="*/ 15 w 18"/>
                    <a:gd name="T1" fmla="*/ 36 h 38"/>
                    <a:gd name="T2" fmla="*/ 18 w 18"/>
                    <a:gd name="T3" fmla="*/ 22 h 38"/>
                    <a:gd name="T4" fmla="*/ 16 w 18"/>
                    <a:gd name="T5" fmla="*/ 8 h 38"/>
                    <a:gd name="T6" fmla="*/ 9 w 18"/>
                    <a:gd name="T7" fmla="*/ 0 h 38"/>
                    <a:gd name="T8" fmla="*/ 4 w 18"/>
                    <a:gd name="T9" fmla="*/ 3 h 38"/>
                    <a:gd name="T10" fmla="*/ 0 w 18"/>
                    <a:gd name="T11" fmla="*/ 15 h 38"/>
                    <a:gd name="T12" fmla="*/ 3 w 18"/>
                    <a:gd name="T13" fmla="*/ 33 h 38"/>
                    <a:gd name="T14" fmla="*/ 9 w 18"/>
                    <a:gd name="T15" fmla="*/ 38 h 38"/>
                    <a:gd name="T16" fmla="*/ 15 w 18"/>
                    <a:gd name="T17" fmla="*/ 36 h 38"/>
                    <a:gd name="T18" fmla="*/ 15 w 18"/>
                    <a:gd name="T19" fmla="*/ 36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8" h="38">
                      <a:moveTo>
                        <a:pt x="15" y="36"/>
                      </a:moveTo>
                      <a:lnTo>
                        <a:pt x="18" y="22"/>
                      </a:lnTo>
                      <a:lnTo>
                        <a:pt x="16" y="8"/>
                      </a:lnTo>
                      <a:lnTo>
                        <a:pt x="9" y="0"/>
                      </a:lnTo>
                      <a:lnTo>
                        <a:pt x="4" y="3"/>
                      </a:lnTo>
                      <a:lnTo>
                        <a:pt x="0" y="15"/>
                      </a:lnTo>
                      <a:lnTo>
                        <a:pt x="3" y="33"/>
                      </a:lnTo>
                      <a:lnTo>
                        <a:pt x="9" y="38"/>
                      </a:lnTo>
                      <a:lnTo>
                        <a:pt x="15" y="36"/>
                      </a:lnTo>
                      <a:lnTo>
                        <a:pt x="15" y="3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5" name="Romania" descr="{&quot;Key&quot;:&quot;romania&quot;,&quot;Name&quot;:&quot;Roman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829912CA-6D56-6DA9-BBE3-483C62115B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02412" y="2668588"/>
                  <a:ext cx="284162" cy="168275"/>
                </a:xfrm>
                <a:custGeom>
                  <a:avLst/>
                  <a:gdLst>
                    <a:gd name="T0" fmla="*/ 112 w 179"/>
                    <a:gd name="T1" fmla="*/ 0 h 106"/>
                    <a:gd name="T2" fmla="*/ 104 w 179"/>
                    <a:gd name="T3" fmla="*/ 0 h 106"/>
                    <a:gd name="T4" fmla="*/ 100 w 179"/>
                    <a:gd name="T5" fmla="*/ 6 h 106"/>
                    <a:gd name="T6" fmla="*/ 87 w 179"/>
                    <a:gd name="T7" fmla="*/ 9 h 106"/>
                    <a:gd name="T8" fmla="*/ 81 w 179"/>
                    <a:gd name="T9" fmla="*/ 12 h 106"/>
                    <a:gd name="T10" fmla="*/ 72 w 179"/>
                    <a:gd name="T11" fmla="*/ 6 h 106"/>
                    <a:gd name="T12" fmla="*/ 60 w 179"/>
                    <a:gd name="T13" fmla="*/ 6 h 106"/>
                    <a:gd name="T14" fmla="*/ 48 w 179"/>
                    <a:gd name="T15" fmla="*/ 3 h 106"/>
                    <a:gd name="T16" fmla="*/ 41 w 179"/>
                    <a:gd name="T17" fmla="*/ 9 h 106"/>
                    <a:gd name="T18" fmla="*/ 30 w 179"/>
                    <a:gd name="T19" fmla="*/ 14 h 106"/>
                    <a:gd name="T20" fmla="*/ 23 w 179"/>
                    <a:gd name="T21" fmla="*/ 29 h 106"/>
                    <a:gd name="T22" fmla="*/ 14 w 179"/>
                    <a:gd name="T23" fmla="*/ 45 h 106"/>
                    <a:gd name="T24" fmla="*/ 0 w 179"/>
                    <a:gd name="T25" fmla="*/ 49 h 106"/>
                    <a:gd name="T26" fmla="*/ 10 w 179"/>
                    <a:gd name="T27" fmla="*/ 58 h 106"/>
                    <a:gd name="T28" fmla="*/ 13 w 179"/>
                    <a:gd name="T29" fmla="*/ 66 h 106"/>
                    <a:gd name="T30" fmla="*/ 25 w 179"/>
                    <a:gd name="T31" fmla="*/ 71 h 106"/>
                    <a:gd name="T32" fmla="*/ 28 w 179"/>
                    <a:gd name="T33" fmla="*/ 81 h 106"/>
                    <a:gd name="T34" fmla="*/ 39 w 179"/>
                    <a:gd name="T35" fmla="*/ 87 h 106"/>
                    <a:gd name="T36" fmla="*/ 44 w 179"/>
                    <a:gd name="T37" fmla="*/ 83 h 106"/>
                    <a:gd name="T38" fmla="*/ 50 w 179"/>
                    <a:gd name="T39" fmla="*/ 85 h 106"/>
                    <a:gd name="T40" fmla="*/ 45 w 179"/>
                    <a:gd name="T41" fmla="*/ 89 h 106"/>
                    <a:gd name="T42" fmla="*/ 49 w 179"/>
                    <a:gd name="T43" fmla="*/ 93 h 106"/>
                    <a:gd name="T44" fmla="*/ 56 w 179"/>
                    <a:gd name="T45" fmla="*/ 102 h 106"/>
                    <a:gd name="T46" fmla="*/ 63 w 179"/>
                    <a:gd name="T47" fmla="*/ 100 h 106"/>
                    <a:gd name="T48" fmla="*/ 78 w 179"/>
                    <a:gd name="T49" fmla="*/ 104 h 106"/>
                    <a:gd name="T50" fmla="*/ 106 w 179"/>
                    <a:gd name="T51" fmla="*/ 106 h 106"/>
                    <a:gd name="T52" fmla="*/ 114 w 179"/>
                    <a:gd name="T53" fmla="*/ 99 h 106"/>
                    <a:gd name="T54" fmla="*/ 136 w 179"/>
                    <a:gd name="T55" fmla="*/ 95 h 106"/>
                    <a:gd name="T56" fmla="*/ 151 w 179"/>
                    <a:gd name="T57" fmla="*/ 102 h 106"/>
                    <a:gd name="T58" fmla="*/ 162 w 179"/>
                    <a:gd name="T59" fmla="*/ 105 h 106"/>
                    <a:gd name="T60" fmla="*/ 164 w 179"/>
                    <a:gd name="T61" fmla="*/ 78 h 106"/>
                    <a:gd name="T62" fmla="*/ 169 w 179"/>
                    <a:gd name="T63" fmla="*/ 80 h 106"/>
                    <a:gd name="T64" fmla="*/ 179 w 179"/>
                    <a:gd name="T65" fmla="*/ 74 h 106"/>
                    <a:gd name="T66" fmla="*/ 177 w 179"/>
                    <a:gd name="T67" fmla="*/ 69 h 106"/>
                    <a:gd name="T68" fmla="*/ 168 w 179"/>
                    <a:gd name="T69" fmla="*/ 65 h 106"/>
                    <a:gd name="T70" fmla="*/ 160 w 179"/>
                    <a:gd name="T71" fmla="*/ 69 h 106"/>
                    <a:gd name="T72" fmla="*/ 151 w 179"/>
                    <a:gd name="T73" fmla="*/ 64 h 106"/>
                    <a:gd name="T74" fmla="*/ 146 w 179"/>
                    <a:gd name="T75" fmla="*/ 54 h 106"/>
                    <a:gd name="T76" fmla="*/ 147 w 179"/>
                    <a:gd name="T77" fmla="*/ 43 h 106"/>
                    <a:gd name="T78" fmla="*/ 144 w 179"/>
                    <a:gd name="T79" fmla="*/ 33 h 106"/>
                    <a:gd name="T80" fmla="*/ 132 w 179"/>
                    <a:gd name="T81" fmla="*/ 20 h 106"/>
                    <a:gd name="T82" fmla="*/ 125 w 179"/>
                    <a:gd name="T83" fmla="*/ 10 h 106"/>
                    <a:gd name="T84" fmla="*/ 118 w 179"/>
                    <a:gd name="T85" fmla="*/ 3 h 106"/>
                    <a:gd name="T86" fmla="*/ 112 w 179"/>
                    <a:gd name="T87" fmla="*/ 0 h 106"/>
                    <a:gd name="T88" fmla="*/ 112 w 179"/>
                    <a:gd name="T89" fmla="*/ 0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79" h="106">
                      <a:moveTo>
                        <a:pt x="112" y="0"/>
                      </a:moveTo>
                      <a:lnTo>
                        <a:pt x="104" y="0"/>
                      </a:lnTo>
                      <a:lnTo>
                        <a:pt x="100" y="6"/>
                      </a:lnTo>
                      <a:lnTo>
                        <a:pt x="87" y="9"/>
                      </a:lnTo>
                      <a:lnTo>
                        <a:pt x="81" y="12"/>
                      </a:lnTo>
                      <a:lnTo>
                        <a:pt x="72" y="6"/>
                      </a:lnTo>
                      <a:lnTo>
                        <a:pt x="60" y="6"/>
                      </a:lnTo>
                      <a:lnTo>
                        <a:pt x="48" y="3"/>
                      </a:lnTo>
                      <a:lnTo>
                        <a:pt x="41" y="9"/>
                      </a:lnTo>
                      <a:lnTo>
                        <a:pt x="30" y="14"/>
                      </a:lnTo>
                      <a:lnTo>
                        <a:pt x="23" y="29"/>
                      </a:lnTo>
                      <a:lnTo>
                        <a:pt x="14" y="45"/>
                      </a:lnTo>
                      <a:lnTo>
                        <a:pt x="0" y="49"/>
                      </a:lnTo>
                      <a:lnTo>
                        <a:pt x="10" y="58"/>
                      </a:lnTo>
                      <a:lnTo>
                        <a:pt x="13" y="66"/>
                      </a:lnTo>
                      <a:lnTo>
                        <a:pt x="25" y="71"/>
                      </a:lnTo>
                      <a:lnTo>
                        <a:pt x="28" y="81"/>
                      </a:lnTo>
                      <a:lnTo>
                        <a:pt x="39" y="87"/>
                      </a:lnTo>
                      <a:lnTo>
                        <a:pt x="44" y="83"/>
                      </a:lnTo>
                      <a:lnTo>
                        <a:pt x="50" y="85"/>
                      </a:lnTo>
                      <a:lnTo>
                        <a:pt x="45" y="89"/>
                      </a:lnTo>
                      <a:lnTo>
                        <a:pt x="49" y="93"/>
                      </a:lnTo>
                      <a:lnTo>
                        <a:pt x="56" y="102"/>
                      </a:lnTo>
                      <a:lnTo>
                        <a:pt x="63" y="100"/>
                      </a:lnTo>
                      <a:lnTo>
                        <a:pt x="78" y="104"/>
                      </a:lnTo>
                      <a:lnTo>
                        <a:pt x="106" y="106"/>
                      </a:lnTo>
                      <a:lnTo>
                        <a:pt x="114" y="99"/>
                      </a:lnTo>
                      <a:lnTo>
                        <a:pt x="136" y="95"/>
                      </a:lnTo>
                      <a:lnTo>
                        <a:pt x="151" y="102"/>
                      </a:lnTo>
                      <a:lnTo>
                        <a:pt x="162" y="105"/>
                      </a:lnTo>
                      <a:lnTo>
                        <a:pt x="164" y="78"/>
                      </a:lnTo>
                      <a:lnTo>
                        <a:pt x="169" y="80"/>
                      </a:lnTo>
                      <a:lnTo>
                        <a:pt x="179" y="74"/>
                      </a:lnTo>
                      <a:lnTo>
                        <a:pt x="177" y="69"/>
                      </a:lnTo>
                      <a:lnTo>
                        <a:pt x="168" y="65"/>
                      </a:lnTo>
                      <a:lnTo>
                        <a:pt x="160" y="69"/>
                      </a:lnTo>
                      <a:lnTo>
                        <a:pt x="151" y="64"/>
                      </a:lnTo>
                      <a:lnTo>
                        <a:pt x="146" y="54"/>
                      </a:lnTo>
                      <a:lnTo>
                        <a:pt x="147" y="43"/>
                      </a:lnTo>
                      <a:lnTo>
                        <a:pt x="144" y="33"/>
                      </a:lnTo>
                      <a:lnTo>
                        <a:pt x="132" y="20"/>
                      </a:lnTo>
                      <a:lnTo>
                        <a:pt x="125" y="10"/>
                      </a:lnTo>
                      <a:lnTo>
                        <a:pt x="118" y="3"/>
                      </a:lnTo>
                      <a:lnTo>
                        <a:pt x="112" y="0"/>
                      </a:lnTo>
                      <a:lnTo>
                        <a:pt x="112" y="0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6" name="Russian Federation" descr="{&quot;Key&quot;:&quot;russian federation&quot;,&quot;Name&quot;:&quot;Russian Federatio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555AE216-DEE8-83EC-807B-4BB9678B74B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51612" y="1595438"/>
                  <a:ext cx="4113212" cy="1333500"/>
                </a:xfrm>
                <a:custGeom>
                  <a:avLst/>
                  <a:gdLst>
                    <a:gd name="T0" fmla="*/ 955 w 2591"/>
                    <a:gd name="T1" fmla="*/ 40 h 840"/>
                    <a:gd name="T2" fmla="*/ 261 w 2591"/>
                    <a:gd name="T3" fmla="*/ 10 h 840"/>
                    <a:gd name="T4" fmla="*/ 999 w 2591"/>
                    <a:gd name="T5" fmla="*/ 29 h 840"/>
                    <a:gd name="T6" fmla="*/ 1046 w 2591"/>
                    <a:gd name="T7" fmla="*/ 80 h 840"/>
                    <a:gd name="T8" fmla="*/ 899 w 2591"/>
                    <a:gd name="T9" fmla="*/ 127 h 840"/>
                    <a:gd name="T10" fmla="*/ 771 w 2591"/>
                    <a:gd name="T11" fmla="*/ 176 h 840"/>
                    <a:gd name="T12" fmla="*/ 798 w 2591"/>
                    <a:gd name="T13" fmla="*/ 236 h 840"/>
                    <a:gd name="T14" fmla="*/ 746 w 2591"/>
                    <a:gd name="T15" fmla="*/ 195 h 840"/>
                    <a:gd name="T16" fmla="*/ 668 w 2591"/>
                    <a:gd name="T17" fmla="*/ 204 h 840"/>
                    <a:gd name="T18" fmla="*/ 586 w 2591"/>
                    <a:gd name="T19" fmla="*/ 224 h 840"/>
                    <a:gd name="T20" fmla="*/ 400 w 2591"/>
                    <a:gd name="T21" fmla="*/ 253 h 840"/>
                    <a:gd name="T22" fmla="*/ 350 w 2591"/>
                    <a:gd name="T23" fmla="*/ 268 h 840"/>
                    <a:gd name="T24" fmla="*/ 250 w 2591"/>
                    <a:gd name="T25" fmla="*/ 328 h 840"/>
                    <a:gd name="T26" fmla="*/ 291 w 2591"/>
                    <a:gd name="T27" fmla="*/ 254 h 840"/>
                    <a:gd name="T28" fmla="*/ 117 w 2591"/>
                    <a:gd name="T29" fmla="*/ 249 h 840"/>
                    <a:gd name="T30" fmla="*/ 121 w 2591"/>
                    <a:gd name="T31" fmla="*/ 400 h 840"/>
                    <a:gd name="T32" fmla="*/ 142 w 2591"/>
                    <a:gd name="T33" fmla="*/ 496 h 840"/>
                    <a:gd name="T34" fmla="*/ 228 w 2591"/>
                    <a:gd name="T35" fmla="*/ 553 h 840"/>
                    <a:gd name="T36" fmla="*/ 240 w 2591"/>
                    <a:gd name="T37" fmla="*/ 584 h 840"/>
                    <a:gd name="T38" fmla="*/ 346 w 2591"/>
                    <a:gd name="T39" fmla="*/ 637 h 840"/>
                    <a:gd name="T40" fmla="*/ 379 w 2591"/>
                    <a:gd name="T41" fmla="*/ 699 h 840"/>
                    <a:gd name="T42" fmla="*/ 430 w 2591"/>
                    <a:gd name="T43" fmla="*/ 789 h 840"/>
                    <a:gd name="T44" fmla="*/ 573 w 2591"/>
                    <a:gd name="T45" fmla="*/ 840 h 840"/>
                    <a:gd name="T46" fmla="*/ 558 w 2591"/>
                    <a:gd name="T47" fmla="*/ 715 h 840"/>
                    <a:gd name="T48" fmla="*/ 567 w 2591"/>
                    <a:gd name="T49" fmla="*/ 597 h 840"/>
                    <a:gd name="T50" fmla="*/ 730 w 2591"/>
                    <a:gd name="T51" fmla="*/ 591 h 840"/>
                    <a:gd name="T52" fmla="*/ 893 w 2591"/>
                    <a:gd name="T53" fmla="*/ 518 h 840"/>
                    <a:gd name="T54" fmla="*/ 1106 w 2591"/>
                    <a:gd name="T55" fmla="*/ 604 h 840"/>
                    <a:gd name="T56" fmla="*/ 1277 w 2591"/>
                    <a:gd name="T57" fmla="*/ 648 h 840"/>
                    <a:gd name="T58" fmla="*/ 1427 w 2591"/>
                    <a:gd name="T59" fmla="*/ 589 h 840"/>
                    <a:gd name="T60" fmla="*/ 1639 w 2591"/>
                    <a:gd name="T61" fmla="*/ 652 h 840"/>
                    <a:gd name="T62" fmla="*/ 1824 w 2591"/>
                    <a:gd name="T63" fmla="*/ 633 h 840"/>
                    <a:gd name="T64" fmla="*/ 1901 w 2591"/>
                    <a:gd name="T65" fmla="*/ 572 h 840"/>
                    <a:gd name="T66" fmla="*/ 2139 w 2591"/>
                    <a:gd name="T67" fmla="*/ 671 h 840"/>
                    <a:gd name="T68" fmla="*/ 2148 w 2591"/>
                    <a:gd name="T69" fmla="*/ 811 h 840"/>
                    <a:gd name="T70" fmla="*/ 2214 w 2591"/>
                    <a:gd name="T71" fmla="*/ 789 h 840"/>
                    <a:gd name="T72" fmla="*/ 2122 w 2591"/>
                    <a:gd name="T73" fmla="*/ 540 h 840"/>
                    <a:gd name="T74" fmla="*/ 2172 w 2591"/>
                    <a:gd name="T75" fmla="*/ 419 h 840"/>
                    <a:gd name="T76" fmla="*/ 2325 w 2591"/>
                    <a:gd name="T77" fmla="*/ 358 h 840"/>
                    <a:gd name="T78" fmla="*/ 2428 w 2591"/>
                    <a:gd name="T79" fmla="*/ 564 h 840"/>
                    <a:gd name="T80" fmla="*/ 2483 w 2591"/>
                    <a:gd name="T81" fmla="*/ 496 h 840"/>
                    <a:gd name="T82" fmla="*/ 2511 w 2591"/>
                    <a:gd name="T83" fmla="*/ 414 h 840"/>
                    <a:gd name="T84" fmla="*/ 2524 w 2591"/>
                    <a:gd name="T85" fmla="*/ 324 h 840"/>
                    <a:gd name="T86" fmla="*/ 2228 w 2591"/>
                    <a:gd name="T87" fmla="*/ 210 h 840"/>
                    <a:gd name="T88" fmla="*/ 2027 w 2591"/>
                    <a:gd name="T89" fmla="*/ 185 h 840"/>
                    <a:gd name="T90" fmla="*/ 1657 w 2591"/>
                    <a:gd name="T91" fmla="*/ 170 h 840"/>
                    <a:gd name="T92" fmla="*/ 1426 w 2591"/>
                    <a:gd name="T93" fmla="*/ 130 h 840"/>
                    <a:gd name="T94" fmla="*/ 1217 w 2591"/>
                    <a:gd name="T95" fmla="*/ 122 h 840"/>
                    <a:gd name="T96" fmla="*/ 1119 w 2591"/>
                    <a:gd name="T97" fmla="*/ 71 h 840"/>
                    <a:gd name="T98" fmla="*/ 588 w 2591"/>
                    <a:gd name="T99" fmla="*/ 71 h 840"/>
                    <a:gd name="T100" fmla="*/ 424 w 2591"/>
                    <a:gd name="T101" fmla="*/ 159 h 840"/>
                    <a:gd name="T102" fmla="*/ 1581 w 2591"/>
                    <a:gd name="T103" fmla="*/ 85 h 840"/>
                    <a:gd name="T104" fmla="*/ 1712 w 2591"/>
                    <a:gd name="T105" fmla="*/ 103 h 840"/>
                    <a:gd name="T106" fmla="*/ 1679 w 2591"/>
                    <a:gd name="T107" fmla="*/ 138 h 840"/>
                    <a:gd name="T108" fmla="*/ 52 w 2591"/>
                    <a:gd name="T109" fmla="*/ 525 h 840"/>
                    <a:gd name="T110" fmla="*/ 2185 w 2591"/>
                    <a:gd name="T111" fmla="*/ 551 h 840"/>
                    <a:gd name="T112" fmla="*/ 2293 w 2591"/>
                    <a:gd name="T113" fmla="*/ 709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591" h="840">
                      <a:moveTo>
                        <a:pt x="981" y="37"/>
                      </a:moveTo>
                      <a:lnTo>
                        <a:pt x="964" y="22"/>
                      </a:lnTo>
                      <a:lnTo>
                        <a:pt x="914" y="7"/>
                      </a:lnTo>
                      <a:lnTo>
                        <a:pt x="878" y="0"/>
                      </a:lnTo>
                      <a:lnTo>
                        <a:pt x="855" y="2"/>
                      </a:lnTo>
                      <a:lnTo>
                        <a:pt x="835" y="14"/>
                      </a:lnTo>
                      <a:lnTo>
                        <a:pt x="857" y="16"/>
                      </a:lnTo>
                      <a:lnTo>
                        <a:pt x="882" y="29"/>
                      </a:lnTo>
                      <a:lnTo>
                        <a:pt x="912" y="35"/>
                      </a:lnTo>
                      <a:lnTo>
                        <a:pt x="955" y="40"/>
                      </a:lnTo>
                      <a:lnTo>
                        <a:pt x="981" y="37"/>
                      </a:lnTo>
                      <a:close/>
                      <a:moveTo>
                        <a:pt x="314" y="10"/>
                      </a:moveTo>
                      <a:lnTo>
                        <a:pt x="317" y="8"/>
                      </a:lnTo>
                      <a:lnTo>
                        <a:pt x="296" y="4"/>
                      </a:lnTo>
                      <a:lnTo>
                        <a:pt x="286" y="7"/>
                      </a:lnTo>
                      <a:lnTo>
                        <a:pt x="281" y="11"/>
                      </a:lnTo>
                      <a:lnTo>
                        <a:pt x="275" y="6"/>
                      </a:lnTo>
                      <a:lnTo>
                        <a:pt x="256" y="7"/>
                      </a:lnTo>
                      <a:lnTo>
                        <a:pt x="232" y="10"/>
                      </a:lnTo>
                      <a:lnTo>
                        <a:pt x="261" y="10"/>
                      </a:lnTo>
                      <a:lnTo>
                        <a:pt x="258" y="14"/>
                      </a:lnTo>
                      <a:lnTo>
                        <a:pt x="273" y="18"/>
                      </a:lnTo>
                      <a:lnTo>
                        <a:pt x="287" y="16"/>
                      </a:lnTo>
                      <a:lnTo>
                        <a:pt x="287" y="14"/>
                      </a:lnTo>
                      <a:lnTo>
                        <a:pt x="299" y="13"/>
                      </a:lnTo>
                      <a:lnTo>
                        <a:pt x="314" y="10"/>
                      </a:lnTo>
                      <a:close/>
                      <a:moveTo>
                        <a:pt x="1062" y="47"/>
                      </a:moveTo>
                      <a:lnTo>
                        <a:pt x="1057" y="41"/>
                      </a:lnTo>
                      <a:lnTo>
                        <a:pt x="1010" y="30"/>
                      </a:lnTo>
                      <a:lnTo>
                        <a:pt x="999" y="29"/>
                      </a:lnTo>
                      <a:lnTo>
                        <a:pt x="991" y="31"/>
                      </a:lnTo>
                      <a:lnTo>
                        <a:pt x="995" y="54"/>
                      </a:lnTo>
                      <a:lnTo>
                        <a:pt x="1062" y="47"/>
                      </a:lnTo>
                      <a:close/>
                      <a:moveTo>
                        <a:pt x="1119" y="71"/>
                      </a:moveTo>
                      <a:lnTo>
                        <a:pt x="1085" y="68"/>
                      </a:lnTo>
                      <a:lnTo>
                        <a:pt x="1098" y="63"/>
                      </a:lnTo>
                      <a:lnTo>
                        <a:pt x="1067" y="57"/>
                      </a:lnTo>
                      <a:lnTo>
                        <a:pt x="1045" y="65"/>
                      </a:lnTo>
                      <a:lnTo>
                        <a:pt x="1041" y="72"/>
                      </a:lnTo>
                      <a:lnTo>
                        <a:pt x="1046" y="80"/>
                      </a:lnTo>
                      <a:lnTo>
                        <a:pt x="1020" y="80"/>
                      </a:lnTo>
                      <a:lnTo>
                        <a:pt x="1001" y="89"/>
                      </a:lnTo>
                      <a:lnTo>
                        <a:pt x="985" y="85"/>
                      </a:lnTo>
                      <a:lnTo>
                        <a:pt x="950" y="87"/>
                      </a:lnTo>
                      <a:lnTo>
                        <a:pt x="951" y="92"/>
                      </a:lnTo>
                      <a:lnTo>
                        <a:pt x="917" y="95"/>
                      </a:lnTo>
                      <a:lnTo>
                        <a:pt x="898" y="104"/>
                      </a:lnTo>
                      <a:lnTo>
                        <a:pt x="883" y="104"/>
                      </a:lnTo>
                      <a:lnTo>
                        <a:pt x="878" y="117"/>
                      </a:lnTo>
                      <a:lnTo>
                        <a:pt x="899" y="127"/>
                      </a:lnTo>
                      <a:lnTo>
                        <a:pt x="870" y="129"/>
                      </a:lnTo>
                      <a:lnTo>
                        <a:pt x="835" y="128"/>
                      </a:lnTo>
                      <a:lnTo>
                        <a:pt x="813" y="132"/>
                      </a:lnTo>
                      <a:lnTo>
                        <a:pt x="831" y="153"/>
                      </a:lnTo>
                      <a:lnTo>
                        <a:pt x="857" y="169"/>
                      </a:lnTo>
                      <a:lnTo>
                        <a:pt x="821" y="157"/>
                      </a:lnTo>
                      <a:lnTo>
                        <a:pt x="792" y="158"/>
                      </a:lnTo>
                      <a:lnTo>
                        <a:pt x="772" y="166"/>
                      </a:lnTo>
                      <a:lnTo>
                        <a:pt x="789" y="180"/>
                      </a:lnTo>
                      <a:lnTo>
                        <a:pt x="771" y="176"/>
                      </a:lnTo>
                      <a:lnTo>
                        <a:pt x="763" y="157"/>
                      </a:lnTo>
                      <a:lnTo>
                        <a:pt x="747" y="147"/>
                      </a:lnTo>
                      <a:lnTo>
                        <a:pt x="740" y="147"/>
                      </a:lnTo>
                      <a:lnTo>
                        <a:pt x="754" y="161"/>
                      </a:lnTo>
                      <a:lnTo>
                        <a:pt x="736" y="174"/>
                      </a:lnTo>
                      <a:lnTo>
                        <a:pt x="767" y="190"/>
                      </a:lnTo>
                      <a:lnTo>
                        <a:pt x="768" y="211"/>
                      </a:lnTo>
                      <a:lnTo>
                        <a:pt x="779" y="221"/>
                      </a:lnTo>
                      <a:lnTo>
                        <a:pt x="797" y="223"/>
                      </a:lnTo>
                      <a:lnTo>
                        <a:pt x="798" y="236"/>
                      </a:lnTo>
                      <a:lnTo>
                        <a:pt x="815" y="248"/>
                      </a:lnTo>
                      <a:lnTo>
                        <a:pt x="807" y="257"/>
                      </a:lnTo>
                      <a:lnTo>
                        <a:pt x="809" y="268"/>
                      </a:lnTo>
                      <a:lnTo>
                        <a:pt x="795" y="272"/>
                      </a:lnTo>
                      <a:lnTo>
                        <a:pt x="793" y="280"/>
                      </a:lnTo>
                      <a:lnTo>
                        <a:pt x="774" y="277"/>
                      </a:lnTo>
                      <a:lnTo>
                        <a:pt x="787" y="248"/>
                      </a:lnTo>
                      <a:lnTo>
                        <a:pt x="785" y="235"/>
                      </a:lnTo>
                      <a:lnTo>
                        <a:pt x="760" y="222"/>
                      </a:lnTo>
                      <a:lnTo>
                        <a:pt x="746" y="195"/>
                      </a:lnTo>
                      <a:lnTo>
                        <a:pt x="732" y="181"/>
                      </a:lnTo>
                      <a:lnTo>
                        <a:pt x="719" y="175"/>
                      </a:lnTo>
                      <a:lnTo>
                        <a:pt x="722" y="159"/>
                      </a:lnTo>
                      <a:lnTo>
                        <a:pt x="711" y="149"/>
                      </a:lnTo>
                      <a:lnTo>
                        <a:pt x="668" y="143"/>
                      </a:lnTo>
                      <a:lnTo>
                        <a:pt x="661" y="147"/>
                      </a:lnTo>
                      <a:lnTo>
                        <a:pt x="663" y="165"/>
                      </a:lnTo>
                      <a:lnTo>
                        <a:pt x="647" y="183"/>
                      </a:lnTo>
                      <a:lnTo>
                        <a:pt x="652" y="188"/>
                      </a:lnTo>
                      <a:lnTo>
                        <a:pt x="668" y="204"/>
                      </a:lnTo>
                      <a:lnTo>
                        <a:pt x="669" y="213"/>
                      </a:lnTo>
                      <a:lnTo>
                        <a:pt x="689" y="215"/>
                      </a:lnTo>
                      <a:lnTo>
                        <a:pt x="692" y="220"/>
                      </a:lnTo>
                      <a:lnTo>
                        <a:pt x="713" y="230"/>
                      </a:lnTo>
                      <a:lnTo>
                        <a:pt x="709" y="240"/>
                      </a:lnTo>
                      <a:lnTo>
                        <a:pt x="640" y="218"/>
                      </a:lnTo>
                      <a:lnTo>
                        <a:pt x="616" y="212"/>
                      </a:lnTo>
                      <a:lnTo>
                        <a:pt x="568" y="206"/>
                      </a:lnTo>
                      <a:lnTo>
                        <a:pt x="564" y="212"/>
                      </a:lnTo>
                      <a:lnTo>
                        <a:pt x="586" y="224"/>
                      </a:lnTo>
                      <a:lnTo>
                        <a:pt x="576" y="237"/>
                      </a:lnTo>
                      <a:lnTo>
                        <a:pt x="552" y="226"/>
                      </a:lnTo>
                      <a:lnTo>
                        <a:pt x="533" y="233"/>
                      </a:lnTo>
                      <a:lnTo>
                        <a:pt x="505" y="234"/>
                      </a:lnTo>
                      <a:lnTo>
                        <a:pt x="497" y="240"/>
                      </a:lnTo>
                      <a:lnTo>
                        <a:pt x="477" y="239"/>
                      </a:lnTo>
                      <a:lnTo>
                        <a:pt x="486" y="226"/>
                      </a:lnTo>
                      <a:lnTo>
                        <a:pt x="474" y="226"/>
                      </a:lnTo>
                      <a:lnTo>
                        <a:pt x="428" y="242"/>
                      </a:lnTo>
                      <a:lnTo>
                        <a:pt x="400" y="253"/>
                      </a:lnTo>
                      <a:lnTo>
                        <a:pt x="401" y="266"/>
                      </a:lnTo>
                      <a:lnTo>
                        <a:pt x="379" y="270"/>
                      </a:lnTo>
                      <a:lnTo>
                        <a:pt x="364" y="263"/>
                      </a:lnTo>
                      <a:lnTo>
                        <a:pt x="360" y="252"/>
                      </a:lnTo>
                      <a:lnTo>
                        <a:pt x="379" y="249"/>
                      </a:lnTo>
                      <a:lnTo>
                        <a:pt x="365" y="238"/>
                      </a:lnTo>
                      <a:lnTo>
                        <a:pt x="319" y="231"/>
                      </a:lnTo>
                      <a:lnTo>
                        <a:pt x="336" y="244"/>
                      </a:lnTo>
                      <a:lnTo>
                        <a:pt x="332" y="255"/>
                      </a:lnTo>
                      <a:lnTo>
                        <a:pt x="350" y="268"/>
                      </a:lnTo>
                      <a:lnTo>
                        <a:pt x="346" y="282"/>
                      </a:lnTo>
                      <a:lnTo>
                        <a:pt x="328" y="275"/>
                      </a:lnTo>
                      <a:lnTo>
                        <a:pt x="314" y="274"/>
                      </a:lnTo>
                      <a:lnTo>
                        <a:pt x="284" y="295"/>
                      </a:lnTo>
                      <a:lnTo>
                        <a:pt x="300" y="310"/>
                      </a:lnTo>
                      <a:lnTo>
                        <a:pt x="287" y="315"/>
                      </a:lnTo>
                      <a:lnTo>
                        <a:pt x="245" y="302"/>
                      </a:lnTo>
                      <a:lnTo>
                        <a:pt x="237" y="310"/>
                      </a:lnTo>
                      <a:lnTo>
                        <a:pt x="250" y="319"/>
                      </a:lnTo>
                      <a:lnTo>
                        <a:pt x="250" y="328"/>
                      </a:lnTo>
                      <a:lnTo>
                        <a:pt x="236" y="324"/>
                      </a:lnTo>
                      <a:lnTo>
                        <a:pt x="214" y="317"/>
                      </a:lnTo>
                      <a:lnTo>
                        <a:pt x="207" y="296"/>
                      </a:lnTo>
                      <a:lnTo>
                        <a:pt x="203" y="285"/>
                      </a:lnTo>
                      <a:lnTo>
                        <a:pt x="173" y="270"/>
                      </a:lnTo>
                      <a:lnTo>
                        <a:pt x="184" y="268"/>
                      </a:lnTo>
                      <a:lnTo>
                        <a:pt x="259" y="283"/>
                      </a:lnTo>
                      <a:lnTo>
                        <a:pt x="283" y="278"/>
                      </a:lnTo>
                      <a:lnTo>
                        <a:pt x="297" y="268"/>
                      </a:lnTo>
                      <a:lnTo>
                        <a:pt x="291" y="254"/>
                      </a:lnTo>
                      <a:lnTo>
                        <a:pt x="276" y="244"/>
                      </a:lnTo>
                      <a:lnTo>
                        <a:pt x="210" y="222"/>
                      </a:lnTo>
                      <a:lnTo>
                        <a:pt x="167" y="216"/>
                      </a:lnTo>
                      <a:lnTo>
                        <a:pt x="138" y="205"/>
                      </a:lnTo>
                      <a:lnTo>
                        <a:pt x="125" y="212"/>
                      </a:lnTo>
                      <a:lnTo>
                        <a:pt x="125" y="212"/>
                      </a:lnTo>
                      <a:lnTo>
                        <a:pt x="101" y="220"/>
                      </a:lnTo>
                      <a:lnTo>
                        <a:pt x="89" y="222"/>
                      </a:lnTo>
                      <a:lnTo>
                        <a:pt x="90" y="235"/>
                      </a:lnTo>
                      <a:lnTo>
                        <a:pt x="117" y="249"/>
                      </a:lnTo>
                      <a:lnTo>
                        <a:pt x="107" y="265"/>
                      </a:lnTo>
                      <a:lnTo>
                        <a:pt x="131" y="288"/>
                      </a:lnTo>
                      <a:lnTo>
                        <a:pt x="125" y="306"/>
                      </a:lnTo>
                      <a:lnTo>
                        <a:pt x="143" y="321"/>
                      </a:lnTo>
                      <a:lnTo>
                        <a:pt x="140" y="335"/>
                      </a:lnTo>
                      <a:lnTo>
                        <a:pt x="167" y="350"/>
                      </a:lnTo>
                      <a:lnTo>
                        <a:pt x="163" y="360"/>
                      </a:lnTo>
                      <a:lnTo>
                        <a:pt x="151" y="373"/>
                      </a:lnTo>
                      <a:lnTo>
                        <a:pt x="121" y="400"/>
                      </a:lnTo>
                      <a:lnTo>
                        <a:pt x="121" y="400"/>
                      </a:lnTo>
                      <a:lnTo>
                        <a:pt x="142" y="410"/>
                      </a:lnTo>
                      <a:lnTo>
                        <a:pt x="125" y="423"/>
                      </a:lnTo>
                      <a:lnTo>
                        <a:pt x="125" y="423"/>
                      </a:lnTo>
                      <a:lnTo>
                        <a:pt x="128" y="426"/>
                      </a:lnTo>
                      <a:lnTo>
                        <a:pt x="118" y="439"/>
                      </a:lnTo>
                      <a:lnTo>
                        <a:pt x="128" y="460"/>
                      </a:lnTo>
                      <a:lnTo>
                        <a:pt x="121" y="466"/>
                      </a:lnTo>
                      <a:lnTo>
                        <a:pt x="131" y="472"/>
                      </a:lnTo>
                      <a:lnTo>
                        <a:pt x="134" y="482"/>
                      </a:lnTo>
                      <a:lnTo>
                        <a:pt x="142" y="496"/>
                      </a:lnTo>
                      <a:lnTo>
                        <a:pt x="161" y="502"/>
                      </a:lnTo>
                      <a:lnTo>
                        <a:pt x="165" y="507"/>
                      </a:lnTo>
                      <a:lnTo>
                        <a:pt x="173" y="504"/>
                      </a:lnTo>
                      <a:lnTo>
                        <a:pt x="192" y="509"/>
                      </a:lnTo>
                      <a:lnTo>
                        <a:pt x="196" y="521"/>
                      </a:lnTo>
                      <a:lnTo>
                        <a:pt x="193" y="526"/>
                      </a:lnTo>
                      <a:lnTo>
                        <a:pt x="207" y="541"/>
                      </a:lnTo>
                      <a:lnTo>
                        <a:pt x="216" y="545"/>
                      </a:lnTo>
                      <a:lnTo>
                        <a:pt x="215" y="549"/>
                      </a:lnTo>
                      <a:lnTo>
                        <a:pt x="228" y="553"/>
                      </a:lnTo>
                      <a:lnTo>
                        <a:pt x="234" y="559"/>
                      </a:lnTo>
                      <a:lnTo>
                        <a:pt x="228" y="564"/>
                      </a:lnTo>
                      <a:lnTo>
                        <a:pt x="214" y="564"/>
                      </a:lnTo>
                      <a:lnTo>
                        <a:pt x="211" y="565"/>
                      </a:lnTo>
                      <a:lnTo>
                        <a:pt x="216" y="573"/>
                      </a:lnTo>
                      <a:lnTo>
                        <a:pt x="224" y="588"/>
                      </a:lnTo>
                      <a:lnTo>
                        <a:pt x="224" y="588"/>
                      </a:lnTo>
                      <a:lnTo>
                        <a:pt x="230" y="588"/>
                      </a:lnTo>
                      <a:lnTo>
                        <a:pt x="234" y="583"/>
                      </a:lnTo>
                      <a:lnTo>
                        <a:pt x="240" y="584"/>
                      </a:lnTo>
                      <a:lnTo>
                        <a:pt x="258" y="582"/>
                      </a:lnTo>
                      <a:lnTo>
                        <a:pt x="272" y="595"/>
                      </a:lnTo>
                      <a:lnTo>
                        <a:pt x="269" y="600"/>
                      </a:lnTo>
                      <a:lnTo>
                        <a:pt x="271" y="606"/>
                      </a:lnTo>
                      <a:lnTo>
                        <a:pt x="286" y="607"/>
                      </a:lnTo>
                      <a:lnTo>
                        <a:pt x="294" y="618"/>
                      </a:lnTo>
                      <a:lnTo>
                        <a:pt x="295" y="622"/>
                      </a:lnTo>
                      <a:lnTo>
                        <a:pt x="319" y="631"/>
                      </a:lnTo>
                      <a:lnTo>
                        <a:pt x="332" y="627"/>
                      </a:lnTo>
                      <a:lnTo>
                        <a:pt x="346" y="637"/>
                      </a:lnTo>
                      <a:lnTo>
                        <a:pt x="356" y="637"/>
                      </a:lnTo>
                      <a:lnTo>
                        <a:pt x="385" y="645"/>
                      </a:lnTo>
                      <a:lnTo>
                        <a:pt x="386" y="651"/>
                      </a:lnTo>
                      <a:lnTo>
                        <a:pt x="382" y="663"/>
                      </a:lnTo>
                      <a:lnTo>
                        <a:pt x="388" y="676"/>
                      </a:lnTo>
                      <a:lnTo>
                        <a:pt x="387" y="684"/>
                      </a:lnTo>
                      <a:lnTo>
                        <a:pt x="370" y="686"/>
                      </a:lnTo>
                      <a:lnTo>
                        <a:pt x="362" y="692"/>
                      </a:lnTo>
                      <a:lnTo>
                        <a:pt x="363" y="703"/>
                      </a:lnTo>
                      <a:lnTo>
                        <a:pt x="379" y="699"/>
                      </a:lnTo>
                      <a:lnTo>
                        <a:pt x="381" y="704"/>
                      </a:lnTo>
                      <a:lnTo>
                        <a:pt x="355" y="714"/>
                      </a:lnTo>
                      <a:lnTo>
                        <a:pt x="367" y="722"/>
                      </a:lnTo>
                      <a:lnTo>
                        <a:pt x="355" y="742"/>
                      </a:lnTo>
                      <a:lnTo>
                        <a:pt x="342" y="746"/>
                      </a:lnTo>
                      <a:lnTo>
                        <a:pt x="361" y="760"/>
                      </a:lnTo>
                      <a:lnTo>
                        <a:pt x="384" y="768"/>
                      </a:lnTo>
                      <a:lnTo>
                        <a:pt x="412" y="788"/>
                      </a:lnTo>
                      <a:lnTo>
                        <a:pt x="413" y="785"/>
                      </a:lnTo>
                      <a:lnTo>
                        <a:pt x="430" y="789"/>
                      </a:lnTo>
                      <a:lnTo>
                        <a:pt x="459" y="792"/>
                      </a:lnTo>
                      <a:lnTo>
                        <a:pt x="487" y="803"/>
                      </a:lnTo>
                      <a:lnTo>
                        <a:pt x="491" y="808"/>
                      </a:lnTo>
                      <a:lnTo>
                        <a:pt x="502" y="804"/>
                      </a:lnTo>
                      <a:lnTo>
                        <a:pt x="521" y="809"/>
                      </a:lnTo>
                      <a:lnTo>
                        <a:pt x="529" y="818"/>
                      </a:lnTo>
                      <a:lnTo>
                        <a:pt x="542" y="823"/>
                      </a:lnTo>
                      <a:lnTo>
                        <a:pt x="548" y="824"/>
                      </a:lnTo>
                      <a:lnTo>
                        <a:pt x="564" y="838"/>
                      </a:lnTo>
                      <a:lnTo>
                        <a:pt x="573" y="840"/>
                      </a:lnTo>
                      <a:lnTo>
                        <a:pt x="575" y="834"/>
                      </a:lnTo>
                      <a:lnTo>
                        <a:pt x="584" y="825"/>
                      </a:lnTo>
                      <a:lnTo>
                        <a:pt x="584" y="825"/>
                      </a:lnTo>
                      <a:lnTo>
                        <a:pt x="557" y="798"/>
                      </a:lnTo>
                      <a:lnTo>
                        <a:pt x="555" y="782"/>
                      </a:lnTo>
                      <a:lnTo>
                        <a:pt x="534" y="761"/>
                      </a:lnTo>
                      <a:lnTo>
                        <a:pt x="547" y="737"/>
                      </a:lnTo>
                      <a:lnTo>
                        <a:pt x="564" y="732"/>
                      </a:lnTo>
                      <a:lnTo>
                        <a:pt x="569" y="718"/>
                      </a:lnTo>
                      <a:lnTo>
                        <a:pt x="558" y="715"/>
                      </a:lnTo>
                      <a:lnTo>
                        <a:pt x="558" y="704"/>
                      </a:lnTo>
                      <a:lnTo>
                        <a:pt x="542" y="688"/>
                      </a:lnTo>
                      <a:lnTo>
                        <a:pt x="528" y="689"/>
                      </a:lnTo>
                      <a:lnTo>
                        <a:pt x="509" y="673"/>
                      </a:lnTo>
                      <a:lnTo>
                        <a:pt x="515" y="655"/>
                      </a:lnTo>
                      <a:lnTo>
                        <a:pt x="509" y="650"/>
                      </a:lnTo>
                      <a:lnTo>
                        <a:pt x="517" y="625"/>
                      </a:lnTo>
                      <a:lnTo>
                        <a:pt x="539" y="638"/>
                      </a:lnTo>
                      <a:lnTo>
                        <a:pt x="537" y="621"/>
                      </a:lnTo>
                      <a:lnTo>
                        <a:pt x="567" y="597"/>
                      </a:lnTo>
                      <a:lnTo>
                        <a:pt x="595" y="596"/>
                      </a:lnTo>
                      <a:lnTo>
                        <a:pt x="639" y="612"/>
                      </a:lnTo>
                      <a:lnTo>
                        <a:pt x="664" y="621"/>
                      </a:lnTo>
                      <a:lnTo>
                        <a:pt x="680" y="612"/>
                      </a:lnTo>
                      <a:lnTo>
                        <a:pt x="708" y="611"/>
                      </a:lnTo>
                      <a:lnTo>
                        <a:pt x="736" y="623"/>
                      </a:lnTo>
                      <a:lnTo>
                        <a:pt x="738" y="616"/>
                      </a:lnTo>
                      <a:lnTo>
                        <a:pt x="764" y="618"/>
                      </a:lnTo>
                      <a:lnTo>
                        <a:pt x="765" y="606"/>
                      </a:lnTo>
                      <a:lnTo>
                        <a:pt x="730" y="591"/>
                      </a:lnTo>
                      <a:lnTo>
                        <a:pt x="743" y="579"/>
                      </a:lnTo>
                      <a:lnTo>
                        <a:pt x="737" y="573"/>
                      </a:lnTo>
                      <a:lnTo>
                        <a:pt x="752" y="567"/>
                      </a:lnTo>
                      <a:lnTo>
                        <a:pt x="734" y="552"/>
                      </a:lnTo>
                      <a:lnTo>
                        <a:pt x="739" y="544"/>
                      </a:lnTo>
                      <a:lnTo>
                        <a:pt x="802" y="536"/>
                      </a:lnTo>
                      <a:lnTo>
                        <a:pt x="808" y="531"/>
                      </a:lnTo>
                      <a:lnTo>
                        <a:pt x="849" y="522"/>
                      </a:lnTo>
                      <a:lnTo>
                        <a:pt x="860" y="513"/>
                      </a:lnTo>
                      <a:lnTo>
                        <a:pt x="893" y="518"/>
                      </a:lnTo>
                      <a:lnTo>
                        <a:pt x="909" y="541"/>
                      </a:lnTo>
                      <a:lnTo>
                        <a:pt x="926" y="535"/>
                      </a:lnTo>
                      <a:lnTo>
                        <a:pt x="952" y="544"/>
                      </a:lnTo>
                      <a:lnTo>
                        <a:pt x="956" y="556"/>
                      </a:lnTo>
                      <a:lnTo>
                        <a:pt x="973" y="554"/>
                      </a:lnTo>
                      <a:lnTo>
                        <a:pt x="1006" y="534"/>
                      </a:lnTo>
                      <a:lnTo>
                        <a:pt x="1004" y="540"/>
                      </a:lnTo>
                      <a:lnTo>
                        <a:pt x="1034" y="558"/>
                      </a:lnTo>
                      <a:lnTo>
                        <a:pt x="1102" y="616"/>
                      </a:lnTo>
                      <a:lnTo>
                        <a:pt x="1106" y="604"/>
                      </a:lnTo>
                      <a:lnTo>
                        <a:pt x="1137" y="617"/>
                      </a:lnTo>
                      <a:lnTo>
                        <a:pt x="1160" y="611"/>
                      </a:lnTo>
                      <a:lnTo>
                        <a:pt x="1173" y="615"/>
                      </a:lnTo>
                      <a:lnTo>
                        <a:pt x="1187" y="629"/>
                      </a:lnTo>
                      <a:lnTo>
                        <a:pt x="1202" y="633"/>
                      </a:lnTo>
                      <a:lnTo>
                        <a:pt x="1215" y="643"/>
                      </a:lnTo>
                      <a:lnTo>
                        <a:pt x="1237" y="639"/>
                      </a:lnTo>
                      <a:lnTo>
                        <a:pt x="1253" y="653"/>
                      </a:lnTo>
                      <a:lnTo>
                        <a:pt x="1259" y="651"/>
                      </a:lnTo>
                      <a:lnTo>
                        <a:pt x="1277" y="648"/>
                      </a:lnTo>
                      <a:lnTo>
                        <a:pt x="1301" y="628"/>
                      </a:lnTo>
                      <a:lnTo>
                        <a:pt x="1324" y="617"/>
                      </a:lnTo>
                      <a:lnTo>
                        <a:pt x="1343" y="624"/>
                      </a:lnTo>
                      <a:lnTo>
                        <a:pt x="1363" y="624"/>
                      </a:lnTo>
                      <a:lnTo>
                        <a:pt x="1380" y="635"/>
                      </a:lnTo>
                      <a:lnTo>
                        <a:pt x="1398" y="636"/>
                      </a:lnTo>
                      <a:lnTo>
                        <a:pt x="1428" y="642"/>
                      </a:lnTo>
                      <a:lnTo>
                        <a:pt x="1438" y="626"/>
                      </a:lnTo>
                      <a:lnTo>
                        <a:pt x="1423" y="612"/>
                      </a:lnTo>
                      <a:lnTo>
                        <a:pt x="1427" y="589"/>
                      </a:lnTo>
                      <a:lnTo>
                        <a:pt x="1453" y="598"/>
                      </a:lnTo>
                      <a:lnTo>
                        <a:pt x="1471" y="601"/>
                      </a:lnTo>
                      <a:lnTo>
                        <a:pt x="1496" y="606"/>
                      </a:lnTo>
                      <a:lnTo>
                        <a:pt x="1510" y="623"/>
                      </a:lnTo>
                      <a:lnTo>
                        <a:pt x="1540" y="634"/>
                      </a:lnTo>
                      <a:lnTo>
                        <a:pt x="1555" y="629"/>
                      </a:lnTo>
                      <a:lnTo>
                        <a:pt x="1577" y="626"/>
                      </a:lnTo>
                      <a:lnTo>
                        <a:pt x="1596" y="629"/>
                      </a:lnTo>
                      <a:lnTo>
                        <a:pt x="1621" y="640"/>
                      </a:lnTo>
                      <a:lnTo>
                        <a:pt x="1639" y="652"/>
                      </a:lnTo>
                      <a:lnTo>
                        <a:pt x="1656" y="652"/>
                      </a:lnTo>
                      <a:lnTo>
                        <a:pt x="1681" y="656"/>
                      </a:lnTo>
                      <a:lnTo>
                        <a:pt x="1694" y="649"/>
                      </a:lnTo>
                      <a:lnTo>
                        <a:pt x="1716" y="646"/>
                      </a:lnTo>
                      <a:lnTo>
                        <a:pt x="1733" y="630"/>
                      </a:lnTo>
                      <a:lnTo>
                        <a:pt x="1746" y="633"/>
                      </a:lnTo>
                      <a:lnTo>
                        <a:pt x="1760" y="640"/>
                      </a:lnTo>
                      <a:lnTo>
                        <a:pt x="1780" y="638"/>
                      </a:lnTo>
                      <a:lnTo>
                        <a:pt x="1807" y="647"/>
                      </a:lnTo>
                      <a:lnTo>
                        <a:pt x="1824" y="633"/>
                      </a:lnTo>
                      <a:lnTo>
                        <a:pt x="1817" y="622"/>
                      </a:lnTo>
                      <a:lnTo>
                        <a:pt x="1817" y="598"/>
                      </a:lnTo>
                      <a:lnTo>
                        <a:pt x="1821" y="591"/>
                      </a:lnTo>
                      <a:lnTo>
                        <a:pt x="1812" y="578"/>
                      </a:lnTo>
                      <a:lnTo>
                        <a:pt x="1798" y="573"/>
                      </a:lnTo>
                      <a:lnTo>
                        <a:pt x="1805" y="562"/>
                      </a:lnTo>
                      <a:lnTo>
                        <a:pt x="1823" y="557"/>
                      </a:lnTo>
                      <a:lnTo>
                        <a:pt x="1847" y="556"/>
                      </a:lnTo>
                      <a:lnTo>
                        <a:pt x="1878" y="564"/>
                      </a:lnTo>
                      <a:lnTo>
                        <a:pt x="1901" y="572"/>
                      </a:lnTo>
                      <a:lnTo>
                        <a:pt x="1929" y="594"/>
                      </a:lnTo>
                      <a:lnTo>
                        <a:pt x="1944" y="605"/>
                      </a:lnTo>
                      <a:lnTo>
                        <a:pt x="1960" y="619"/>
                      </a:lnTo>
                      <a:lnTo>
                        <a:pt x="1983" y="641"/>
                      </a:lnTo>
                      <a:lnTo>
                        <a:pt x="2019" y="648"/>
                      </a:lnTo>
                      <a:lnTo>
                        <a:pt x="2053" y="665"/>
                      </a:lnTo>
                      <a:lnTo>
                        <a:pt x="2075" y="687"/>
                      </a:lnTo>
                      <a:lnTo>
                        <a:pt x="2103" y="687"/>
                      </a:lnTo>
                      <a:lnTo>
                        <a:pt x="2113" y="677"/>
                      </a:lnTo>
                      <a:lnTo>
                        <a:pt x="2139" y="671"/>
                      </a:lnTo>
                      <a:lnTo>
                        <a:pt x="2144" y="691"/>
                      </a:lnTo>
                      <a:lnTo>
                        <a:pt x="2142" y="700"/>
                      </a:lnTo>
                      <a:lnTo>
                        <a:pt x="2153" y="726"/>
                      </a:lnTo>
                      <a:lnTo>
                        <a:pt x="2155" y="748"/>
                      </a:lnTo>
                      <a:lnTo>
                        <a:pt x="2130" y="744"/>
                      </a:lnTo>
                      <a:lnTo>
                        <a:pt x="2118" y="752"/>
                      </a:lnTo>
                      <a:lnTo>
                        <a:pt x="2136" y="772"/>
                      </a:lnTo>
                      <a:lnTo>
                        <a:pt x="2150" y="799"/>
                      </a:lnTo>
                      <a:lnTo>
                        <a:pt x="2141" y="800"/>
                      </a:lnTo>
                      <a:lnTo>
                        <a:pt x="2148" y="811"/>
                      </a:lnTo>
                      <a:lnTo>
                        <a:pt x="2148" y="811"/>
                      </a:lnTo>
                      <a:lnTo>
                        <a:pt x="2153" y="816"/>
                      </a:lnTo>
                      <a:lnTo>
                        <a:pt x="2153" y="816"/>
                      </a:lnTo>
                      <a:lnTo>
                        <a:pt x="2153" y="816"/>
                      </a:lnTo>
                      <a:lnTo>
                        <a:pt x="2153" y="816"/>
                      </a:lnTo>
                      <a:lnTo>
                        <a:pt x="2152" y="808"/>
                      </a:lnTo>
                      <a:lnTo>
                        <a:pt x="2167" y="791"/>
                      </a:lnTo>
                      <a:lnTo>
                        <a:pt x="2186" y="803"/>
                      </a:lnTo>
                      <a:lnTo>
                        <a:pt x="2198" y="802"/>
                      </a:lnTo>
                      <a:lnTo>
                        <a:pt x="2214" y="789"/>
                      </a:lnTo>
                      <a:lnTo>
                        <a:pt x="2218" y="775"/>
                      </a:lnTo>
                      <a:lnTo>
                        <a:pt x="2226" y="748"/>
                      </a:lnTo>
                      <a:lnTo>
                        <a:pt x="2233" y="721"/>
                      </a:lnTo>
                      <a:lnTo>
                        <a:pt x="2228" y="705"/>
                      </a:lnTo>
                      <a:lnTo>
                        <a:pt x="2231" y="672"/>
                      </a:lnTo>
                      <a:lnTo>
                        <a:pt x="2213" y="634"/>
                      </a:lnTo>
                      <a:lnTo>
                        <a:pt x="2192" y="607"/>
                      </a:lnTo>
                      <a:lnTo>
                        <a:pt x="2186" y="584"/>
                      </a:lnTo>
                      <a:lnTo>
                        <a:pt x="2170" y="565"/>
                      </a:lnTo>
                      <a:lnTo>
                        <a:pt x="2122" y="540"/>
                      </a:lnTo>
                      <a:lnTo>
                        <a:pt x="2101" y="538"/>
                      </a:lnTo>
                      <a:lnTo>
                        <a:pt x="2100" y="549"/>
                      </a:lnTo>
                      <a:lnTo>
                        <a:pt x="2078" y="545"/>
                      </a:lnTo>
                      <a:lnTo>
                        <a:pt x="2057" y="531"/>
                      </a:lnTo>
                      <a:lnTo>
                        <a:pt x="2027" y="528"/>
                      </a:lnTo>
                      <a:lnTo>
                        <a:pt x="2045" y="476"/>
                      </a:lnTo>
                      <a:lnTo>
                        <a:pt x="2059" y="433"/>
                      </a:lnTo>
                      <a:lnTo>
                        <a:pt x="2107" y="425"/>
                      </a:lnTo>
                      <a:lnTo>
                        <a:pt x="2163" y="429"/>
                      </a:lnTo>
                      <a:lnTo>
                        <a:pt x="2172" y="419"/>
                      </a:lnTo>
                      <a:lnTo>
                        <a:pt x="2201" y="422"/>
                      </a:lnTo>
                      <a:lnTo>
                        <a:pt x="2218" y="438"/>
                      </a:lnTo>
                      <a:lnTo>
                        <a:pt x="2242" y="436"/>
                      </a:lnTo>
                      <a:lnTo>
                        <a:pt x="2273" y="430"/>
                      </a:lnTo>
                      <a:lnTo>
                        <a:pt x="2244" y="417"/>
                      </a:lnTo>
                      <a:lnTo>
                        <a:pt x="2244" y="380"/>
                      </a:lnTo>
                      <a:lnTo>
                        <a:pt x="2278" y="373"/>
                      </a:lnTo>
                      <a:lnTo>
                        <a:pt x="2324" y="399"/>
                      </a:lnTo>
                      <a:lnTo>
                        <a:pt x="2337" y="376"/>
                      </a:lnTo>
                      <a:lnTo>
                        <a:pt x="2325" y="358"/>
                      </a:lnTo>
                      <a:lnTo>
                        <a:pt x="2342" y="356"/>
                      </a:lnTo>
                      <a:lnTo>
                        <a:pt x="2367" y="386"/>
                      </a:lnTo>
                      <a:lnTo>
                        <a:pt x="2358" y="404"/>
                      </a:lnTo>
                      <a:lnTo>
                        <a:pt x="2355" y="426"/>
                      </a:lnTo>
                      <a:lnTo>
                        <a:pt x="2356" y="454"/>
                      </a:lnTo>
                      <a:lnTo>
                        <a:pt x="2335" y="459"/>
                      </a:lnTo>
                      <a:lnTo>
                        <a:pt x="2345" y="469"/>
                      </a:lnTo>
                      <a:lnTo>
                        <a:pt x="2345" y="482"/>
                      </a:lnTo>
                      <a:lnTo>
                        <a:pt x="2369" y="513"/>
                      </a:lnTo>
                      <a:lnTo>
                        <a:pt x="2428" y="564"/>
                      </a:lnTo>
                      <a:lnTo>
                        <a:pt x="2467" y="596"/>
                      </a:lnTo>
                      <a:lnTo>
                        <a:pt x="2489" y="612"/>
                      </a:lnTo>
                      <a:lnTo>
                        <a:pt x="2495" y="592"/>
                      </a:lnTo>
                      <a:lnTo>
                        <a:pt x="2478" y="568"/>
                      </a:lnTo>
                      <a:lnTo>
                        <a:pt x="2499" y="563"/>
                      </a:lnTo>
                      <a:lnTo>
                        <a:pt x="2480" y="536"/>
                      </a:lnTo>
                      <a:lnTo>
                        <a:pt x="2498" y="525"/>
                      </a:lnTo>
                      <a:lnTo>
                        <a:pt x="2481" y="515"/>
                      </a:lnTo>
                      <a:lnTo>
                        <a:pt x="2467" y="496"/>
                      </a:lnTo>
                      <a:lnTo>
                        <a:pt x="2483" y="496"/>
                      </a:lnTo>
                      <a:lnTo>
                        <a:pt x="2450" y="464"/>
                      </a:lnTo>
                      <a:lnTo>
                        <a:pt x="2425" y="459"/>
                      </a:lnTo>
                      <a:lnTo>
                        <a:pt x="2413" y="450"/>
                      </a:lnTo>
                      <a:lnTo>
                        <a:pt x="2410" y="429"/>
                      </a:lnTo>
                      <a:lnTo>
                        <a:pt x="2397" y="414"/>
                      </a:lnTo>
                      <a:lnTo>
                        <a:pt x="2424" y="417"/>
                      </a:lnTo>
                      <a:lnTo>
                        <a:pt x="2429" y="408"/>
                      </a:lnTo>
                      <a:lnTo>
                        <a:pt x="2446" y="416"/>
                      </a:lnTo>
                      <a:lnTo>
                        <a:pt x="2469" y="399"/>
                      </a:lnTo>
                      <a:lnTo>
                        <a:pt x="2511" y="414"/>
                      </a:lnTo>
                      <a:lnTo>
                        <a:pt x="2506" y="404"/>
                      </a:lnTo>
                      <a:lnTo>
                        <a:pt x="2513" y="391"/>
                      </a:lnTo>
                      <a:lnTo>
                        <a:pt x="2519" y="376"/>
                      </a:lnTo>
                      <a:lnTo>
                        <a:pt x="2530" y="373"/>
                      </a:lnTo>
                      <a:lnTo>
                        <a:pt x="2554" y="357"/>
                      </a:lnTo>
                      <a:lnTo>
                        <a:pt x="2591" y="362"/>
                      </a:lnTo>
                      <a:lnTo>
                        <a:pt x="2588" y="356"/>
                      </a:lnTo>
                      <a:lnTo>
                        <a:pt x="2573" y="347"/>
                      </a:lnTo>
                      <a:lnTo>
                        <a:pt x="2558" y="341"/>
                      </a:lnTo>
                      <a:lnTo>
                        <a:pt x="2524" y="324"/>
                      </a:lnTo>
                      <a:lnTo>
                        <a:pt x="2494" y="313"/>
                      </a:lnTo>
                      <a:lnTo>
                        <a:pt x="2517" y="314"/>
                      </a:lnTo>
                      <a:lnTo>
                        <a:pt x="2524" y="305"/>
                      </a:lnTo>
                      <a:lnTo>
                        <a:pt x="2524" y="305"/>
                      </a:lnTo>
                      <a:lnTo>
                        <a:pt x="2401" y="224"/>
                      </a:lnTo>
                      <a:lnTo>
                        <a:pt x="2366" y="214"/>
                      </a:lnTo>
                      <a:lnTo>
                        <a:pt x="2308" y="205"/>
                      </a:lnTo>
                      <a:lnTo>
                        <a:pt x="2278" y="206"/>
                      </a:lnTo>
                      <a:lnTo>
                        <a:pt x="2221" y="201"/>
                      </a:lnTo>
                      <a:lnTo>
                        <a:pt x="2228" y="210"/>
                      </a:lnTo>
                      <a:lnTo>
                        <a:pt x="2259" y="222"/>
                      </a:lnTo>
                      <a:lnTo>
                        <a:pt x="2250" y="229"/>
                      </a:lnTo>
                      <a:lnTo>
                        <a:pt x="2198" y="211"/>
                      </a:lnTo>
                      <a:lnTo>
                        <a:pt x="2172" y="213"/>
                      </a:lnTo>
                      <a:lnTo>
                        <a:pt x="2138" y="209"/>
                      </a:lnTo>
                      <a:lnTo>
                        <a:pt x="2112" y="210"/>
                      </a:lnTo>
                      <a:lnTo>
                        <a:pt x="2097" y="214"/>
                      </a:lnTo>
                      <a:lnTo>
                        <a:pt x="2070" y="208"/>
                      </a:lnTo>
                      <a:lnTo>
                        <a:pt x="2051" y="194"/>
                      </a:lnTo>
                      <a:lnTo>
                        <a:pt x="2027" y="185"/>
                      </a:lnTo>
                      <a:lnTo>
                        <a:pt x="1992" y="183"/>
                      </a:lnTo>
                      <a:lnTo>
                        <a:pt x="1937" y="186"/>
                      </a:lnTo>
                      <a:lnTo>
                        <a:pt x="1877" y="171"/>
                      </a:lnTo>
                      <a:lnTo>
                        <a:pt x="1848" y="160"/>
                      </a:lnTo>
                      <a:lnTo>
                        <a:pt x="1698" y="147"/>
                      </a:lnTo>
                      <a:lnTo>
                        <a:pt x="1691" y="155"/>
                      </a:lnTo>
                      <a:lnTo>
                        <a:pt x="1725" y="173"/>
                      </a:lnTo>
                      <a:lnTo>
                        <a:pt x="1697" y="170"/>
                      </a:lnTo>
                      <a:lnTo>
                        <a:pt x="1693" y="176"/>
                      </a:lnTo>
                      <a:lnTo>
                        <a:pt x="1657" y="170"/>
                      </a:lnTo>
                      <a:lnTo>
                        <a:pt x="1638" y="175"/>
                      </a:lnTo>
                      <a:lnTo>
                        <a:pt x="1604" y="167"/>
                      </a:lnTo>
                      <a:lnTo>
                        <a:pt x="1615" y="187"/>
                      </a:lnTo>
                      <a:lnTo>
                        <a:pt x="1581" y="179"/>
                      </a:lnTo>
                      <a:lnTo>
                        <a:pt x="1544" y="164"/>
                      </a:lnTo>
                      <a:lnTo>
                        <a:pt x="1543" y="155"/>
                      </a:lnTo>
                      <a:lnTo>
                        <a:pt x="1521" y="143"/>
                      </a:lnTo>
                      <a:lnTo>
                        <a:pt x="1484" y="134"/>
                      </a:lnTo>
                      <a:lnTo>
                        <a:pt x="1461" y="134"/>
                      </a:lnTo>
                      <a:lnTo>
                        <a:pt x="1426" y="130"/>
                      </a:lnTo>
                      <a:lnTo>
                        <a:pt x="1444" y="145"/>
                      </a:lnTo>
                      <a:lnTo>
                        <a:pt x="1380" y="141"/>
                      </a:lnTo>
                      <a:lnTo>
                        <a:pt x="1365" y="133"/>
                      </a:lnTo>
                      <a:lnTo>
                        <a:pt x="1315" y="130"/>
                      </a:lnTo>
                      <a:lnTo>
                        <a:pt x="1296" y="133"/>
                      </a:lnTo>
                      <a:lnTo>
                        <a:pt x="1296" y="138"/>
                      </a:lnTo>
                      <a:lnTo>
                        <a:pt x="1273" y="126"/>
                      </a:lnTo>
                      <a:lnTo>
                        <a:pt x="1265" y="129"/>
                      </a:lnTo>
                      <a:lnTo>
                        <a:pt x="1238" y="125"/>
                      </a:lnTo>
                      <a:lnTo>
                        <a:pt x="1217" y="122"/>
                      </a:lnTo>
                      <a:lnTo>
                        <a:pt x="1221" y="116"/>
                      </a:lnTo>
                      <a:lnTo>
                        <a:pt x="1246" y="106"/>
                      </a:lnTo>
                      <a:lnTo>
                        <a:pt x="1255" y="100"/>
                      </a:lnTo>
                      <a:lnTo>
                        <a:pt x="1245" y="91"/>
                      </a:lnTo>
                      <a:lnTo>
                        <a:pt x="1225" y="84"/>
                      </a:lnTo>
                      <a:lnTo>
                        <a:pt x="1182" y="75"/>
                      </a:lnTo>
                      <a:lnTo>
                        <a:pt x="1142" y="75"/>
                      </a:lnTo>
                      <a:lnTo>
                        <a:pt x="1135" y="80"/>
                      </a:lnTo>
                      <a:lnTo>
                        <a:pt x="1119" y="71"/>
                      </a:lnTo>
                      <a:lnTo>
                        <a:pt x="1119" y="71"/>
                      </a:lnTo>
                      <a:close/>
                      <a:moveTo>
                        <a:pt x="513" y="188"/>
                      </a:moveTo>
                      <a:lnTo>
                        <a:pt x="477" y="172"/>
                      </a:lnTo>
                      <a:lnTo>
                        <a:pt x="465" y="156"/>
                      </a:lnTo>
                      <a:lnTo>
                        <a:pt x="478" y="138"/>
                      </a:lnTo>
                      <a:lnTo>
                        <a:pt x="488" y="119"/>
                      </a:lnTo>
                      <a:lnTo>
                        <a:pt x="520" y="102"/>
                      </a:lnTo>
                      <a:lnTo>
                        <a:pt x="556" y="93"/>
                      </a:lnTo>
                      <a:lnTo>
                        <a:pt x="599" y="84"/>
                      </a:lnTo>
                      <a:lnTo>
                        <a:pt x="604" y="78"/>
                      </a:lnTo>
                      <a:lnTo>
                        <a:pt x="588" y="71"/>
                      </a:lnTo>
                      <a:lnTo>
                        <a:pt x="564" y="73"/>
                      </a:lnTo>
                      <a:lnTo>
                        <a:pt x="545" y="80"/>
                      </a:lnTo>
                      <a:lnTo>
                        <a:pt x="501" y="84"/>
                      </a:lnTo>
                      <a:lnTo>
                        <a:pt x="464" y="95"/>
                      </a:lnTo>
                      <a:lnTo>
                        <a:pt x="439" y="105"/>
                      </a:lnTo>
                      <a:lnTo>
                        <a:pt x="448" y="113"/>
                      </a:lnTo>
                      <a:lnTo>
                        <a:pt x="423" y="130"/>
                      </a:lnTo>
                      <a:lnTo>
                        <a:pt x="438" y="132"/>
                      </a:lnTo>
                      <a:lnTo>
                        <a:pt x="417" y="149"/>
                      </a:lnTo>
                      <a:lnTo>
                        <a:pt x="424" y="159"/>
                      </a:lnTo>
                      <a:lnTo>
                        <a:pt x="411" y="163"/>
                      </a:lnTo>
                      <a:lnTo>
                        <a:pt x="418" y="173"/>
                      </a:lnTo>
                      <a:lnTo>
                        <a:pt x="447" y="179"/>
                      </a:lnTo>
                      <a:lnTo>
                        <a:pt x="455" y="187"/>
                      </a:lnTo>
                      <a:lnTo>
                        <a:pt x="506" y="190"/>
                      </a:lnTo>
                      <a:lnTo>
                        <a:pt x="513" y="188"/>
                      </a:lnTo>
                      <a:lnTo>
                        <a:pt x="513" y="188"/>
                      </a:lnTo>
                      <a:close/>
                      <a:moveTo>
                        <a:pt x="1686" y="97"/>
                      </a:moveTo>
                      <a:lnTo>
                        <a:pt x="1620" y="86"/>
                      </a:lnTo>
                      <a:lnTo>
                        <a:pt x="1581" y="85"/>
                      </a:lnTo>
                      <a:lnTo>
                        <a:pt x="1568" y="89"/>
                      </a:lnTo>
                      <a:lnTo>
                        <a:pt x="1581" y="102"/>
                      </a:lnTo>
                      <a:lnTo>
                        <a:pt x="1628" y="113"/>
                      </a:lnTo>
                      <a:lnTo>
                        <a:pt x="1645" y="110"/>
                      </a:lnTo>
                      <a:lnTo>
                        <a:pt x="1697" y="110"/>
                      </a:lnTo>
                      <a:lnTo>
                        <a:pt x="1686" y="97"/>
                      </a:lnTo>
                      <a:close/>
                      <a:moveTo>
                        <a:pt x="1780" y="105"/>
                      </a:moveTo>
                      <a:lnTo>
                        <a:pt x="1736" y="100"/>
                      </a:lnTo>
                      <a:lnTo>
                        <a:pt x="1707" y="98"/>
                      </a:lnTo>
                      <a:lnTo>
                        <a:pt x="1712" y="103"/>
                      </a:lnTo>
                      <a:lnTo>
                        <a:pt x="1751" y="111"/>
                      </a:lnTo>
                      <a:lnTo>
                        <a:pt x="1777" y="113"/>
                      </a:lnTo>
                      <a:lnTo>
                        <a:pt x="1780" y="105"/>
                      </a:lnTo>
                      <a:lnTo>
                        <a:pt x="1780" y="105"/>
                      </a:lnTo>
                      <a:close/>
                      <a:moveTo>
                        <a:pt x="1734" y="141"/>
                      </a:moveTo>
                      <a:lnTo>
                        <a:pt x="1724" y="135"/>
                      </a:lnTo>
                      <a:lnTo>
                        <a:pt x="1693" y="128"/>
                      </a:lnTo>
                      <a:lnTo>
                        <a:pt x="1679" y="130"/>
                      </a:lnTo>
                      <a:lnTo>
                        <a:pt x="1675" y="138"/>
                      </a:lnTo>
                      <a:lnTo>
                        <a:pt x="1679" y="138"/>
                      </a:lnTo>
                      <a:lnTo>
                        <a:pt x="1712" y="141"/>
                      </a:lnTo>
                      <a:lnTo>
                        <a:pt x="1734" y="141"/>
                      </a:lnTo>
                      <a:close/>
                      <a:moveTo>
                        <a:pt x="2341" y="186"/>
                      </a:moveTo>
                      <a:lnTo>
                        <a:pt x="2319" y="173"/>
                      </a:lnTo>
                      <a:lnTo>
                        <a:pt x="2313" y="181"/>
                      </a:lnTo>
                      <a:lnTo>
                        <a:pt x="2327" y="187"/>
                      </a:lnTo>
                      <a:lnTo>
                        <a:pt x="2341" y="186"/>
                      </a:lnTo>
                      <a:close/>
                      <a:moveTo>
                        <a:pt x="54" y="537"/>
                      </a:moveTo>
                      <a:lnTo>
                        <a:pt x="52" y="532"/>
                      </a:lnTo>
                      <a:lnTo>
                        <a:pt x="52" y="525"/>
                      </a:lnTo>
                      <a:lnTo>
                        <a:pt x="45" y="521"/>
                      </a:lnTo>
                      <a:lnTo>
                        <a:pt x="26" y="518"/>
                      </a:lnTo>
                      <a:lnTo>
                        <a:pt x="2" y="525"/>
                      </a:lnTo>
                      <a:lnTo>
                        <a:pt x="0" y="535"/>
                      </a:lnTo>
                      <a:lnTo>
                        <a:pt x="21" y="537"/>
                      </a:lnTo>
                      <a:lnTo>
                        <a:pt x="54" y="537"/>
                      </a:lnTo>
                      <a:close/>
                      <a:moveTo>
                        <a:pt x="2256" y="619"/>
                      </a:moveTo>
                      <a:lnTo>
                        <a:pt x="2229" y="595"/>
                      </a:lnTo>
                      <a:lnTo>
                        <a:pt x="2211" y="573"/>
                      </a:lnTo>
                      <a:lnTo>
                        <a:pt x="2185" y="551"/>
                      </a:lnTo>
                      <a:lnTo>
                        <a:pt x="2167" y="536"/>
                      </a:lnTo>
                      <a:lnTo>
                        <a:pt x="2162" y="539"/>
                      </a:lnTo>
                      <a:lnTo>
                        <a:pt x="2178" y="549"/>
                      </a:lnTo>
                      <a:lnTo>
                        <a:pt x="2172" y="560"/>
                      </a:lnTo>
                      <a:lnTo>
                        <a:pt x="2197" y="592"/>
                      </a:lnTo>
                      <a:lnTo>
                        <a:pt x="2226" y="614"/>
                      </a:lnTo>
                      <a:lnTo>
                        <a:pt x="2250" y="645"/>
                      </a:lnTo>
                      <a:lnTo>
                        <a:pt x="2258" y="662"/>
                      </a:lnTo>
                      <a:lnTo>
                        <a:pt x="2279" y="687"/>
                      </a:lnTo>
                      <a:lnTo>
                        <a:pt x="2293" y="709"/>
                      </a:lnTo>
                      <a:lnTo>
                        <a:pt x="2311" y="729"/>
                      </a:lnTo>
                      <a:lnTo>
                        <a:pt x="2310" y="711"/>
                      </a:lnTo>
                      <a:lnTo>
                        <a:pt x="2334" y="725"/>
                      </a:lnTo>
                      <a:lnTo>
                        <a:pt x="2323" y="709"/>
                      </a:lnTo>
                      <a:lnTo>
                        <a:pt x="2287" y="685"/>
                      </a:lnTo>
                      <a:lnTo>
                        <a:pt x="2274" y="651"/>
                      </a:lnTo>
                      <a:lnTo>
                        <a:pt x="2307" y="659"/>
                      </a:lnTo>
                      <a:lnTo>
                        <a:pt x="2256" y="619"/>
                      </a:lnTo>
                      <a:lnTo>
                        <a:pt x="2256" y="619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7" name="Rwanda" descr="{&quot;Key&quot;:&quot;rwanda&quot;,&quot;Name&quot;:&quot;Rwand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F28AEAE-0EE1-8C2B-144D-014989FC1B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7537" y="4525963"/>
                  <a:ext cx="60325" cy="66675"/>
                </a:xfrm>
                <a:custGeom>
                  <a:avLst/>
                  <a:gdLst>
                    <a:gd name="T0" fmla="*/ 29 w 38"/>
                    <a:gd name="T1" fmla="*/ 0 h 42"/>
                    <a:gd name="T2" fmla="*/ 17 w 38"/>
                    <a:gd name="T3" fmla="*/ 7 h 42"/>
                    <a:gd name="T4" fmla="*/ 12 w 38"/>
                    <a:gd name="T5" fmla="*/ 5 h 42"/>
                    <a:gd name="T6" fmla="*/ 6 w 38"/>
                    <a:gd name="T7" fmla="*/ 12 h 42"/>
                    <a:gd name="T8" fmla="*/ 5 w 38"/>
                    <a:gd name="T9" fmla="*/ 26 h 42"/>
                    <a:gd name="T10" fmla="*/ 2 w 38"/>
                    <a:gd name="T11" fmla="*/ 27 h 42"/>
                    <a:gd name="T12" fmla="*/ 0 w 38"/>
                    <a:gd name="T13" fmla="*/ 41 h 42"/>
                    <a:gd name="T14" fmla="*/ 13 w 38"/>
                    <a:gd name="T15" fmla="*/ 42 h 42"/>
                    <a:gd name="T16" fmla="*/ 20 w 38"/>
                    <a:gd name="T17" fmla="*/ 28 h 42"/>
                    <a:gd name="T18" fmla="*/ 31 w 38"/>
                    <a:gd name="T19" fmla="*/ 30 h 42"/>
                    <a:gd name="T20" fmla="*/ 31 w 38"/>
                    <a:gd name="T21" fmla="*/ 30 h 42"/>
                    <a:gd name="T22" fmla="*/ 37 w 38"/>
                    <a:gd name="T23" fmla="*/ 27 h 42"/>
                    <a:gd name="T24" fmla="*/ 38 w 38"/>
                    <a:gd name="T25" fmla="*/ 13 h 42"/>
                    <a:gd name="T26" fmla="*/ 29 w 38"/>
                    <a:gd name="T27" fmla="*/ 0 h 42"/>
                    <a:gd name="T28" fmla="*/ 29 w 38"/>
                    <a:gd name="T29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8" h="42">
                      <a:moveTo>
                        <a:pt x="29" y="0"/>
                      </a:moveTo>
                      <a:lnTo>
                        <a:pt x="17" y="7"/>
                      </a:lnTo>
                      <a:lnTo>
                        <a:pt x="12" y="5"/>
                      </a:lnTo>
                      <a:lnTo>
                        <a:pt x="6" y="12"/>
                      </a:lnTo>
                      <a:lnTo>
                        <a:pt x="5" y="26"/>
                      </a:lnTo>
                      <a:lnTo>
                        <a:pt x="2" y="27"/>
                      </a:lnTo>
                      <a:lnTo>
                        <a:pt x="0" y="41"/>
                      </a:lnTo>
                      <a:lnTo>
                        <a:pt x="13" y="42"/>
                      </a:lnTo>
                      <a:lnTo>
                        <a:pt x="20" y="28"/>
                      </a:lnTo>
                      <a:lnTo>
                        <a:pt x="31" y="30"/>
                      </a:lnTo>
                      <a:lnTo>
                        <a:pt x="31" y="30"/>
                      </a:lnTo>
                      <a:lnTo>
                        <a:pt x="37" y="27"/>
                      </a:lnTo>
                      <a:lnTo>
                        <a:pt x="38" y="13"/>
                      </a:lnTo>
                      <a:lnTo>
                        <a:pt x="29" y="0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8" name="Western Sahara" descr="{&quot;Key&quot;:&quot;western sahara&quot;,&quot;Name&quot;:&quot;Western Sahar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915BFE1-4F4D-C621-64D5-47EA5A40A8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43537" y="3440113"/>
                  <a:ext cx="277812" cy="250825"/>
                </a:xfrm>
                <a:custGeom>
                  <a:avLst/>
                  <a:gdLst>
                    <a:gd name="T0" fmla="*/ 175 w 175"/>
                    <a:gd name="T1" fmla="*/ 0 h 158"/>
                    <a:gd name="T2" fmla="*/ 172 w 175"/>
                    <a:gd name="T3" fmla="*/ 0 h 158"/>
                    <a:gd name="T4" fmla="*/ 172 w 175"/>
                    <a:gd name="T5" fmla="*/ 0 h 158"/>
                    <a:gd name="T6" fmla="*/ 173 w 175"/>
                    <a:gd name="T7" fmla="*/ 12 h 158"/>
                    <a:gd name="T8" fmla="*/ 160 w 175"/>
                    <a:gd name="T9" fmla="*/ 13 h 158"/>
                    <a:gd name="T10" fmla="*/ 154 w 175"/>
                    <a:gd name="T11" fmla="*/ 19 h 158"/>
                    <a:gd name="T12" fmla="*/ 144 w 175"/>
                    <a:gd name="T13" fmla="*/ 19 h 158"/>
                    <a:gd name="T14" fmla="*/ 137 w 175"/>
                    <a:gd name="T15" fmla="*/ 16 h 158"/>
                    <a:gd name="T16" fmla="*/ 120 w 175"/>
                    <a:gd name="T17" fmla="*/ 18 h 158"/>
                    <a:gd name="T18" fmla="*/ 112 w 175"/>
                    <a:gd name="T19" fmla="*/ 36 h 158"/>
                    <a:gd name="T20" fmla="*/ 106 w 175"/>
                    <a:gd name="T21" fmla="*/ 38 h 158"/>
                    <a:gd name="T22" fmla="*/ 96 w 175"/>
                    <a:gd name="T23" fmla="*/ 68 h 158"/>
                    <a:gd name="T24" fmla="*/ 67 w 175"/>
                    <a:gd name="T25" fmla="*/ 94 h 158"/>
                    <a:gd name="T26" fmla="*/ 59 w 175"/>
                    <a:gd name="T27" fmla="*/ 127 h 158"/>
                    <a:gd name="T28" fmla="*/ 51 w 175"/>
                    <a:gd name="T29" fmla="*/ 137 h 158"/>
                    <a:gd name="T30" fmla="*/ 48 w 175"/>
                    <a:gd name="T31" fmla="*/ 147 h 158"/>
                    <a:gd name="T32" fmla="*/ 1 w 175"/>
                    <a:gd name="T33" fmla="*/ 148 h 158"/>
                    <a:gd name="T34" fmla="*/ 1 w 175"/>
                    <a:gd name="T35" fmla="*/ 148 h 158"/>
                    <a:gd name="T36" fmla="*/ 0 w 175"/>
                    <a:gd name="T37" fmla="*/ 158 h 158"/>
                    <a:gd name="T38" fmla="*/ 5 w 175"/>
                    <a:gd name="T39" fmla="*/ 150 h 158"/>
                    <a:gd name="T40" fmla="*/ 85 w 175"/>
                    <a:gd name="T41" fmla="*/ 150 h 158"/>
                    <a:gd name="T42" fmla="*/ 82 w 175"/>
                    <a:gd name="T43" fmla="*/ 116 h 158"/>
                    <a:gd name="T44" fmla="*/ 87 w 175"/>
                    <a:gd name="T45" fmla="*/ 104 h 158"/>
                    <a:gd name="T46" fmla="*/ 107 w 175"/>
                    <a:gd name="T47" fmla="*/ 102 h 158"/>
                    <a:gd name="T48" fmla="*/ 108 w 175"/>
                    <a:gd name="T49" fmla="*/ 41 h 158"/>
                    <a:gd name="T50" fmla="*/ 174 w 175"/>
                    <a:gd name="T51" fmla="*/ 42 h 158"/>
                    <a:gd name="T52" fmla="*/ 175 w 175"/>
                    <a:gd name="T53" fmla="*/ 6 h 158"/>
                    <a:gd name="T54" fmla="*/ 175 w 175"/>
                    <a:gd name="T55" fmla="*/ 1 h 158"/>
                    <a:gd name="T56" fmla="*/ 175 w 175"/>
                    <a:gd name="T57" fmla="*/ 0 h 158"/>
                    <a:gd name="T58" fmla="*/ 175 w 175"/>
                    <a:gd name="T59" fmla="*/ 0 h 1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75" h="158">
                      <a:moveTo>
                        <a:pt x="175" y="0"/>
                      </a:moveTo>
                      <a:lnTo>
                        <a:pt x="172" y="0"/>
                      </a:lnTo>
                      <a:lnTo>
                        <a:pt x="172" y="0"/>
                      </a:lnTo>
                      <a:lnTo>
                        <a:pt x="173" y="12"/>
                      </a:lnTo>
                      <a:lnTo>
                        <a:pt x="160" y="13"/>
                      </a:lnTo>
                      <a:lnTo>
                        <a:pt x="154" y="19"/>
                      </a:lnTo>
                      <a:lnTo>
                        <a:pt x="144" y="19"/>
                      </a:lnTo>
                      <a:lnTo>
                        <a:pt x="137" y="16"/>
                      </a:lnTo>
                      <a:lnTo>
                        <a:pt x="120" y="18"/>
                      </a:lnTo>
                      <a:lnTo>
                        <a:pt x="112" y="36"/>
                      </a:lnTo>
                      <a:lnTo>
                        <a:pt x="106" y="38"/>
                      </a:lnTo>
                      <a:lnTo>
                        <a:pt x="96" y="68"/>
                      </a:lnTo>
                      <a:lnTo>
                        <a:pt x="67" y="94"/>
                      </a:lnTo>
                      <a:lnTo>
                        <a:pt x="59" y="127"/>
                      </a:lnTo>
                      <a:lnTo>
                        <a:pt x="51" y="137"/>
                      </a:lnTo>
                      <a:lnTo>
                        <a:pt x="48" y="147"/>
                      </a:lnTo>
                      <a:lnTo>
                        <a:pt x="1" y="148"/>
                      </a:lnTo>
                      <a:lnTo>
                        <a:pt x="1" y="148"/>
                      </a:lnTo>
                      <a:lnTo>
                        <a:pt x="0" y="158"/>
                      </a:lnTo>
                      <a:lnTo>
                        <a:pt x="5" y="150"/>
                      </a:lnTo>
                      <a:lnTo>
                        <a:pt x="85" y="150"/>
                      </a:lnTo>
                      <a:lnTo>
                        <a:pt x="82" y="116"/>
                      </a:lnTo>
                      <a:lnTo>
                        <a:pt x="87" y="104"/>
                      </a:lnTo>
                      <a:lnTo>
                        <a:pt x="107" y="102"/>
                      </a:lnTo>
                      <a:lnTo>
                        <a:pt x="108" y="41"/>
                      </a:lnTo>
                      <a:lnTo>
                        <a:pt x="174" y="42"/>
                      </a:lnTo>
                      <a:lnTo>
                        <a:pt x="175" y="6"/>
                      </a:lnTo>
                      <a:lnTo>
                        <a:pt x="175" y="1"/>
                      </a:lnTo>
                      <a:lnTo>
                        <a:pt x="175" y="0"/>
                      </a:lnTo>
                      <a:lnTo>
                        <a:pt x="175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9" name="Saudi Arabia" descr="{&quot;Key&quot;:&quot;saudi arabia&quot;,&quot;Name&quot;:&quot;Saudi Arab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44E7C638-5602-4BDF-A291-562CEC70D9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15175" y="3270251"/>
                  <a:ext cx="701675" cy="596900"/>
                </a:xfrm>
                <a:custGeom>
                  <a:avLst/>
                  <a:gdLst>
                    <a:gd name="T0" fmla="*/ 201 w 442"/>
                    <a:gd name="T1" fmla="*/ 71 h 376"/>
                    <a:gd name="T2" fmla="*/ 107 w 442"/>
                    <a:gd name="T3" fmla="*/ 6 h 376"/>
                    <a:gd name="T4" fmla="*/ 79 w 442"/>
                    <a:gd name="T5" fmla="*/ 3 h 376"/>
                    <a:gd name="T6" fmla="*/ 63 w 442"/>
                    <a:gd name="T7" fmla="*/ 39 h 376"/>
                    <a:gd name="T8" fmla="*/ 54 w 442"/>
                    <a:gd name="T9" fmla="*/ 51 h 376"/>
                    <a:gd name="T10" fmla="*/ 35 w 442"/>
                    <a:gd name="T11" fmla="*/ 63 h 376"/>
                    <a:gd name="T12" fmla="*/ 4 w 442"/>
                    <a:gd name="T13" fmla="*/ 67 h 376"/>
                    <a:gd name="T14" fmla="*/ 2 w 442"/>
                    <a:gd name="T15" fmla="*/ 84 h 376"/>
                    <a:gd name="T16" fmla="*/ 10 w 442"/>
                    <a:gd name="T17" fmla="*/ 97 h 376"/>
                    <a:gd name="T18" fmla="*/ 36 w 442"/>
                    <a:gd name="T19" fmla="*/ 132 h 376"/>
                    <a:gd name="T20" fmla="*/ 52 w 442"/>
                    <a:gd name="T21" fmla="*/ 156 h 376"/>
                    <a:gd name="T22" fmla="*/ 58 w 442"/>
                    <a:gd name="T23" fmla="*/ 173 h 376"/>
                    <a:gd name="T24" fmla="*/ 76 w 442"/>
                    <a:gd name="T25" fmla="*/ 192 h 376"/>
                    <a:gd name="T26" fmla="*/ 100 w 442"/>
                    <a:gd name="T27" fmla="*/ 227 h 376"/>
                    <a:gd name="T28" fmla="*/ 103 w 442"/>
                    <a:gd name="T29" fmla="*/ 258 h 376"/>
                    <a:gd name="T30" fmla="*/ 128 w 442"/>
                    <a:gd name="T31" fmla="*/ 284 h 376"/>
                    <a:gd name="T32" fmla="*/ 150 w 442"/>
                    <a:gd name="T33" fmla="*/ 321 h 376"/>
                    <a:gd name="T34" fmla="*/ 173 w 442"/>
                    <a:gd name="T35" fmla="*/ 349 h 376"/>
                    <a:gd name="T36" fmla="*/ 183 w 442"/>
                    <a:gd name="T37" fmla="*/ 366 h 376"/>
                    <a:gd name="T38" fmla="*/ 194 w 442"/>
                    <a:gd name="T39" fmla="*/ 367 h 376"/>
                    <a:gd name="T40" fmla="*/ 196 w 442"/>
                    <a:gd name="T41" fmla="*/ 346 h 376"/>
                    <a:gd name="T42" fmla="*/ 211 w 442"/>
                    <a:gd name="T43" fmla="*/ 351 h 376"/>
                    <a:gd name="T44" fmla="*/ 239 w 442"/>
                    <a:gd name="T45" fmla="*/ 353 h 376"/>
                    <a:gd name="T46" fmla="*/ 267 w 442"/>
                    <a:gd name="T47" fmla="*/ 353 h 376"/>
                    <a:gd name="T48" fmla="*/ 282 w 442"/>
                    <a:gd name="T49" fmla="*/ 357 h 376"/>
                    <a:gd name="T50" fmla="*/ 313 w 442"/>
                    <a:gd name="T51" fmla="*/ 322 h 376"/>
                    <a:gd name="T52" fmla="*/ 432 w 442"/>
                    <a:gd name="T53" fmla="*/ 289 h 376"/>
                    <a:gd name="T54" fmla="*/ 431 w 442"/>
                    <a:gd name="T55" fmla="*/ 225 h 376"/>
                    <a:gd name="T56" fmla="*/ 365 w 442"/>
                    <a:gd name="T57" fmla="*/ 217 h 376"/>
                    <a:gd name="T58" fmla="*/ 353 w 442"/>
                    <a:gd name="T59" fmla="*/ 188 h 376"/>
                    <a:gd name="T60" fmla="*/ 343 w 442"/>
                    <a:gd name="T61" fmla="*/ 181 h 376"/>
                    <a:gd name="T62" fmla="*/ 333 w 442"/>
                    <a:gd name="T63" fmla="*/ 170 h 376"/>
                    <a:gd name="T64" fmla="*/ 323 w 442"/>
                    <a:gd name="T65" fmla="*/ 156 h 376"/>
                    <a:gd name="T66" fmla="*/ 321 w 442"/>
                    <a:gd name="T67" fmla="*/ 140 h 376"/>
                    <a:gd name="T68" fmla="*/ 304 w 442"/>
                    <a:gd name="T69" fmla="*/ 120 h 376"/>
                    <a:gd name="T70" fmla="*/ 288 w 442"/>
                    <a:gd name="T71" fmla="*/ 106 h 376"/>
                    <a:gd name="T72" fmla="*/ 264 w 442"/>
                    <a:gd name="T73" fmla="*/ 86 h 376"/>
                    <a:gd name="T74" fmla="*/ 240 w 442"/>
                    <a:gd name="T75" fmla="*/ 72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442" h="376">
                      <a:moveTo>
                        <a:pt x="240" y="72"/>
                      </a:moveTo>
                      <a:lnTo>
                        <a:pt x="201" y="71"/>
                      </a:lnTo>
                      <a:lnTo>
                        <a:pt x="139" y="23"/>
                      </a:lnTo>
                      <a:lnTo>
                        <a:pt x="107" y="6"/>
                      </a:lnTo>
                      <a:lnTo>
                        <a:pt x="82" y="0"/>
                      </a:lnTo>
                      <a:lnTo>
                        <a:pt x="79" y="3"/>
                      </a:lnTo>
                      <a:lnTo>
                        <a:pt x="40" y="15"/>
                      </a:lnTo>
                      <a:lnTo>
                        <a:pt x="63" y="39"/>
                      </a:lnTo>
                      <a:lnTo>
                        <a:pt x="57" y="43"/>
                      </a:lnTo>
                      <a:lnTo>
                        <a:pt x="54" y="51"/>
                      </a:lnTo>
                      <a:lnTo>
                        <a:pt x="39" y="54"/>
                      </a:lnTo>
                      <a:lnTo>
                        <a:pt x="35" y="63"/>
                      </a:lnTo>
                      <a:lnTo>
                        <a:pt x="27" y="71"/>
                      </a:lnTo>
                      <a:lnTo>
                        <a:pt x="4" y="67"/>
                      </a:lnTo>
                      <a:lnTo>
                        <a:pt x="2" y="76"/>
                      </a:lnTo>
                      <a:lnTo>
                        <a:pt x="2" y="84"/>
                      </a:lnTo>
                      <a:lnTo>
                        <a:pt x="0" y="97"/>
                      </a:lnTo>
                      <a:lnTo>
                        <a:pt x="10" y="97"/>
                      </a:lnTo>
                      <a:lnTo>
                        <a:pt x="22" y="114"/>
                      </a:lnTo>
                      <a:lnTo>
                        <a:pt x="36" y="132"/>
                      </a:lnTo>
                      <a:lnTo>
                        <a:pt x="45" y="150"/>
                      </a:lnTo>
                      <a:lnTo>
                        <a:pt x="52" y="156"/>
                      </a:lnTo>
                      <a:lnTo>
                        <a:pt x="58" y="168"/>
                      </a:lnTo>
                      <a:lnTo>
                        <a:pt x="58" y="173"/>
                      </a:lnTo>
                      <a:lnTo>
                        <a:pt x="65" y="187"/>
                      </a:lnTo>
                      <a:lnTo>
                        <a:pt x="76" y="192"/>
                      </a:lnTo>
                      <a:lnTo>
                        <a:pt x="86" y="201"/>
                      </a:lnTo>
                      <a:lnTo>
                        <a:pt x="100" y="227"/>
                      </a:lnTo>
                      <a:lnTo>
                        <a:pt x="100" y="241"/>
                      </a:lnTo>
                      <a:lnTo>
                        <a:pt x="103" y="258"/>
                      </a:lnTo>
                      <a:lnTo>
                        <a:pt x="118" y="281"/>
                      </a:lnTo>
                      <a:lnTo>
                        <a:pt x="128" y="284"/>
                      </a:lnTo>
                      <a:lnTo>
                        <a:pt x="143" y="301"/>
                      </a:lnTo>
                      <a:lnTo>
                        <a:pt x="150" y="321"/>
                      </a:lnTo>
                      <a:lnTo>
                        <a:pt x="162" y="340"/>
                      </a:lnTo>
                      <a:lnTo>
                        <a:pt x="173" y="349"/>
                      </a:lnTo>
                      <a:lnTo>
                        <a:pt x="175" y="358"/>
                      </a:lnTo>
                      <a:lnTo>
                        <a:pt x="183" y="366"/>
                      </a:lnTo>
                      <a:lnTo>
                        <a:pt x="185" y="376"/>
                      </a:lnTo>
                      <a:lnTo>
                        <a:pt x="194" y="367"/>
                      </a:lnTo>
                      <a:lnTo>
                        <a:pt x="192" y="358"/>
                      </a:lnTo>
                      <a:lnTo>
                        <a:pt x="196" y="346"/>
                      </a:lnTo>
                      <a:lnTo>
                        <a:pt x="205" y="353"/>
                      </a:lnTo>
                      <a:lnTo>
                        <a:pt x="211" y="351"/>
                      </a:lnTo>
                      <a:lnTo>
                        <a:pt x="235" y="350"/>
                      </a:lnTo>
                      <a:lnTo>
                        <a:pt x="239" y="353"/>
                      </a:lnTo>
                      <a:lnTo>
                        <a:pt x="258" y="354"/>
                      </a:lnTo>
                      <a:lnTo>
                        <a:pt x="267" y="353"/>
                      </a:lnTo>
                      <a:lnTo>
                        <a:pt x="272" y="361"/>
                      </a:lnTo>
                      <a:lnTo>
                        <a:pt x="282" y="357"/>
                      </a:lnTo>
                      <a:lnTo>
                        <a:pt x="295" y="332"/>
                      </a:lnTo>
                      <a:lnTo>
                        <a:pt x="313" y="322"/>
                      </a:lnTo>
                      <a:lnTo>
                        <a:pt x="372" y="312"/>
                      </a:lnTo>
                      <a:lnTo>
                        <a:pt x="432" y="289"/>
                      </a:lnTo>
                      <a:lnTo>
                        <a:pt x="442" y="241"/>
                      </a:lnTo>
                      <a:lnTo>
                        <a:pt x="431" y="225"/>
                      </a:lnTo>
                      <a:lnTo>
                        <a:pt x="427" y="229"/>
                      </a:lnTo>
                      <a:lnTo>
                        <a:pt x="365" y="217"/>
                      </a:lnTo>
                      <a:lnTo>
                        <a:pt x="354" y="194"/>
                      </a:lnTo>
                      <a:lnTo>
                        <a:pt x="353" y="188"/>
                      </a:lnTo>
                      <a:lnTo>
                        <a:pt x="349" y="179"/>
                      </a:lnTo>
                      <a:lnTo>
                        <a:pt x="343" y="181"/>
                      </a:lnTo>
                      <a:lnTo>
                        <a:pt x="337" y="176"/>
                      </a:lnTo>
                      <a:lnTo>
                        <a:pt x="333" y="170"/>
                      </a:lnTo>
                      <a:lnTo>
                        <a:pt x="329" y="162"/>
                      </a:lnTo>
                      <a:lnTo>
                        <a:pt x="323" y="156"/>
                      </a:lnTo>
                      <a:lnTo>
                        <a:pt x="319" y="147"/>
                      </a:lnTo>
                      <a:lnTo>
                        <a:pt x="321" y="140"/>
                      </a:lnTo>
                      <a:lnTo>
                        <a:pt x="319" y="129"/>
                      </a:lnTo>
                      <a:lnTo>
                        <a:pt x="304" y="120"/>
                      </a:lnTo>
                      <a:lnTo>
                        <a:pt x="299" y="112"/>
                      </a:lnTo>
                      <a:lnTo>
                        <a:pt x="288" y="106"/>
                      </a:lnTo>
                      <a:lnTo>
                        <a:pt x="278" y="86"/>
                      </a:lnTo>
                      <a:lnTo>
                        <a:pt x="264" y="86"/>
                      </a:lnTo>
                      <a:lnTo>
                        <a:pt x="257" y="74"/>
                      </a:lnTo>
                      <a:lnTo>
                        <a:pt x="240" y="72"/>
                      </a:lnTo>
                      <a:lnTo>
                        <a:pt x="240" y="7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0" name="Sudan" descr="{&quot;Key&quot;:&quot;sudan&quot;,&quot;Name&quot;:&quot;Sud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54AE705-B723-D302-DC39-74FBD57465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26237" y="3652838"/>
                  <a:ext cx="536575" cy="504825"/>
                </a:xfrm>
                <a:custGeom>
                  <a:avLst/>
                  <a:gdLst>
                    <a:gd name="T0" fmla="*/ 307 w 338"/>
                    <a:gd name="T1" fmla="*/ 120 h 318"/>
                    <a:gd name="T2" fmla="*/ 328 w 338"/>
                    <a:gd name="T3" fmla="*/ 109 h 318"/>
                    <a:gd name="T4" fmla="*/ 326 w 338"/>
                    <a:gd name="T5" fmla="*/ 86 h 318"/>
                    <a:gd name="T6" fmla="*/ 308 w 338"/>
                    <a:gd name="T7" fmla="*/ 52 h 318"/>
                    <a:gd name="T8" fmla="*/ 308 w 338"/>
                    <a:gd name="T9" fmla="*/ 24 h 318"/>
                    <a:gd name="T10" fmla="*/ 219 w 338"/>
                    <a:gd name="T11" fmla="*/ 0 h 318"/>
                    <a:gd name="T12" fmla="*/ 57 w 338"/>
                    <a:gd name="T13" fmla="*/ 0 h 318"/>
                    <a:gd name="T14" fmla="*/ 35 w 338"/>
                    <a:gd name="T15" fmla="*/ 48 h 318"/>
                    <a:gd name="T16" fmla="*/ 39 w 338"/>
                    <a:gd name="T17" fmla="*/ 152 h 318"/>
                    <a:gd name="T18" fmla="*/ 12 w 338"/>
                    <a:gd name="T19" fmla="*/ 168 h 318"/>
                    <a:gd name="T20" fmla="*/ 11 w 338"/>
                    <a:gd name="T21" fmla="*/ 188 h 318"/>
                    <a:gd name="T22" fmla="*/ 7 w 338"/>
                    <a:gd name="T23" fmla="*/ 205 h 318"/>
                    <a:gd name="T24" fmla="*/ 0 w 338"/>
                    <a:gd name="T25" fmla="*/ 224 h 318"/>
                    <a:gd name="T26" fmla="*/ 12 w 338"/>
                    <a:gd name="T27" fmla="*/ 232 h 318"/>
                    <a:gd name="T28" fmla="*/ 21 w 338"/>
                    <a:gd name="T29" fmla="*/ 253 h 318"/>
                    <a:gd name="T30" fmla="*/ 23 w 338"/>
                    <a:gd name="T31" fmla="*/ 268 h 318"/>
                    <a:gd name="T32" fmla="*/ 35 w 338"/>
                    <a:gd name="T33" fmla="*/ 293 h 318"/>
                    <a:gd name="T34" fmla="*/ 34 w 338"/>
                    <a:gd name="T35" fmla="*/ 310 h 318"/>
                    <a:gd name="T36" fmla="*/ 43 w 338"/>
                    <a:gd name="T37" fmla="*/ 318 h 318"/>
                    <a:gd name="T38" fmla="*/ 56 w 338"/>
                    <a:gd name="T39" fmla="*/ 311 h 318"/>
                    <a:gd name="T40" fmla="*/ 67 w 338"/>
                    <a:gd name="T41" fmla="*/ 279 h 318"/>
                    <a:gd name="T42" fmla="*/ 86 w 338"/>
                    <a:gd name="T43" fmla="*/ 282 h 318"/>
                    <a:gd name="T44" fmla="*/ 103 w 338"/>
                    <a:gd name="T45" fmla="*/ 298 h 318"/>
                    <a:gd name="T46" fmla="*/ 125 w 338"/>
                    <a:gd name="T47" fmla="*/ 295 h 318"/>
                    <a:gd name="T48" fmla="*/ 148 w 338"/>
                    <a:gd name="T49" fmla="*/ 300 h 318"/>
                    <a:gd name="T50" fmla="*/ 161 w 338"/>
                    <a:gd name="T51" fmla="*/ 291 h 318"/>
                    <a:gd name="T52" fmla="*/ 170 w 338"/>
                    <a:gd name="T53" fmla="*/ 279 h 318"/>
                    <a:gd name="T54" fmla="*/ 198 w 338"/>
                    <a:gd name="T55" fmla="*/ 290 h 318"/>
                    <a:gd name="T56" fmla="*/ 219 w 338"/>
                    <a:gd name="T57" fmla="*/ 260 h 318"/>
                    <a:gd name="T58" fmla="*/ 212 w 338"/>
                    <a:gd name="T59" fmla="*/ 239 h 318"/>
                    <a:gd name="T60" fmla="*/ 226 w 338"/>
                    <a:gd name="T61" fmla="*/ 232 h 318"/>
                    <a:gd name="T62" fmla="*/ 233 w 338"/>
                    <a:gd name="T63" fmla="*/ 252 h 318"/>
                    <a:gd name="T64" fmla="*/ 247 w 338"/>
                    <a:gd name="T65" fmla="*/ 278 h 318"/>
                    <a:gd name="T66" fmla="*/ 250 w 338"/>
                    <a:gd name="T67" fmla="*/ 297 h 318"/>
                    <a:gd name="T68" fmla="*/ 253 w 338"/>
                    <a:gd name="T69" fmla="*/ 295 h 318"/>
                    <a:gd name="T70" fmla="*/ 268 w 338"/>
                    <a:gd name="T71" fmla="*/ 264 h 318"/>
                    <a:gd name="T72" fmla="*/ 278 w 338"/>
                    <a:gd name="T73" fmla="*/ 236 h 318"/>
                    <a:gd name="T74" fmla="*/ 299 w 338"/>
                    <a:gd name="T75" fmla="*/ 201 h 318"/>
                    <a:gd name="T76" fmla="*/ 299 w 338"/>
                    <a:gd name="T77" fmla="*/ 171 h 318"/>
                    <a:gd name="T78" fmla="*/ 305 w 338"/>
                    <a:gd name="T79" fmla="*/ 136 h 3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338" h="318">
                      <a:moveTo>
                        <a:pt x="305" y="136"/>
                      </a:moveTo>
                      <a:lnTo>
                        <a:pt x="307" y="120"/>
                      </a:lnTo>
                      <a:lnTo>
                        <a:pt x="313" y="112"/>
                      </a:lnTo>
                      <a:lnTo>
                        <a:pt x="328" y="109"/>
                      </a:lnTo>
                      <a:lnTo>
                        <a:pt x="338" y="96"/>
                      </a:lnTo>
                      <a:lnTo>
                        <a:pt x="326" y="86"/>
                      </a:lnTo>
                      <a:lnTo>
                        <a:pt x="317" y="81"/>
                      </a:lnTo>
                      <a:lnTo>
                        <a:pt x="308" y="52"/>
                      </a:lnTo>
                      <a:lnTo>
                        <a:pt x="304" y="28"/>
                      </a:lnTo>
                      <a:lnTo>
                        <a:pt x="308" y="24"/>
                      </a:lnTo>
                      <a:lnTo>
                        <a:pt x="301" y="0"/>
                      </a:lnTo>
                      <a:lnTo>
                        <a:pt x="219" y="0"/>
                      </a:lnTo>
                      <a:lnTo>
                        <a:pt x="139" y="0"/>
                      </a:lnTo>
                      <a:lnTo>
                        <a:pt x="57" y="0"/>
                      </a:lnTo>
                      <a:lnTo>
                        <a:pt x="59" y="48"/>
                      </a:lnTo>
                      <a:lnTo>
                        <a:pt x="35" y="48"/>
                      </a:lnTo>
                      <a:lnTo>
                        <a:pt x="35" y="57"/>
                      </a:lnTo>
                      <a:lnTo>
                        <a:pt x="39" y="152"/>
                      </a:lnTo>
                      <a:lnTo>
                        <a:pt x="21" y="151"/>
                      </a:lnTo>
                      <a:lnTo>
                        <a:pt x="12" y="168"/>
                      </a:lnTo>
                      <a:lnTo>
                        <a:pt x="7" y="183"/>
                      </a:lnTo>
                      <a:lnTo>
                        <a:pt x="11" y="188"/>
                      </a:lnTo>
                      <a:lnTo>
                        <a:pt x="5" y="196"/>
                      </a:lnTo>
                      <a:lnTo>
                        <a:pt x="7" y="205"/>
                      </a:lnTo>
                      <a:lnTo>
                        <a:pt x="2" y="215"/>
                      </a:lnTo>
                      <a:lnTo>
                        <a:pt x="0" y="224"/>
                      </a:lnTo>
                      <a:lnTo>
                        <a:pt x="7" y="223"/>
                      </a:lnTo>
                      <a:lnTo>
                        <a:pt x="12" y="232"/>
                      </a:lnTo>
                      <a:lnTo>
                        <a:pt x="13" y="246"/>
                      </a:lnTo>
                      <a:lnTo>
                        <a:pt x="21" y="253"/>
                      </a:lnTo>
                      <a:lnTo>
                        <a:pt x="21" y="258"/>
                      </a:lnTo>
                      <a:lnTo>
                        <a:pt x="23" y="268"/>
                      </a:lnTo>
                      <a:lnTo>
                        <a:pt x="35" y="283"/>
                      </a:lnTo>
                      <a:lnTo>
                        <a:pt x="35" y="293"/>
                      </a:lnTo>
                      <a:lnTo>
                        <a:pt x="33" y="303"/>
                      </a:lnTo>
                      <a:lnTo>
                        <a:pt x="34" y="310"/>
                      </a:lnTo>
                      <a:lnTo>
                        <a:pt x="41" y="317"/>
                      </a:lnTo>
                      <a:lnTo>
                        <a:pt x="43" y="318"/>
                      </a:lnTo>
                      <a:lnTo>
                        <a:pt x="49" y="315"/>
                      </a:lnTo>
                      <a:lnTo>
                        <a:pt x="56" y="311"/>
                      </a:lnTo>
                      <a:lnTo>
                        <a:pt x="62" y="290"/>
                      </a:lnTo>
                      <a:lnTo>
                        <a:pt x="67" y="279"/>
                      </a:lnTo>
                      <a:lnTo>
                        <a:pt x="82" y="276"/>
                      </a:lnTo>
                      <a:lnTo>
                        <a:pt x="86" y="282"/>
                      </a:lnTo>
                      <a:lnTo>
                        <a:pt x="97" y="296"/>
                      </a:lnTo>
                      <a:lnTo>
                        <a:pt x="103" y="298"/>
                      </a:lnTo>
                      <a:lnTo>
                        <a:pt x="110" y="294"/>
                      </a:lnTo>
                      <a:lnTo>
                        <a:pt x="125" y="295"/>
                      </a:lnTo>
                      <a:lnTo>
                        <a:pt x="128" y="300"/>
                      </a:lnTo>
                      <a:lnTo>
                        <a:pt x="148" y="300"/>
                      </a:lnTo>
                      <a:lnTo>
                        <a:pt x="149" y="295"/>
                      </a:lnTo>
                      <a:lnTo>
                        <a:pt x="161" y="291"/>
                      </a:lnTo>
                      <a:lnTo>
                        <a:pt x="162" y="283"/>
                      </a:lnTo>
                      <a:lnTo>
                        <a:pt x="170" y="279"/>
                      </a:lnTo>
                      <a:lnTo>
                        <a:pt x="188" y="293"/>
                      </a:lnTo>
                      <a:lnTo>
                        <a:pt x="198" y="290"/>
                      </a:lnTo>
                      <a:lnTo>
                        <a:pt x="208" y="273"/>
                      </a:lnTo>
                      <a:lnTo>
                        <a:pt x="219" y="260"/>
                      </a:lnTo>
                      <a:lnTo>
                        <a:pt x="218" y="245"/>
                      </a:lnTo>
                      <a:lnTo>
                        <a:pt x="212" y="239"/>
                      </a:lnTo>
                      <a:lnTo>
                        <a:pt x="225" y="238"/>
                      </a:lnTo>
                      <a:lnTo>
                        <a:pt x="226" y="232"/>
                      </a:lnTo>
                      <a:lnTo>
                        <a:pt x="235" y="234"/>
                      </a:lnTo>
                      <a:lnTo>
                        <a:pt x="233" y="252"/>
                      </a:lnTo>
                      <a:lnTo>
                        <a:pt x="237" y="268"/>
                      </a:lnTo>
                      <a:lnTo>
                        <a:pt x="247" y="278"/>
                      </a:lnTo>
                      <a:lnTo>
                        <a:pt x="250" y="286"/>
                      </a:lnTo>
                      <a:lnTo>
                        <a:pt x="250" y="297"/>
                      </a:lnTo>
                      <a:lnTo>
                        <a:pt x="253" y="298"/>
                      </a:lnTo>
                      <a:lnTo>
                        <a:pt x="253" y="295"/>
                      </a:lnTo>
                      <a:lnTo>
                        <a:pt x="259" y="270"/>
                      </a:lnTo>
                      <a:lnTo>
                        <a:pt x="268" y="264"/>
                      </a:lnTo>
                      <a:lnTo>
                        <a:pt x="270" y="253"/>
                      </a:lnTo>
                      <a:lnTo>
                        <a:pt x="278" y="236"/>
                      </a:lnTo>
                      <a:lnTo>
                        <a:pt x="290" y="224"/>
                      </a:lnTo>
                      <a:lnTo>
                        <a:pt x="299" y="201"/>
                      </a:lnTo>
                      <a:lnTo>
                        <a:pt x="301" y="181"/>
                      </a:lnTo>
                      <a:lnTo>
                        <a:pt x="299" y="171"/>
                      </a:lnTo>
                      <a:lnTo>
                        <a:pt x="305" y="136"/>
                      </a:lnTo>
                      <a:lnTo>
                        <a:pt x="305" y="13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1" name="South Sudan" descr="{&quot;Key&quot;:&quot;south sudan&quot;,&quot;Name&quot;:&quot;South Sud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7440EE6-EA8A-D24A-6A57-012BB93B7B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94500" y="4021138"/>
                  <a:ext cx="381000" cy="328613"/>
                </a:xfrm>
                <a:custGeom>
                  <a:avLst/>
                  <a:gdLst>
                    <a:gd name="T0" fmla="*/ 204 w 240"/>
                    <a:gd name="T1" fmla="*/ 46 h 207"/>
                    <a:gd name="T2" fmla="*/ 190 w 240"/>
                    <a:gd name="T3" fmla="*/ 20 h 207"/>
                    <a:gd name="T4" fmla="*/ 183 w 240"/>
                    <a:gd name="T5" fmla="*/ 0 h 207"/>
                    <a:gd name="T6" fmla="*/ 169 w 240"/>
                    <a:gd name="T7" fmla="*/ 7 h 207"/>
                    <a:gd name="T8" fmla="*/ 176 w 240"/>
                    <a:gd name="T9" fmla="*/ 28 h 207"/>
                    <a:gd name="T10" fmla="*/ 155 w 240"/>
                    <a:gd name="T11" fmla="*/ 58 h 207"/>
                    <a:gd name="T12" fmla="*/ 127 w 240"/>
                    <a:gd name="T13" fmla="*/ 47 h 207"/>
                    <a:gd name="T14" fmla="*/ 118 w 240"/>
                    <a:gd name="T15" fmla="*/ 59 h 207"/>
                    <a:gd name="T16" fmla="*/ 105 w 240"/>
                    <a:gd name="T17" fmla="*/ 68 h 207"/>
                    <a:gd name="T18" fmla="*/ 82 w 240"/>
                    <a:gd name="T19" fmla="*/ 63 h 207"/>
                    <a:gd name="T20" fmla="*/ 60 w 240"/>
                    <a:gd name="T21" fmla="*/ 66 h 207"/>
                    <a:gd name="T22" fmla="*/ 43 w 240"/>
                    <a:gd name="T23" fmla="*/ 50 h 207"/>
                    <a:gd name="T24" fmla="*/ 24 w 240"/>
                    <a:gd name="T25" fmla="*/ 47 h 207"/>
                    <a:gd name="T26" fmla="*/ 13 w 240"/>
                    <a:gd name="T27" fmla="*/ 79 h 207"/>
                    <a:gd name="T28" fmla="*/ 0 w 240"/>
                    <a:gd name="T29" fmla="*/ 86 h 207"/>
                    <a:gd name="T30" fmla="*/ 26 w 240"/>
                    <a:gd name="T31" fmla="*/ 105 h 207"/>
                    <a:gd name="T32" fmla="*/ 40 w 240"/>
                    <a:gd name="T33" fmla="*/ 125 h 207"/>
                    <a:gd name="T34" fmla="*/ 55 w 240"/>
                    <a:gd name="T35" fmla="*/ 149 h 207"/>
                    <a:gd name="T36" fmla="*/ 74 w 240"/>
                    <a:gd name="T37" fmla="*/ 167 h 207"/>
                    <a:gd name="T38" fmla="*/ 96 w 240"/>
                    <a:gd name="T39" fmla="*/ 190 h 207"/>
                    <a:gd name="T40" fmla="*/ 112 w 240"/>
                    <a:gd name="T41" fmla="*/ 187 h 207"/>
                    <a:gd name="T42" fmla="*/ 129 w 240"/>
                    <a:gd name="T43" fmla="*/ 191 h 207"/>
                    <a:gd name="T44" fmla="*/ 147 w 240"/>
                    <a:gd name="T45" fmla="*/ 207 h 207"/>
                    <a:gd name="T46" fmla="*/ 169 w 240"/>
                    <a:gd name="T47" fmla="*/ 206 h 207"/>
                    <a:gd name="T48" fmla="*/ 201 w 240"/>
                    <a:gd name="T49" fmla="*/ 201 h 207"/>
                    <a:gd name="T50" fmla="*/ 226 w 240"/>
                    <a:gd name="T51" fmla="*/ 176 h 207"/>
                    <a:gd name="T52" fmla="*/ 227 w 240"/>
                    <a:gd name="T53" fmla="*/ 134 h 207"/>
                    <a:gd name="T54" fmla="*/ 214 w 240"/>
                    <a:gd name="T55" fmla="*/ 120 h 207"/>
                    <a:gd name="T56" fmla="*/ 190 w 240"/>
                    <a:gd name="T57" fmla="*/ 105 h 207"/>
                    <a:gd name="T58" fmla="*/ 208 w 240"/>
                    <a:gd name="T59" fmla="*/ 92 h 207"/>
                    <a:gd name="T60" fmla="*/ 210 w 240"/>
                    <a:gd name="T61" fmla="*/ 66 h 207"/>
                    <a:gd name="T62" fmla="*/ 207 w 240"/>
                    <a:gd name="T63" fmla="*/ 54 h 2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40" h="207">
                      <a:moveTo>
                        <a:pt x="207" y="54"/>
                      </a:moveTo>
                      <a:lnTo>
                        <a:pt x="204" y="46"/>
                      </a:lnTo>
                      <a:lnTo>
                        <a:pt x="194" y="36"/>
                      </a:lnTo>
                      <a:lnTo>
                        <a:pt x="190" y="20"/>
                      </a:lnTo>
                      <a:lnTo>
                        <a:pt x="192" y="2"/>
                      </a:lnTo>
                      <a:lnTo>
                        <a:pt x="183" y="0"/>
                      </a:lnTo>
                      <a:lnTo>
                        <a:pt x="182" y="6"/>
                      </a:lnTo>
                      <a:lnTo>
                        <a:pt x="169" y="7"/>
                      </a:lnTo>
                      <a:lnTo>
                        <a:pt x="175" y="13"/>
                      </a:lnTo>
                      <a:lnTo>
                        <a:pt x="176" y="28"/>
                      </a:lnTo>
                      <a:lnTo>
                        <a:pt x="165" y="41"/>
                      </a:lnTo>
                      <a:lnTo>
                        <a:pt x="155" y="58"/>
                      </a:lnTo>
                      <a:lnTo>
                        <a:pt x="145" y="61"/>
                      </a:lnTo>
                      <a:lnTo>
                        <a:pt x="127" y="47"/>
                      </a:lnTo>
                      <a:lnTo>
                        <a:pt x="119" y="51"/>
                      </a:lnTo>
                      <a:lnTo>
                        <a:pt x="118" y="59"/>
                      </a:lnTo>
                      <a:lnTo>
                        <a:pt x="106" y="63"/>
                      </a:lnTo>
                      <a:lnTo>
                        <a:pt x="105" y="68"/>
                      </a:lnTo>
                      <a:lnTo>
                        <a:pt x="85" y="68"/>
                      </a:lnTo>
                      <a:lnTo>
                        <a:pt x="82" y="63"/>
                      </a:lnTo>
                      <a:lnTo>
                        <a:pt x="67" y="62"/>
                      </a:lnTo>
                      <a:lnTo>
                        <a:pt x="60" y="66"/>
                      </a:lnTo>
                      <a:lnTo>
                        <a:pt x="54" y="64"/>
                      </a:lnTo>
                      <a:lnTo>
                        <a:pt x="43" y="50"/>
                      </a:lnTo>
                      <a:lnTo>
                        <a:pt x="39" y="44"/>
                      </a:lnTo>
                      <a:lnTo>
                        <a:pt x="24" y="47"/>
                      </a:lnTo>
                      <a:lnTo>
                        <a:pt x="19" y="58"/>
                      </a:lnTo>
                      <a:lnTo>
                        <a:pt x="13" y="79"/>
                      </a:lnTo>
                      <a:lnTo>
                        <a:pt x="6" y="83"/>
                      </a:lnTo>
                      <a:lnTo>
                        <a:pt x="0" y="86"/>
                      </a:lnTo>
                      <a:lnTo>
                        <a:pt x="14" y="95"/>
                      </a:lnTo>
                      <a:lnTo>
                        <a:pt x="26" y="105"/>
                      </a:lnTo>
                      <a:lnTo>
                        <a:pt x="26" y="113"/>
                      </a:lnTo>
                      <a:lnTo>
                        <a:pt x="40" y="125"/>
                      </a:lnTo>
                      <a:lnTo>
                        <a:pt x="49" y="135"/>
                      </a:lnTo>
                      <a:lnTo>
                        <a:pt x="55" y="149"/>
                      </a:lnTo>
                      <a:lnTo>
                        <a:pt x="71" y="159"/>
                      </a:lnTo>
                      <a:lnTo>
                        <a:pt x="74" y="167"/>
                      </a:lnTo>
                      <a:lnTo>
                        <a:pt x="87" y="186"/>
                      </a:lnTo>
                      <a:lnTo>
                        <a:pt x="96" y="190"/>
                      </a:lnTo>
                      <a:lnTo>
                        <a:pt x="102" y="185"/>
                      </a:lnTo>
                      <a:lnTo>
                        <a:pt x="112" y="187"/>
                      </a:lnTo>
                      <a:lnTo>
                        <a:pt x="123" y="182"/>
                      </a:lnTo>
                      <a:lnTo>
                        <a:pt x="129" y="191"/>
                      </a:lnTo>
                      <a:lnTo>
                        <a:pt x="147" y="207"/>
                      </a:lnTo>
                      <a:lnTo>
                        <a:pt x="147" y="207"/>
                      </a:lnTo>
                      <a:lnTo>
                        <a:pt x="156" y="201"/>
                      </a:lnTo>
                      <a:lnTo>
                        <a:pt x="169" y="206"/>
                      </a:lnTo>
                      <a:lnTo>
                        <a:pt x="186" y="201"/>
                      </a:lnTo>
                      <a:lnTo>
                        <a:pt x="201" y="201"/>
                      </a:lnTo>
                      <a:lnTo>
                        <a:pt x="213" y="190"/>
                      </a:lnTo>
                      <a:lnTo>
                        <a:pt x="226" y="176"/>
                      </a:lnTo>
                      <a:lnTo>
                        <a:pt x="240" y="160"/>
                      </a:lnTo>
                      <a:lnTo>
                        <a:pt x="227" y="134"/>
                      </a:lnTo>
                      <a:lnTo>
                        <a:pt x="217" y="129"/>
                      </a:lnTo>
                      <a:lnTo>
                        <a:pt x="214" y="120"/>
                      </a:lnTo>
                      <a:lnTo>
                        <a:pt x="203" y="107"/>
                      </a:lnTo>
                      <a:lnTo>
                        <a:pt x="190" y="105"/>
                      </a:lnTo>
                      <a:lnTo>
                        <a:pt x="197" y="92"/>
                      </a:lnTo>
                      <a:lnTo>
                        <a:pt x="208" y="92"/>
                      </a:lnTo>
                      <a:lnTo>
                        <a:pt x="211" y="85"/>
                      </a:lnTo>
                      <a:lnTo>
                        <a:pt x="210" y="66"/>
                      </a:lnTo>
                      <a:lnTo>
                        <a:pt x="207" y="65"/>
                      </a:lnTo>
                      <a:lnTo>
                        <a:pt x="207" y="54"/>
                      </a:lnTo>
                      <a:lnTo>
                        <a:pt x="207" y="5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2" name="Senegal" descr="{&quot;Key&quot;:&quot;senegal&quot;,&quot;Name&quot;:&quot;Senegal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659EDAE5-14F8-ACA4-D25D-7DD2642480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19725" y="3856038"/>
                  <a:ext cx="201612" cy="161925"/>
                </a:xfrm>
                <a:custGeom>
                  <a:avLst/>
                  <a:gdLst>
                    <a:gd name="T0" fmla="*/ 113 w 127"/>
                    <a:gd name="T1" fmla="*/ 48 h 102"/>
                    <a:gd name="T2" fmla="*/ 99 w 127"/>
                    <a:gd name="T3" fmla="*/ 31 h 102"/>
                    <a:gd name="T4" fmla="*/ 87 w 127"/>
                    <a:gd name="T5" fmla="*/ 13 h 102"/>
                    <a:gd name="T6" fmla="*/ 74 w 127"/>
                    <a:gd name="T7" fmla="*/ 8 h 102"/>
                    <a:gd name="T8" fmla="*/ 64 w 127"/>
                    <a:gd name="T9" fmla="*/ 0 h 102"/>
                    <a:gd name="T10" fmla="*/ 53 w 127"/>
                    <a:gd name="T11" fmla="*/ 0 h 102"/>
                    <a:gd name="T12" fmla="*/ 42 w 127"/>
                    <a:gd name="T13" fmla="*/ 6 h 102"/>
                    <a:gd name="T14" fmla="*/ 32 w 127"/>
                    <a:gd name="T15" fmla="*/ 4 h 102"/>
                    <a:gd name="T16" fmla="*/ 25 w 127"/>
                    <a:gd name="T17" fmla="*/ 12 h 102"/>
                    <a:gd name="T18" fmla="*/ 20 w 127"/>
                    <a:gd name="T19" fmla="*/ 24 h 102"/>
                    <a:gd name="T20" fmla="*/ 9 w 127"/>
                    <a:gd name="T21" fmla="*/ 41 h 102"/>
                    <a:gd name="T22" fmla="*/ 0 w 127"/>
                    <a:gd name="T23" fmla="*/ 45 h 102"/>
                    <a:gd name="T24" fmla="*/ 10 w 127"/>
                    <a:gd name="T25" fmla="*/ 54 h 102"/>
                    <a:gd name="T26" fmla="*/ 18 w 127"/>
                    <a:gd name="T27" fmla="*/ 72 h 102"/>
                    <a:gd name="T28" fmla="*/ 41 w 127"/>
                    <a:gd name="T29" fmla="*/ 71 h 102"/>
                    <a:gd name="T30" fmla="*/ 46 w 127"/>
                    <a:gd name="T31" fmla="*/ 66 h 102"/>
                    <a:gd name="T32" fmla="*/ 53 w 127"/>
                    <a:gd name="T33" fmla="*/ 66 h 102"/>
                    <a:gd name="T34" fmla="*/ 60 w 127"/>
                    <a:gd name="T35" fmla="*/ 71 h 102"/>
                    <a:gd name="T36" fmla="*/ 67 w 127"/>
                    <a:gd name="T37" fmla="*/ 71 h 102"/>
                    <a:gd name="T38" fmla="*/ 74 w 127"/>
                    <a:gd name="T39" fmla="*/ 68 h 102"/>
                    <a:gd name="T40" fmla="*/ 78 w 127"/>
                    <a:gd name="T41" fmla="*/ 74 h 102"/>
                    <a:gd name="T42" fmla="*/ 69 w 127"/>
                    <a:gd name="T43" fmla="*/ 80 h 102"/>
                    <a:gd name="T44" fmla="*/ 60 w 127"/>
                    <a:gd name="T45" fmla="*/ 79 h 102"/>
                    <a:gd name="T46" fmla="*/ 51 w 127"/>
                    <a:gd name="T47" fmla="*/ 74 h 102"/>
                    <a:gd name="T48" fmla="*/ 43 w 127"/>
                    <a:gd name="T49" fmla="*/ 80 h 102"/>
                    <a:gd name="T50" fmla="*/ 40 w 127"/>
                    <a:gd name="T51" fmla="*/ 80 h 102"/>
                    <a:gd name="T52" fmla="*/ 34 w 127"/>
                    <a:gd name="T53" fmla="*/ 83 h 102"/>
                    <a:gd name="T54" fmla="*/ 15 w 127"/>
                    <a:gd name="T55" fmla="*/ 83 h 102"/>
                    <a:gd name="T56" fmla="*/ 18 w 127"/>
                    <a:gd name="T57" fmla="*/ 101 h 102"/>
                    <a:gd name="T58" fmla="*/ 29 w 127"/>
                    <a:gd name="T59" fmla="*/ 97 h 102"/>
                    <a:gd name="T60" fmla="*/ 37 w 127"/>
                    <a:gd name="T61" fmla="*/ 97 h 102"/>
                    <a:gd name="T62" fmla="*/ 42 w 127"/>
                    <a:gd name="T63" fmla="*/ 95 h 102"/>
                    <a:gd name="T64" fmla="*/ 81 w 127"/>
                    <a:gd name="T65" fmla="*/ 96 h 102"/>
                    <a:gd name="T66" fmla="*/ 91 w 127"/>
                    <a:gd name="T67" fmla="*/ 97 h 102"/>
                    <a:gd name="T68" fmla="*/ 106 w 127"/>
                    <a:gd name="T69" fmla="*/ 102 h 102"/>
                    <a:gd name="T70" fmla="*/ 111 w 127"/>
                    <a:gd name="T71" fmla="*/ 101 h 102"/>
                    <a:gd name="T72" fmla="*/ 112 w 127"/>
                    <a:gd name="T73" fmla="*/ 99 h 102"/>
                    <a:gd name="T74" fmla="*/ 123 w 127"/>
                    <a:gd name="T75" fmla="*/ 101 h 102"/>
                    <a:gd name="T76" fmla="*/ 126 w 127"/>
                    <a:gd name="T77" fmla="*/ 99 h 102"/>
                    <a:gd name="T78" fmla="*/ 127 w 127"/>
                    <a:gd name="T79" fmla="*/ 92 h 102"/>
                    <a:gd name="T80" fmla="*/ 126 w 127"/>
                    <a:gd name="T81" fmla="*/ 83 h 102"/>
                    <a:gd name="T82" fmla="*/ 118 w 127"/>
                    <a:gd name="T83" fmla="*/ 76 h 102"/>
                    <a:gd name="T84" fmla="*/ 113 w 127"/>
                    <a:gd name="T85" fmla="*/ 62 h 102"/>
                    <a:gd name="T86" fmla="*/ 113 w 127"/>
                    <a:gd name="T87" fmla="*/ 48 h 102"/>
                    <a:gd name="T88" fmla="*/ 113 w 127"/>
                    <a:gd name="T89" fmla="*/ 48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27" h="102">
                      <a:moveTo>
                        <a:pt x="113" y="48"/>
                      </a:moveTo>
                      <a:lnTo>
                        <a:pt x="99" y="31"/>
                      </a:lnTo>
                      <a:lnTo>
                        <a:pt x="87" y="13"/>
                      </a:lnTo>
                      <a:lnTo>
                        <a:pt x="74" y="8"/>
                      </a:lnTo>
                      <a:lnTo>
                        <a:pt x="64" y="0"/>
                      </a:lnTo>
                      <a:lnTo>
                        <a:pt x="53" y="0"/>
                      </a:lnTo>
                      <a:lnTo>
                        <a:pt x="42" y="6"/>
                      </a:lnTo>
                      <a:lnTo>
                        <a:pt x="32" y="4"/>
                      </a:lnTo>
                      <a:lnTo>
                        <a:pt x="25" y="12"/>
                      </a:lnTo>
                      <a:lnTo>
                        <a:pt x="20" y="24"/>
                      </a:lnTo>
                      <a:lnTo>
                        <a:pt x="9" y="41"/>
                      </a:lnTo>
                      <a:lnTo>
                        <a:pt x="0" y="45"/>
                      </a:lnTo>
                      <a:lnTo>
                        <a:pt x="10" y="54"/>
                      </a:lnTo>
                      <a:lnTo>
                        <a:pt x="18" y="72"/>
                      </a:lnTo>
                      <a:lnTo>
                        <a:pt x="41" y="71"/>
                      </a:lnTo>
                      <a:lnTo>
                        <a:pt x="46" y="66"/>
                      </a:lnTo>
                      <a:lnTo>
                        <a:pt x="53" y="66"/>
                      </a:lnTo>
                      <a:lnTo>
                        <a:pt x="60" y="71"/>
                      </a:lnTo>
                      <a:lnTo>
                        <a:pt x="67" y="71"/>
                      </a:lnTo>
                      <a:lnTo>
                        <a:pt x="74" y="68"/>
                      </a:lnTo>
                      <a:lnTo>
                        <a:pt x="78" y="74"/>
                      </a:lnTo>
                      <a:lnTo>
                        <a:pt x="69" y="80"/>
                      </a:lnTo>
                      <a:lnTo>
                        <a:pt x="60" y="79"/>
                      </a:lnTo>
                      <a:lnTo>
                        <a:pt x="51" y="74"/>
                      </a:lnTo>
                      <a:lnTo>
                        <a:pt x="43" y="80"/>
                      </a:lnTo>
                      <a:lnTo>
                        <a:pt x="40" y="80"/>
                      </a:lnTo>
                      <a:lnTo>
                        <a:pt x="34" y="83"/>
                      </a:lnTo>
                      <a:lnTo>
                        <a:pt x="15" y="83"/>
                      </a:lnTo>
                      <a:lnTo>
                        <a:pt x="18" y="101"/>
                      </a:lnTo>
                      <a:lnTo>
                        <a:pt x="29" y="97"/>
                      </a:lnTo>
                      <a:lnTo>
                        <a:pt x="37" y="97"/>
                      </a:lnTo>
                      <a:lnTo>
                        <a:pt x="42" y="95"/>
                      </a:lnTo>
                      <a:lnTo>
                        <a:pt x="81" y="96"/>
                      </a:lnTo>
                      <a:lnTo>
                        <a:pt x="91" y="97"/>
                      </a:lnTo>
                      <a:lnTo>
                        <a:pt x="106" y="102"/>
                      </a:lnTo>
                      <a:lnTo>
                        <a:pt x="111" y="101"/>
                      </a:lnTo>
                      <a:lnTo>
                        <a:pt x="112" y="99"/>
                      </a:lnTo>
                      <a:lnTo>
                        <a:pt x="123" y="101"/>
                      </a:lnTo>
                      <a:lnTo>
                        <a:pt x="126" y="99"/>
                      </a:lnTo>
                      <a:lnTo>
                        <a:pt x="127" y="92"/>
                      </a:lnTo>
                      <a:lnTo>
                        <a:pt x="126" y="83"/>
                      </a:lnTo>
                      <a:lnTo>
                        <a:pt x="118" y="76"/>
                      </a:lnTo>
                      <a:lnTo>
                        <a:pt x="113" y="62"/>
                      </a:lnTo>
                      <a:lnTo>
                        <a:pt x="113" y="48"/>
                      </a:lnTo>
                      <a:lnTo>
                        <a:pt x="113" y="4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3" name="Sierra Leone" descr="{&quot;Key&quot;:&quot;sierra leone&quot;,&quot;Name&quot;:&quot;Sierra Leon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6986A44-FE39-5D4C-B109-21445B0E4F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61012" y="4103688"/>
                  <a:ext cx="101600" cy="123825"/>
                </a:xfrm>
                <a:custGeom>
                  <a:avLst/>
                  <a:gdLst>
                    <a:gd name="T0" fmla="*/ 64 w 64"/>
                    <a:gd name="T1" fmla="*/ 39 h 78"/>
                    <a:gd name="T2" fmla="*/ 58 w 64"/>
                    <a:gd name="T3" fmla="*/ 40 h 78"/>
                    <a:gd name="T4" fmla="*/ 58 w 64"/>
                    <a:gd name="T5" fmla="*/ 32 h 78"/>
                    <a:gd name="T6" fmla="*/ 54 w 64"/>
                    <a:gd name="T7" fmla="*/ 25 h 78"/>
                    <a:gd name="T8" fmla="*/ 55 w 64"/>
                    <a:gd name="T9" fmla="*/ 19 h 78"/>
                    <a:gd name="T10" fmla="*/ 51 w 64"/>
                    <a:gd name="T11" fmla="*/ 9 h 78"/>
                    <a:gd name="T12" fmla="*/ 45 w 64"/>
                    <a:gd name="T13" fmla="*/ 0 h 78"/>
                    <a:gd name="T14" fmla="*/ 28 w 64"/>
                    <a:gd name="T15" fmla="*/ 0 h 78"/>
                    <a:gd name="T16" fmla="*/ 23 w 64"/>
                    <a:gd name="T17" fmla="*/ 5 h 78"/>
                    <a:gd name="T18" fmla="*/ 18 w 64"/>
                    <a:gd name="T19" fmla="*/ 5 h 78"/>
                    <a:gd name="T20" fmla="*/ 14 w 64"/>
                    <a:gd name="T21" fmla="*/ 11 h 78"/>
                    <a:gd name="T22" fmla="*/ 11 w 64"/>
                    <a:gd name="T23" fmla="*/ 17 h 78"/>
                    <a:gd name="T24" fmla="*/ 0 w 64"/>
                    <a:gd name="T25" fmla="*/ 27 h 78"/>
                    <a:gd name="T26" fmla="*/ 3 w 64"/>
                    <a:gd name="T27" fmla="*/ 45 h 78"/>
                    <a:gd name="T28" fmla="*/ 6 w 64"/>
                    <a:gd name="T29" fmla="*/ 53 h 78"/>
                    <a:gd name="T30" fmla="*/ 17 w 64"/>
                    <a:gd name="T31" fmla="*/ 67 h 78"/>
                    <a:gd name="T32" fmla="*/ 32 w 64"/>
                    <a:gd name="T33" fmla="*/ 76 h 78"/>
                    <a:gd name="T34" fmla="*/ 37 w 64"/>
                    <a:gd name="T35" fmla="*/ 78 h 78"/>
                    <a:gd name="T36" fmla="*/ 43 w 64"/>
                    <a:gd name="T37" fmla="*/ 70 h 78"/>
                    <a:gd name="T38" fmla="*/ 44 w 64"/>
                    <a:gd name="T39" fmla="*/ 63 h 78"/>
                    <a:gd name="T40" fmla="*/ 53 w 64"/>
                    <a:gd name="T41" fmla="*/ 51 h 78"/>
                    <a:gd name="T42" fmla="*/ 64 w 64"/>
                    <a:gd name="T43" fmla="*/ 39 h 78"/>
                    <a:gd name="T44" fmla="*/ 64 w 64"/>
                    <a:gd name="T45" fmla="*/ 39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64" h="78">
                      <a:moveTo>
                        <a:pt x="64" y="39"/>
                      </a:moveTo>
                      <a:lnTo>
                        <a:pt x="58" y="40"/>
                      </a:lnTo>
                      <a:lnTo>
                        <a:pt x="58" y="32"/>
                      </a:lnTo>
                      <a:lnTo>
                        <a:pt x="54" y="25"/>
                      </a:lnTo>
                      <a:lnTo>
                        <a:pt x="55" y="19"/>
                      </a:lnTo>
                      <a:lnTo>
                        <a:pt x="51" y="9"/>
                      </a:lnTo>
                      <a:lnTo>
                        <a:pt x="45" y="0"/>
                      </a:lnTo>
                      <a:lnTo>
                        <a:pt x="28" y="0"/>
                      </a:lnTo>
                      <a:lnTo>
                        <a:pt x="23" y="5"/>
                      </a:lnTo>
                      <a:lnTo>
                        <a:pt x="18" y="5"/>
                      </a:lnTo>
                      <a:lnTo>
                        <a:pt x="14" y="11"/>
                      </a:lnTo>
                      <a:lnTo>
                        <a:pt x="11" y="17"/>
                      </a:lnTo>
                      <a:lnTo>
                        <a:pt x="0" y="27"/>
                      </a:lnTo>
                      <a:lnTo>
                        <a:pt x="3" y="45"/>
                      </a:lnTo>
                      <a:lnTo>
                        <a:pt x="6" y="53"/>
                      </a:lnTo>
                      <a:lnTo>
                        <a:pt x="17" y="67"/>
                      </a:lnTo>
                      <a:lnTo>
                        <a:pt x="32" y="76"/>
                      </a:lnTo>
                      <a:lnTo>
                        <a:pt x="37" y="78"/>
                      </a:lnTo>
                      <a:lnTo>
                        <a:pt x="43" y="70"/>
                      </a:lnTo>
                      <a:lnTo>
                        <a:pt x="44" y="63"/>
                      </a:lnTo>
                      <a:lnTo>
                        <a:pt x="53" y="51"/>
                      </a:lnTo>
                      <a:lnTo>
                        <a:pt x="64" y="39"/>
                      </a:lnTo>
                      <a:lnTo>
                        <a:pt x="64" y="39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4" name="El Salvador" descr="{&quot;Key&quot;:&quot;el salvador&quot;,&quot;Name&quot;:&quot;El Salvador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F582C8B-52C6-F983-7EA7-F010192985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24187" y="3940176"/>
                  <a:ext cx="77787" cy="47625"/>
                </a:xfrm>
                <a:custGeom>
                  <a:avLst/>
                  <a:gdLst>
                    <a:gd name="T0" fmla="*/ 47 w 49"/>
                    <a:gd name="T1" fmla="*/ 24 h 30"/>
                    <a:gd name="T2" fmla="*/ 49 w 49"/>
                    <a:gd name="T3" fmla="*/ 15 h 30"/>
                    <a:gd name="T4" fmla="*/ 46 w 49"/>
                    <a:gd name="T5" fmla="*/ 12 h 30"/>
                    <a:gd name="T6" fmla="*/ 43 w 49"/>
                    <a:gd name="T7" fmla="*/ 10 h 30"/>
                    <a:gd name="T8" fmla="*/ 33 w 49"/>
                    <a:gd name="T9" fmla="*/ 13 h 30"/>
                    <a:gd name="T10" fmla="*/ 33 w 49"/>
                    <a:gd name="T11" fmla="*/ 10 h 30"/>
                    <a:gd name="T12" fmla="*/ 27 w 49"/>
                    <a:gd name="T13" fmla="*/ 6 h 30"/>
                    <a:gd name="T14" fmla="*/ 23 w 49"/>
                    <a:gd name="T15" fmla="*/ 2 h 30"/>
                    <a:gd name="T16" fmla="*/ 17 w 49"/>
                    <a:gd name="T17" fmla="*/ 0 h 30"/>
                    <a:gd name="T18" fmla="*/ 12 w 49"/>
                    <a:gd name="T19" fmla="*/ 1 h 30"/>
                    <a:gd name="T20" fmla="*/ 13 w 49"/>
                    <a:gd name="T21" fmla="*/ 3 h 30"/>
                    <a:gd name="T22" fmla="*/ 9 w 49"/>
                    <a:gd name="T23" fmla="*/ 6 h 30"/>
                    <a:gd name="T24" fmla="*/ 1 w 49"/>
                    <a:gd name="T25" fmla="*/ 12 h 30"/>
                    <a:gd name="T26" fmla="*/ 0 w 49"/>
                    <a:gd name="T27" fmla="*/ 16 h 30"/>
                    <a:gd name="T28" fmla="*/ 5 w 49"/>
                    <a:gd name="T29" fmla="*/ 20 h 30"/>
                    <a:gd name="T30" fmla="*/ 17 w 49"/>
                    <a:gd name="T31" fmla="*/ 22 h 30"/>
                    <a:gd name="T32" fmla="*/ 25 w 49"/>
                    <a:gd name="T33" fmla="*/ 27 h 30"/>
                    <a:gd name="T34" fmla="*/ 32 w 49"/>
                    <a:gd name="T35" fmla="*/ 30 h 30"/>
                    <a:gd name="T36" fmla="*/ 45 w 49"/>
                    <a:gd name="T37" fmla="*/ 30 h 30"/>
                    <a:gd name="T38" fmla="*/ 47 w 49"/>
                    <a:gd name="T39" fmla="*/ 24 h 30"/>
                    <a:gd name="T40" fmla="*/ 47 w 49"/>
                    <a:gd name="T41" fmla="*/ 24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49" h="30">
                      <a:moveTo>
                        <a:pt x="47" y="24"/>
                      </a:moveTo>
                      <a:lnTo>
                        <a:pt x="49" y="15"/>
                      </a:lnTo>
                      <a:lnTo>
                        <a:pt x="46" y="12"/>
                      </a:lnTo>
                      <a:lnTo>
                        <a:pt x="43" y="10"/>
                      </a:lnTo>
                      <a:lnTo>
                        <a:pt x="33" y="13"/>
                      </a:lnTo>
                      <a:lnTo>
                        <a:pt x="33" y="10"/>
                      </a:lnTo>
                      <a:lnTo>
                        <a:pt x="27" y="6"/>
                      </a:lnTo>
                      <a:lnTo>
                        <a:pt x="23" y="2"/>
                      </a:lnTo>
                      <a:lnTo>
                        <a:pt x="17" y="0"/>
                      </a:lnTo>
                      <a:lnTo>
                        <a:pt x="12" y="1"/>
                      </a:lnTo>
                      <a:lnTo>
                        <a:pt x="13" y="3"/>
                      </a:lnTo>
                      <a:lnTo>
                        <a:pt x="9" y="6"/>
                      </a:lnTo>
                      <a:lnTo>
                        <a:pt x="1" y="12"/>
                      </a:lnTo>
                      <a:lnTo>
                        <a:pt x="0" y="16"/>
                      </a:lnTo>
                      <a:lnTo>
                        <a:pt x="5" y="20"/>
                      </a:lnTo>
                      <a:lnTo>
                        <a:pt x="17" y="22"/>
                      </a:lnTo>
                      <a:lnTo>
                        <a:pt x="25" y="27"/>
                      </a:lnTo>
                      <a:lnTo>
                        <a:pt x="32" y="30"/>
                      </a:lnTo>
                      <a:lnTo>
                        <a:pt x="45" y="30"/>
                      </a:lnTo>
                      <a:lnTo>
                        <a:pt x="47" y="24"/>
                      </a:lnTo>
                      <a:lnTo>
                        <a:pt x="47" y="2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5" name="Serbia" descr="{&quot;Key&quot;:&quot;serbia&quot;,&quot;Name&quot;:&quot;Serb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4FC405F-96F6-5DBA-449A-F6530B0D71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59550" y="2744788"/>
                  <a:ext cx="134937" cy="144463"/>
                </a:xfrm>
                <a:custGeom>
                  <a:avLst/>
                  <a:gdLst>
                    <a:gd name="T0" fmla="*/ 52 w 85"/>
                    <a:gd name="T1" fmla="*/ 23 h 91"/>
                    <a:gd name="T2" fmla="*/ 40 w 85"/>
                    <a:gd name="T3" fmla="*/ 18 h 91"/>
                    <a:gd name="T4" fmla="*/ 37 w 85"/>
                    <a:gd name="T5" fmla="*/ 10 h 91"/>
                    <a:gd name="T6" fmla="*/ 27 w 85"/>
                    <a:gd name="T7" fmla="*/ 1 h 91"/>
                    <a:gd name="T8" fmla="*/ 14 w 85"/>
                    <a:gd name="T9" fmla="*/ 0 h 91"/>
                    <a:gd name="T10" fmla="*/ 0 w 85"/>
                    <a:gd name="T11" fmla="*/ 7 h 91"/>
                    <a:gd name="T12" fmla="*/ 0 w 85"/>
                    <a:gd name="T13" fmla="*/ 7 h 91"/>
                    <a:gd name="T14" fmla="*/ 6 w 85"/>
                    <a:gd name="T15" fmla="*/ 15 h 91"/>
                    <a:gd name="T16" fmla="*/ 13 w 85"/>
                    <a:gd name="T17" fmla="*/ 23 h 91"/>
                    <a:gd name="T18" fmla="*/ 6 w 85"/>
                    <a:gd name="T19" fmla="*/ 31 h 91"/>
                    <a:gd name="T20" fmla="*/ 6 w 85"/>
                    <a:gd name="T21" fmla="*/ 31 h 91"/>
                    <a:gd name="T22" fmla="*/ 13 w 85"/>
                    <a:gd name="T23" fmla="*/ 31 h 91"/>
                    <a:gd name="T24" fmla="*/ 9 w 85"/>
                    <a:gd name="T25" fmla="*/ 41 h 91"/>
                    <a:gd name="T26" fmla="*/ 19 w 85"/>
                    <a:gd name="T27" fmla="*/ 50 h 91"/>
                    <a:gd name="T28" fmla="*/ 17 w 85"/>
                    <a:gd name="T29" fmla="*/ 60 h 91"/>
                    <a:gd name="T30" fmla="*/ 13 w 85"/>
                    <a:gd name="T31" fmla="*/ 62 h 91"/>
                    <a:gd name="T32" fmla="*/ 18 w 85"/>
                    <a:gd name="T33" fmla="*/ 65 h 91"/>
                    <a:gd name="T34" fmla="*/ 21 w 85"/>
                    <a:gd name="T35" fmla="*/ 68 h 91"/>
                    <a:gd name="T36" fmla="*/ 28 w 85"/>
                    <a:gd name="T37" fmla="*/ 71 h 91"/>
                    <a:gd name="T38" fmla="*/ 36 w 85"/>
                    <a:gd name="T39" fmla="*/ 76 h 91"/>
                    <a:gd name="T40" fmla="*/ 34 w 85"/>
                    <a:gd name="T41" fmla="*/ 78 h 91"/>
                    <a:gd name="T42" fmla="*/ 39 w 85"/>
                    <a:gd name="T43" fmla="*/ 76 h 91"/>
                    <a:gd name="T44" fmla="*/ 41 w 85"/>
                    <a:gd name="T45" fmla="*/ 68 h 91"/>
                    <a:gd name="T46" fmla="*/ 43 w 85"/>
                    <a:gd name="T47" fmla="*/ 67 h 91"/>
                    <a:gd name="T48" fmla="*/ 47 w 85"/>
                    <a:gd name="T49" fmla="*/ 70 h 91"/>
                    <a:gd name="T50" fmla="*/ 51 w 85"/>
                    <a:gd name="T51" fmla="*/ 72 h 91"/>
                    <a:gd name="T52" fmla="*/ 54 w 85"/>
                    <a:gd name="T53" fmla="*/ 76 h 91"/>
                    <a:gd name="T54" fmla="*/ 56 w 85"/>
                    <a:gd name="T55" fmla="*/ 77 h 91"/>
                    <a:gd name="T56" fmla="*/ 60 w 85"/>
                    <a:gd name="T57" fmla="*/ 80 h 91"/>
                    <a:gd name="T58" fmla="*/ 64 w 85"/>
                    <a:gd name="T59" fmla="*/ 80 h 91"/>
                    <a:gd name="T60" fmla="*/ 62 w 85"/>
                    <a:gd name="T61" fmla="*/ 86 h 91"/>
                    <a:gd name="T62" fmla="*/ 60 w 85"/>
                    <a:gd name="T63" fmla="*/ 89 h 91"/>
                    <a:gd name="T64" fmla="*/ 60 w 85"/>
                    <a:gd name="T65" fmla="*/ 91 h 91"/>
                    <a:gd name="T66" fmla="*/ 67 w 85"/>
                    <a:gd name="T67" fmla="*/ 90 h 91"/>
                    <a:gd name="T68" fmla="*/ 76 w 85"/>
                    <a:gd name="T69" fmla="*/ 89 h 91"/>
                    <a:gd name="T70" fmla="*/ 79 w 85"/>
                    <a:gd name="T71" fmla="*/ 86 h 91"/>
                    <a:gd name="T72" fmla="*/ 76 w 85"/>
                    <a:gd name="T73" fmla="*/ 83 h 91"/>
                    <a:gd name="T74" fmla="*/ 79 w 85"/>
                    <a:gd name="T75" fmla="*/ 76 h 91"/>
                    <a:gd name="T76" fmla="*/ 85 w 85"/>
                    <a:gd name="T77" fmla="*/ 68 h 91"/>
                    <a:gd name="T78" fmla="*/ 75 w 85"/>
                    <a:gd name="T79" fmla="*/ 59 h 91"/>
                    <a:gd name="T80" fmla="*/ 72 w 85"/>
                    <a:gd name="T81" fmla="*/ 51 h 91"/>
                    <a:gd name="T82" fmla="*/ 76 w 85"/>
                    <a:gd name="T83" fmla="*/ 45 h 91"/>
                    <a:gd name="T84" fmla="*/ 72 w 85"/>
                    <a:gd name="T85" fmla="*/ 41 h 91"/>
                    <a:gd name="T86" fmla="*/ 77 w 85"/>
                    <a:gd name="T87" fmla="*/ 37 h 91"/>
                    <a:gd name="T88" fmla="*/ 71 w 85"/>
                    <a:gd name="T89" fmla="*/ 35 h 91"/>
                    <a:gd name="T90" fmla="*/ 66 w 85"/>
                    <a:gd name="T91" fmla="*/ 39 h 91"/>
                    <a:gd name="T92" fmla="*/ 55 w 85"/>
                    <a:gd name="T93" fmla="*/ 33 h 91"/>
                    <a:gd name="T94" fmla="*/ 52 w 85"/>
                    <a:gd name="T95" fmla="*/ 23 h 91"/>
                    <a:gd name="T96" fmla="*/ 52 w 85"/>
                    <a:gd name="T97" fmla="*/ 23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85" h="91">
                      <a:moveTo>
                        <a:pt x="52" y="23"/>
                      </a:moveTo>
                      <a:lnTo>
                        <a:pt x="40" y="18"/>
                      </a:lnTo>
                      <a:lnTo>
                        <a:pt x="37" y="10"/>
                      </a:lnTo>
                      <a:lnTo>
                        <a:pt x="27" y="1"/>
                      </a:lnTo>
                      <a:lnTo>
                        <a:pt x="14" y="0"/>
                      </a:lnTo>
                      <a:lnTo>
                        <a:pt x="0" y="7"/>
                      </a:lnTo>
                      <a:lnTo>
                        <a:pt x="0" y="7"/>
                      </a:lnTo>
                      <a:lnTo>
                        <a:pt x="6" y="15"/>
                      </a:lnTo>
                      <a:lnTo>
                        <a:pt x="13" y="23"/>
                      </a:lnTo>
                      <a:lnTo>
                        <a:pt x="6" y="31"/>
                      </a:lnTo>
                      <a:lnTo>
                        <a:pt x="6" y="31"/>
                      </a:lnTo>
                      <a:lnTo>
                        <a:pt x="13" y="31"/>
                      </a:lnTo>
                      <a:lnTo>
                        <a:pt x="9" y="41"/>
                      </a:lnTo>
                      <a:lnTo>
                        <a:pt x="19" y="50"/>
                      </a:lnTo>
                      <a:lnTo>
                        <a:pt x="17" y="60"/>
                      </a:lnTo>
                      <a:lnTo>
                        <a:pt x="13" y="62"/>
                      </a:lnTo>
                      <a:lnTo>
                        <a:pt x="18" y="65"/>
                      </a:lnTo>
                      <a:lnTo>
                        <a:pt x="21" y="68"/>
                      </a:lnTo>
                      <a:lnTo>
                        <a:pt x="28" y="71"/>
                      </a:lnTo>
                      <a:lnTo>
                        <a:pt x="36" y="76"/>
                      </a:lnTo>
                      <a:lnTo>
                        <a:pt x="34" y="78"/>
                      </a:lnTo>
                      <a:lnTo>
                        <a:pt x="39" y="76"/>
                      </a:lnTo>
                      <a:lnTo>
                        <a:pt x="41" y="68"/>
                      </a:lnTo>
                      <a:lnTo>
                        <a:pt x="43" y="67"/>
                      </a:lnTo>
                      <a:lnTo>
                        <a:pt x="47" y="70"/>
                      </a:lnTo>
                      <a:lnTo>
                        <a:pt x="51" y="72"/>
                      </a:lnTo>
                      <a:lnTo>
                        <a:pt x="54" y="76"/>
                      </a:lnTo>
                      <a:lnTo>
                        <a:pt x="56" y="77"/>
                      </a:lnTo>
                      <a:lnTo>
                        <a:pt x="60" y="80"/>
                      </a:lnTo>
                      <a:lnTo>
                        <a:pt x="64" y="80"/>
                      </a:lnTo>
                      <a:lnTo>
                        <a:pt x="62" y="86"/>
                      </a:lnTo>
                      <a:lnTo>
                        <a:pt x="60" y="89"/>
                      </a:lnTo>
                      <a:lnTo>
                        <a:pt x="60" y="91"/>
                      </a:lnTo>
                      <a:lnTo>
                        <a:pt x="67" y="90"/>
                      </a:lnTo>
                      <a:lnTo>
                        <a:pt x="76" y="89"/>
                      </a:lnTo>
                      <a:lnTo>
                        <a:pt x="79" y="86"/>
                      </a:lnTo>
                      <a:lnTo>
                        <a:pt x="76" y="83"/>
                      </a:lnTo>
                      <a:lnTo>
                        <a:pt x="79" y="76"/>
                      </a:lnTo>
                      <a:lnTo>
                        <a:pt x="85" y="68"/>
                      </a:lnTo>
                      <a:lnTo>
                        <a:pt x="75" y="59"/>
                      </a:lnTo>
                      <a:lnTo>
                        <a:pt x="72" y="51"/>
                      </a:lnTo>
                      <a:lnTo>
                        <a:pt x="76" y="45"/>
                      </a:lnTo>
                      <a:lnTo>
                        <a:pt x="72" y="41"/>
                      </a:lnTo>
                      <a:lnTo>
                        <a:pt x="77" y="37"/>
                      </a:lnTo>
                      <a:lnTo>
                        <a:pt x="71" y="35"/>
                      </a:lnTo>
                      <a:lnTo>
                        <a:pt x="66" y="39"/>
                      </a:lnTo>
                      <a:lnTo>
                        <a:pt x="55" y="33"/>
                      </a:lnTo>
                      <a:lnTo>
                        <a:pt x="52" y="23"/>
                      </a:lnTo>
                      <a:lnTo>
                        <a:pt x="52" y="2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6" name="Suriname" descr="{&quot;Key&quot;:&quot;suriname&quot;,&quot;Name&quot;:&quot;Surinam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2390086-C6F1-296D-B58D-54944D66A2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68762" y="4256088"/>
                  <a:ext cx="138112" cy="157163"/>
                </a:xfrm>
                <a:custGeom>
                  <a:avLst/>
                  <a:gdLst>
                    <a:gd name="T0" fmla="*/ 64 w 87"/>
                    <a:gd name="T1" fmla="*/ 0 h 99"/>
                    <a:gd name="T2" fmla="*/ 48 w 87"/>
                    <a:gd name="T3" fmla="*/ 1 h 99"/>
                    <a:gd name="T4" fmla="*/ 45 w 87"/>
                    <a:gd name="T5" fmla="*/ 6 h 99"/>
                    <a:gd name="T6" fmla="*/ 20 w 87"/>
                    <a:gd name="T7" fmla="*/ 1 h 99"/>
                    <a:gd name="T8" fmla="*/ 16 w 87"/>
                    <a:gd name="T9" fmla="*/ 23 h 99"/>
                    <a:gd name="T10" fmla="*/ 3 w 87"/>
                    <a:gd name="T11" fmla="*/ 28 h 99"/>
                    <a:gd name="T12" fmla="*/ 5 w 87"/>
                    <a:gd name="T13" fmla="*/ 34 h 99"/>
                    <a:gd name="T14" fmla="*/ 0 w 87"/>
                    <a:gd name="T15" fmla="*/ 46 h 99"/>
                    <a:gd name="T16" fmla="*/ 9 w 87"/>
                    <a:gd name="T17" fmla="*/ 64 h 99"/>
                    <a:gd name="T18" fmla="*/ 16 w 87"/>
                    <a:gd name="T19" fmla="*/ 64 h 99"/>
                    <a:gd name="T20" fmla="*/ 19 w 87"/>
                    <a:gd name="T21" fmla="*/ 77 h 99"/>
                    <a:gd name="T22" fmla="*/ 31 w 87"/>
                    <a:gd name="T23" fmla="*/ 98 h 99"/>
                    <a:gd name="T24" fmla="*/ 42 w 87"/>
                    <a:gd name="T25" fmla="*/ 99 h 99"/>
                    <a:gd name="T26" fmla="*/ 44 w 87"/>
                    <a:gd name="T27" fmla="*/ 95 h 99"/>
                    <a:gd name="T28" fmla="*/ 41 w 87"/>
                    <a:gd name="T29" fmla="*/ 90 h 99"/>
                    <a:gd name="T30" fmla="*/ 43 w 87"/>
                    <a:gd name="T31" fmla="*/ 84 h 99"/>
                    <a:gd name="T32" fmla="*/ 51 w 87"/>
                    <a:gd name="T33" fmla="*/ 85 h 99"/>
                    <a:gd name="T34" fmla="*/ 62 w 87"/>
                    <a:gd name="T35" fmla="*/ 83 h 99"/>
                    <a:gd name="T36" fmla="*/ 74 w 87"/>
                    <a:gd name="T37" fmla="*/ 88 h 99"/>
                    <a:gd name="T38" fmla="*/ 78 w 87"/>
                    <a:gd name="T39" fmla="*/ 78 h 99"/>
                    <a:gd name="T40" fmla="*/ 81 w 87"/>
                    <a:gd name="T41" fmla="*/ 68 h 99"/>
                    <a:gd name="T42" fmla="*/ 85 w 87"/>
                    <a:gd name="T43" fmla="*/ 56 h 99"/>
                    <a:gd name="T44" fmla="*/ 77 w 87"/>
                    <a:gd name="T45" fmla="*/ 43 h 99"/>
                    <a:gd name="T46" fmla="*/ 76 w 87"/>
                    <a:gd name="T47" fmla="*/ 27 h 99"/>
                    <a:gd name="T48" fmla="*/ 87 w 87"/>
                    <a:gd name="T49" fmla="*/ 6 h 99"/>
                    <a:gd name="T50" fmla="*/ 64 w 87"/>
                    <a:gd name="T51" fmla="*/ 0 h 99"/>
                    <a:gd name="T52" fmla="*/ 64 w 87"/>
                    <a:gd name="T53" fmla="*/ 0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87" h="99">
                      <a:moveTo>
                        <a:pt x="64" y="0"/>
                      </a:moveTo>
                      <a:lnTo>
                        <a:pt x="48" y="1"/>
                      </a:lnTo>
                      <a:lnTo>
                        <a:pt x="45" y="6"/>
                      </a:lnTo>
                      <a:lnTo>
                        <a:pt x="20" y="1"/>
                      </a:lnTo>
                      <a:lnTo>
                        <a:pt x="16" y="23"/>
                      </a:lnTo>
                      <a:lnTo>
                        <a:pt x="3" y="28"/>
                      </a:lnTo>
                      <a:lnTo>
                        <a:pt x="5" y="34"/>
                      </a:lnTo>
                      <a:lnTo>
                        <a:pt x="0" y="46"/>
                      </a:lnTo>
                      <a:lnTo>
                        <a:pt x="9" y="64"/>
                      </a:lnTo>
                      <a:lnTo>
                        <a:pt x="16" y="64"/>
                      </a:lnTo>
                      <a:lnTo>
                        <a:pt x="19" y="77"/>
                      </a:lnTo>
                      <a:lnTo>
                        <a:pt x="31" y="98"/>
                      </a:lnTo>
                      <a:lnTo>
                        <a:pt x="42" y="99"/>
                      </a:lnTo>
                      <a:lnTo>
                        <a:pt x="44" y="95"/>
                      </a:lnTo>
                      <a:lnTo>
                        <a:pt x="41" y="90"/>
                      </a:lnTo>
                      <a:lnTo>
                        <a:pt x="43" y="84"/>
                      </a:lnTo>
                      <a:lnTo>
                        <a:pt x="51" y="85"/>
                      </a:lnTo>
                      <a:lnTo>
                        <a:pt x="62" y="83"/>
                      </a:lnTo>
                      <a:lnTo>
                        <a:pt x="74" y="88"/>
                      </a:lnTo>
                      <a:lnTo>
                        <a:pt x="78" y="78"/>
                      </a:lnTo>
                      <a:lnTo>
                        <a:pt x="81" y="68"/>
                      </a:lnTo>
                      <a:lnTo>
                        <a:pt x="85" y="56"/>
                      </a:lnTo>
                      <a:lnTo>
                        <a:pt x="77" y="43"/>
                      </a:lnTo>
                      <a:lnTo>
                        <a:pt x="76" y="27"/>
                      </a:lnTo>
                      <a:lnTo>
                        <a:pt x="87" y="6"/>
                      </a:lnTo>
                      <a:lnTo>
                        <a:pt x="64" y="0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7" name="Slovakia" descr="{&quot;Key&quot;:&quot;slovakia&quot;,&quot;Name&quot;:&quot;Slovak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347785BA-F353-D51C-4E63-5155EFEE5A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94462" y="2620963"/>
                  <a:ext cx="163512" cy="66675"/>
                </a:xfrm>
                <a:custGeom>
                  <a:avLst/>
                  <a:gdLst>
                    <a:gd name="T0" fmla="*/ 103 w 103"/>
                    <a:gd name="T1" fmla="*/ 11 h 42"/>
                    <a:gd name="T2" fmla="*/ 84 w 103"/>
                    <a:gd name="T3" fmla="*/ 2 h 42"/>
                    <a:gd name="T4" fmla="*/ 71 w 103"/>
                    <a:gd name="T5" fmla="*/ 5 h 42"/>
                    <a:gd name="T6" fmla="*/ 63 w 103"/>
                    <a:gd name="T7" fmla="*/ 2 h 42"/>
                    <a:gd name="T8" fmla="*/ 53 w 103"/>
                    <a:gd name="T9" fmla="*/ 7 h 42"/>
                    <a:gd name="T10" fmla="*/ 42 w 103"/>
                    <a:gd name="T11" fmla="*/ 0 h 42"/>
                    <a:gd name="T12" fmla="*/ 35 w 103"/>
                    <a:gd name="T13" fmla="*/ 2 h 42"/>
                    <a:gd name="T14" fmla="*/ 34 w 103"/>
                    <a:gd name="T15" fmla="*/ 2 h 42"/>
                    <a:gd name="T16" fmla="*/ 28 w 103"/>
                    <a:gd name="T17" fmla="*/ 2 h 42"/>
                    <a:gd name="T18" fmla="*/ 26 w 103"/>
                    <a:gd name="T19" fmla="*/ 5 h 42"/>
                    <a:gd name="T20" fmla="*/ 22 w 103"/>
                    <a:gd name="T21" fmla="*/ 6 h 42"/>
                    <a:gd name="T22" fmla="*/ 21 w 103"/>
                    <a:gd name="T23" fmla="*/ 12 h 42"/>
                    <a:gd name="T24" fmla="*/ 18 w 103"/>
                    <a:gd name="T25" fmla="*/ 13 h 42"/>
                    <a:gd name="T26" fmla="*/ 17 w 103"/>
                    <a:gd name="T27" fmla="*/ 15 h 42"/>
                    <a:gd name="T28" fmla="*/ 12 w 103"/>
                    <a:gd name="T29" fmla="*/ 17 h 42"/>
                    <a:gd name="T30" fmla="*/ 3 w 103"/>
                    <a:gd name="T31" fmla="*/ 16 h 42"/>
                    <a:gd name="T32" fmla="*/ 1 w 103"/>
                    <a:gd name="T33" fmla="*/ 22 h 42"/>
                    <a:gd name="T34" fmla="*/ 0 w 103"/>
                    <a:gd name="T35" fmla="*/ 25 h 42"/>
                    <a:gd name="T36" fmla="*/ 2 w 103"/>
                    <a:gd name="T37" fmla="*/ 33 h 42"/>
                    <a:gd name="T38" fmla="*/ 12 w 103"/>
                    <a:gd name="T39" fmla="*/ 39 h 42"/>
                    <a:gd name="T40" fmla="*/ 19 w 103"/>
                    <a:gd name="T41" fmla="*/ 42 h 42"/>
                    <a:gd name="T42" fmla="*/ 35 w 103"/>
                    <a:gd name="T43" fmla="*/ 39 h 42"/>
                    <a:gd name="T44" fmla="*/ 36 w 103"/>
                    <a:gd name="T45" fmla="*/ 34 h 42"/>
                    <a:gd name="T46" fmla="*/ 43 w 103"/>
                    <a:gd name="T47" fmla="*/ 33 h 42"/>
                    <a:gd name="T48" fmla="*/ 52 w 103"/>
                    <a:gd name="T49" fmla="*/ 30 h 42"/>
                    <a:gd name="T50" fmla="*/ 54 w 103"/>
                    <a:gd name="T51" fmla="*/ 31 h 42"/>
                    <a:gd name="T52" fmla="*/ 62 w 103"/>
                    <a:gd name="T53" fmla="*/ 29 h 42"/>
                    <a:gd name="T54" fmla="*/ 66 w 103"/>
                    <a:gd name="T55" fmla="*/ 23 h 42"/>
                    <a:gd name="T56" fmla="*/ 71 w 103"/>
                    <a:gd name="T57" fmla="*/ 21 h 42"/>
                    <a:gd name="T58" fmla="*/ 92 w 103"/>
                    <a:gd name="T59" fmla="*/ 29 h 42"/>
                    <a:gd name="T60" fmla="*/ 96 w 103"/>
                    <a:gd name="T61" fmla="*/ 26 h 42"/>
                    <a:gd name="T62" fmla="*/ 98 w 103"/>
                    <a:gd name="T63" fmla="*/ 16 h 42"/>
                    <a:gd name="T64" fmla="*/ 103 w 103"/>
                    <a:gd name="T65" fmla="*/ 11 h 42"/>
                    <a:gd name="T66" fmla="*/ 103 w 103"/>
                    <a:gd name="T67" fmla="*/ 11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03" h="42">
                      <a:moveTo>
                        <a:pt x="103" y="11"/>
                      </a:moveTo>
                      <a:lnTo>
                        <a:pt x="84" y="2"/>
                      </a:lnTo>
                      <a:lnTo>
                        <a:pt x="71" y="5"/>
                      </a:lnTo>
                      <a:lnTo>
                        <a:pt x="63" y="2"/>
                      </a:lnTo>
                      <a:lnTo>
                        <a:pt x="53" y="7"/>
                      </a:lnTo>
                      <a:lnTo>
                        <a:pt x="42" y="0"/>
                      </a:lnTo>
                      <a:lnTo>
                        <a:pt x="35" y="2"/>
                      </a:lnTo>
                      <a:lnTo>
                        <a:pt x="34" y="2"/>
                      </a:lnTo>
                      <a:lnTo>
                        <a:pt x="28" y="2"/>
                      </a:lnTo>
                      <a:lnTo>
                        <a:pt x="26" y="5"/>
                      </a:lnTo>
                      <a:lnTo>
                        <a:pt x="22" y="6"/>
                      </a:lnTo>
                      <a:lnTo>
                        <a:pt x="21" y="12"/>
                      </a:lnTo>
                      <a:lnTo>
                        <a:pt x="18" y="13"/>
                      </a:lnTo>
                      <a:lnTo>
                        <a:pt x="17" y="15"/>
                      </a:lnTo>
                      <a:lnTo>
                        <a:pt x="12" y="17"/>
                      </a:lnTo>
                      <a:lnTo>
                        <a:pt x="3" y="16"/>
                      </a:lnTo>
                      <a:lnTo>
                        <a:pt x="1" y="22"/>
                      </a:lnTo>
                      <a:lnTo>
                        <a:pt x="0" y="25"/>
                      </a:lnTo>
                      <a:lnTo>
                        <a:pt x="2" y="33"/>
                      </a:lnTo>
                      <a:lnTo>
                        <a:pt x="12" y="39"/>
                      </a:lnTo>
                      <a:lnTo>
                        <a:pt x="19" y="42"/>
                      </a:lnTo>
                      <a:lnTo>
                        <a:pt x="35" y="39"/>
                      </a:lnTo>
                      <a:lnTo>
                        <a:pt x="36" y="34"/>
                      </a:lnTo>
                      <a:lnTo>
                        <a:pt x="43" y="33"/>
                      </a:lnTo>
                      <a:lnTo>
                        <a:pt x="52" y="30"/>
                      </a:lnTo>
                      <a:lnTo>
                        <a:pt x="54" y="31"/>
                      </a:lnTo>
                      <a:lnTo>
                        <a:pt x="62" y="29"/>
                      </a:lnTo>
                      <a:lnTo>
                        <a:pt x="66" y="23"/>
                      </a:lnTo>
                      <a:lnTo>
                        <a:pt x="71" y="21"/>
                      </a:lnTo>
                      <a:lnTo>
                        <a:pt x="92" y="29"/>
                      </a:lnTo>
                      <a:lnTo>
                        <a:pt x="96" y="26"/>
                      </a:lnTo>
                      <a:lnTo>
                        <a:pt x="98" y="16"/>
                      </a:lnTo>
                      <a:lnTo>
                        <a:pt x="103" y="11"/>
                      </a:lnTo>
                      <a:lnTo>
                        <a:pt x="103" y="11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8" name="Slovenia" descr="{&quot;Key&quot;:&quot;slovenia&quot;,&quot;Name&quot;:&quot;Sloven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F0FD1154-523B-2590-22DF-028830DAD6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07150" y="2719388"/>
                  <a:ext cx="84137" cy="52388"/>
                </a:xfrm>
                <a:custGeom>
                  <a:avLst/>
                  <a:gdLst>
                    <a:gd name="T0" fmla="*/ 53 w 53"/>
                    <a:gd name="T1" fmla="*/ 9 h 33"/>
                    <a:gd name="T2" fmla="*/ 49 w 53"/>
                    <a:gd name="T3" fmla="*/ 1 h 33"/>
                    <a:gd name="T4" fmla="*/ 46 w 53"/>
                    <a:gd name="T5" fmla="*/ 0 h 33"/>
                    <a:gd name="T6" fmla="*/ 42 w 53"/>
                    <a:gd name="T7" fmla="*/ 5 h 33"/>
                    <a:gd name="T8" fmla="*/ 26 w 53"/>
                    <a:gd name="T9" fmla="*/ 5 h 33"/>
                    <a:gd name="T10" fmla="*/ 17 w 53"/>
                    <a:gd name="T11" fmla="*/ 10 h 33"/>
                    <a:gd name="T12" fmla="*/ 1 w 53"/>
                    <a:gd name="T13" fmla="*/ 9 h 33"/>
                    <a:gd name="T14" fmla="*/ 0 w 53"/>
                    <a:gd name="T15" fmla="*/ 20 h 33"/>
                    <a:gd name="T16" fmla="*/ 6 w 53"/>
                    <a:gd name="T17" fmla="*/ 30 h 33"/>
                    <a:gd name="T18" fmla="*/ 1 w 53"/>
                    <a:gd name="T19" fmla="*/ 32 h 33"/>
                    <a:gd name="T20" fmla="*/ 14 w 53"/>
                    <a:gd name="T21" fmla="*/ 33 h 33"/>
                    <a:gd name="T22" fmla="*/ 18 w 53"/>
                    <a:gd name="T23" fmla="*/ 29 h 33"/>
                    <a:gd name="T24" fmla="*/ 25 w 53"/>
                    <a:gd name="T25" fmla="*/ 33 h 33"/>
                    <a:gd name="T26" fmla="*/ 32 w 53"/>
                    <a:gd name="T27" fmla="*/ 33 h 33"/>
                    <a:gd name="T28" fmla="*/ 31 w 53"/>
                    <a:gd name="T29" fmla="*/ 26 h 33"/>
                    <a:gd name="T30" fmla="*/ 38 w 53"/>
                    <a:gd name="T31" fmla="*/ 24 h 33"/>
                    <a:gd name="T32" fmla="*/ 39 w 53"/>
                    <a:gd name="T33" fmla="*/ 15 h 33"/>
                    <a:gd name="T34" fmla="*/ 53 w 53"/>
                    <a:gd name="T35" fmla="*/ 9 h 33"/>
                    <a:gd name="T36" fmla="*/ 53 w 53"/>
                    <a:gd name="T37" fmla="*/ 9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53" h="33">
                      <a:moveTo>
                        <a:pt x="53" y="9"/>
                      </a:moveTo>
                      <a:lnTo>
                        <a:pt x="49" y="1"/>
                      </a:lnTo>
                      <a:lnTo>
                        <a:pt x="46" y="0"/>
                      </a:lnTo>
                      <a:lnTo>
                        <a:pt x="42" y="5"/>
                      </a:lnTo>
                      <a:lnTo>
                        <a:pt x="26" y="5"/>
                      </a:lnTo>
                      <a:lnTo>
                        <a:pt x="17" y="10"/>
                      </a:lnTo>
                      <a:lnTo>
                        <a:pt x="1" y="9"/>
                      </a:lnTo>
                      <a:lnTo>
                        <a:pt x="0" y="20"/>
                      </a:lnTo>
                      <a:lnTo>
                        <a:pt x="6" y="30"/>
                      </a:lnTo>
                      <a:lnTo>
                        <a:pt x="1" y="32"/>
                      </a:lnTo>
                      <a:lnTo>
                        <a:pt x="14" y="33"/>
                      </a:lnTo>
                      <a:lnTo>
                        <a:pt x="18" y="29"/>
                      </a:lnTo>
                      <a:lnTo>
                        <a:pt x="25" y="33"/>
                      </a:lnTo>
                      <a:lnTo>
                        <a:pt x="32" y="33"/>
                      </a:lnTo>
                      <a:lnTo>
                        <a:pt x="31" y="26"/>
                      </a:lnTo>
                      <a:lnTo>
                        <a:pt x="38" y="24"/>
                      </a:lnTo>
                      <a:lnTo>
                        <a:pt x="39" y="15"/>
                      </a:lnTo>
                      <a:lnTo>
                        <a:pt x="53" y="9"/>
                      </a:lnTo>
                      <a:lnTo>
                        <a:pt x="53" y="9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9" name="Sweden" descr="{&quot;Key&quot;:&quot;sweden&quot;,&quot;Name&quot;:&quot;Swede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7DD27ED-3616-1380-3FF8-E7B0AEC0FA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97612" y="1944688"/>
                  <a:ext cx="303212" cy="466725"/>
                </a:xfrm>
                <a:custGeom>
                  <a:avLst/>
                  <a:gdLst>
                    <a:gd name="T0" fmla="*/ 191 w 191"/>
                    <a:gd name="T1" fmla="*/ 63 h 294"/>
                    <a:gd name="T2" fmla="*/ 183 w 191"/>
                    <a:gd name="T3" fmla="*/ 56 h 294"/>
                    <a:gd name="T4" fmla="*/ 177 w 191"/>
                    <a:gd name="T5" fmla="*/ 24 h 294"/>
                    <a:gd name="T6" fmla="*/ 150 w 191"/>
                    <a:gd name="T7" fmla="*/ 10 h 294"/>
                    <a:gd name="T8" fmla="*/ 128 w 191"/>
                    <a:gd name="T9" fmla="*/ 0 h 294"/>
                    <a:gd name="T10" fmla="*/ 119 w 191"/>
                    <a:gd name="T11" fmla="*/ 2 h 294"/>
                    <a:gd name="T12" fmla="*/ 119 w 191"/>
                    <a:gd name="T13" fmla="*/ 15 h 294"/>
                    <a:gd name="T14" fmla="*/ 89 w 191"/>
                    <a:gd name="T15" fmla="*/ 11 h 294"/>
                    <a:gd name="T16" fmla="*/ 87 w 191"/>
                    <a:gd name="T17" fmla="*/ 22 h 294"/>
                    <a:gd name="T18" fmla="*/ 72 w 191"/>
                    <a:gd name="T19" fmla="*/ 22 h 294"/>
                    <a:gd name="T20" fmla="*/ 64 w 191"/>
                    <a:gd name="T21" fmla="*/ 37 h 294"/>
                    <a:gd name="T22" fmla="*/ 52 w 191"/>
                    <a:gd name="T23" fmla="*/ 60 h 294"/>
                    <a:gd name="T24" fmla="*/ 30 w 191"/>
                    <a:gd name="T25" fmla="*/ 90 h 294"/>
                    <a:gd name="T26" fmla="*/ 37 w 191"/>
                    <a:gd name="T27" fmla="*/ 96 h 294"/>
                    <a:gd name="T28" fmla="*/ 32 w 191"/>
                    <a:gd name="T29" fmla="*/ 104 h 294"/>
                    <a:gd name="T30" fmla="*/ 16 w 191"/>
                    <a:gd name="T31" fmla="*/ 104 h 294"/>
                    <a:gd name="T32" fmla="*/ 7 w 191"/>
                    <a:gd name="T33" fmla="*/ 124 h 294"/>
                    <a:gd name="T34" fmla="*/ 10 w 191"/>
                    <a:gd name="T35" fmla="*/ 152 h 294"/>
                    <a:gd name="T36" fmla="*/ 23 w 191"/>
                    <a:gd name="T37" fmla="*/ 163 h 294"/>
                    <a:gd name="T38" fmla="*/ 19 w 191"/>
                    <a:gd name="T39" fmla="*/ 189 h 294"/>
                    <a:gd name="T40" fmla="*/ 7 w 191"/>
                    <a:gd name="T41" fmla="*/ 203 h 294"/>
                    <a:gd name="T42" fmla="*/ 0 w 191"/>
                    <a:gd name="T43" fmla="*/ 217 h 294"/>
                    <a:gd name="T44" fmla="*/ 16 w 191"/>
                    <a:gd name="T45" fmla="*/ 247 h 294"/>
                    <a:gd name="T46" fmla="*/ 32 w 191"/>
                    <a:gd name="T47" fmla="*/ 273 h 294"/>
                    <a:gd name="T48" fmla="*/ 39 w 191"/>
                    <a:gd name="T49" fmla="*/ 294 h 294"/>
                    <a:gd name="T50" fmla="*/ 59 w 191"/>
                    <a:gd name="T51" fmla="*/ 293 h 294"/>
                    <a:gd name="T52" fmla="*/ 67 w 191"/>
                    <a:gd name="T53" fmla="*/ 275 h 294"/>
                    <a:gd name="T54" fmla="*/ 89 w 191"/>
                    <a:gd name="T55" fmla="*/ 277 h 294"/>
                    <a:gd name="T56" fmla="*/ 96 w 191"/>
                    <a:gd name="T57" fmla="*/ 257 h 294"/>
                    <a:gd name="T58" fmla="*/ 98 w 191"/>
                    <a:gd name="T59" fmla="*/ 219 h 294"/>
                    <a:gd name="T60" fmla="*/ 116 w 191"/>
                    <a:gd name="T61" fmla="*/ 215 h 294"/>
                    <a:gd name="T62" fmla="*/ 128 w 191"/>
                    <a:gd name="T63" fmla="*/ 189 h 294"/>
                    <a:gd name="T64" fmla="*/ 110 w 191"/>
                    <a:gd name="T65" fmla="*/ 177 h 294"/>
                    <a:gd name="T66" fmla="*/ 96 w 191"/>
                    <a:gd name="T67" fmla="*/ 162 h 294"/>
                    <a:gd name="T68" fmla="*/ 105 w 191"/>
                    <a:gd name="T69" fmla="*/ 132 h 294"/>
                    <a:gd name="T70" fmla="*/ 134 w 191"/>
                    <a:gd name="T71" fmla="*/ 114 h 294"/>
                    <a:gd name="T72" fmla="*/ 156 w 191"/>
                    <a:gd name="T73" fmla="*/ 97 h 294"/>
                    <a:gd name="T74" fmla="*/ 151 w 191"/>
                    <a:gd name="T75" fmla="*/ 84 h 294"/>
                    <a:gd name="T76" fmla="*/ 164 w 191"/>
                    <a:gd name="T77" fmla="*/ 69 h 294"/>
                    <a:gd name="T78" fmla="*/ 191 w 191"/>
                    <a:gd name="T79" fmla="*/ 63 h 294"/>
                    <a:gd name="T80" fmla="*/ 191 w 191"/>
                    <a:gd name="T81" fmla="*/ 63 h 2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91" h="294">
                      <a:moveTo>
                        <a:pt x="191" y="63"/>
                      </a:moveTo>
                      <a:lnTo>
                        <a:pt x="183" y="56"/>
                      </a:lnTo>
                      <a:lnTo>
                        <a:pt x="177" y="24"/>
                      </a:lnTo>
                      <a:lnTo>
                        <a:pt x="150" y="10"/>
                      </a:lnTo>
                      <a:lnTo>
                        <a:pt x="128" y="0"/>
                      </a:lnTo>
                      <a:lnTo>
                        <a:pt x="119" y="2"/>
                      </a:lnTo>
                      <a:lnTo>
                        <a:pt x="119" y="15"/>
                      </a:lnTo>
                      <a:lnTo>
                        <a:pt x="89" y="11"/>
                      </a:lnTo>
                      <a:lnTo>
                        <a:pt x="87" y="22"/>
                      </a:lnTo>
                      <a:lnTo>
                        <a:pt x="72" y="22"/>
                      </a:lnTo>
                      <a:lnTo>
                        <a:pt x="64" y="37"/>
                      </a:lnTo>
                      <a:lnTo>
                        <a:pt x="52" y="60"/>
                      </a:lnTo>
                      <a:lnTo>
                        <a:pt x="30" y="90"/>
                      </a:lnTo>
                      <a:lnTo>
                        <a:pt x="37" y="96"/>
                      </a:lnTo>
                      <a:lnTo>
                        <a:pt x="32" y="104"/>
                      </a:lnTo>
                      <a:lnTo>
                        <a:pt x="16" y="104"/>
                      </a:lnTo>
                      <a:lnTo>
                        <a:pt x="7" y="124"/>
                      </a:lnTo>
                      <a:lnTo>
                        <a:pt x="10" y="152"/>
                      </a:lnTo>
                      <a:lnTo>
                        <a:pt x="23" y="163"/>
                      </a:lnTo>
                      <a:lnTo>
                        <a:pt x="19" y="189"/>
                      </a:lnTo>
                      <a:lnTo>
                        <a:pt x="7" y="203"/>
                      </a:lnTo>
                      <a:lnTo>
                        <a:pt x="0" y="217"/>
                      </a:lnTo>
                      <a:lnTo>
                        <a:pt x="16" y="247"/>
                      </a:lnTo>
                      <a:lnTo>
                        <a:pt x="32" y="273"/>
                      </a:lnTo>
                      <a:lnTo>
                        <a:pt x="39" y="294"/>
                      </a:lnTo>
                      <a:lnTo>
                        <a:pt x="59" y="293"/>
                      </a:lnTo>
                      <a:lnTo>
                        <a:pt x="67" y="275"/>
                      </a:lnTo>
                      <a:lnTo>
                        <a:pt x="89" y="277"/>
                      </a:lnTo>
                      <a:lnTo>
                        <a:pt x="96" y="257"/>
                      </a:lnTo>
                      <a:lnTo>
                        <a:pt x="98" y="219"/>
                      </a:lnTo>
                      <a:lnTo>
                        <a:pt x="116" y="215"/>
                      </a:lnTo>
                      <a:lnTo>
                        <a:pt x="128" y="189"/>
                      </a:lnTo>
                      <a:lnTo>
                        <a:pt x="110" y="177"/>
                      </a:lnTo>
                      <a:lnTo>
                        <a:pt x="96" y="162"/>
                      </a:lnTo>
                      <a:lnTo>
                        <a:pt x="105" y="132"/>
                      </a:lnTo>
                      <a:lnTo>
                        <a:pt x="134" y="114"/>
                      </a:lnTo>
                      <a:lnTo>
                        <a:pt x="156" y="97"/>
                      </a:lnTo>
                      <a:lnTo>
                        <a:pt x="151" y="84"/>
                      </a:lnTo>
                      <a:lnTo>
                        <a:pt x="164" y="69"/>
                      </a:lnTo>
                      <a:lnTo>
                        <a:pt x="191" y="63"/>
                      </a:lnTo>
                      <a:lnTo>
                        <a:pt x="191" y="6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0" name="Swaziland" descr="{&quot;Key&quot;:&quot;swaziland&quot;,&quot;Name&quot;:&quot;Swaziland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00C9395-CB9D-A1E5-730B-9275AA4161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91350" y="5451476"/>
                  <a:ext cx="46037" cy="60325"/>
                </a:xfrm>
                <a:custGeom>
                  <a:avLst/>
                  <a:gdLst>
                    <a:gd name="T0" fmla="*/ 25 w 29"/>
                    <a:gd name="T1" fmla="*/ 4 h 38"/>
                    <a:gd name="T2" fmla="*/ 15 w 29"/>
                    <a:gd name="T3" fmla="*/ 0 h 38"/>
                    <a:gd name="T4" fmla="*/ 9 w 29"/>
                    <a:gd name="T5" fmla="*/ 2 h 38"/>
                    <a:gd name="T6" fmla="*/ 7 w 29"/>
                    <a:gd name="T7" fmla="*/ 8 h 38"/>
                    <a:gd name="T8" fmla="*/ 1 w 29"/>
                    <a:gd name="T9" fmla="*/ 17 h 38"/>
                    <a:gd name="T10" fmla="*/ 0 w 29"/>
                    <a:gd name="T11" fmla="*/ 25 h 38"/>
                    <a:gd name="T12" fmla="*/ 11 w 29"/>
                    <a:gd name="T13" fmla="*/ 38 h 38"/>
                    <a:gd name="T14" fmla="*/ 23 w 29"/>
                    <a:gd name="T15" fmla="*/ 35 h 38"/>
                    <a:gd name="T16" fmla="*/ 29 w 29"/>
                    <a:gd name="T17" fmla="*/ 25 h 38"/>
                    <a:gd name="T18" fmla="*/ 27 w 29"/>
                    <a:gd name="T19" fmla="*/ 15 h 38"/>
                    <a:gd name="T20" fmla="*/ 25 w 29"/>
                    <a:gd name="T21" fmla="*/ 4 h 38"/>
                    <a:gd name="T22" fmla="*/ 25 w 29"/>
                    <a:gd name="T23" fmla="*/ 4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9" h="38">
                      <a:moveTo>
                        <a:pt x="25" y="4"/>
                      </a:moveTo>
                      <a:lnTo>
                        <a:pt x="15" y="0"/>
                      </a:lnTo>
                      <a:lnTo>
                        <a:pt x="9" y="2"/>
                      </a:lnTo>
                      <a:lnTo>
                        <a:pt x="7" y="8"/>
                      </a:lnTo>
                      <a:lnTo>
                        <a:pt x="1" y="17"/>
                      </a:lnTo>
                      <a:lnTo>
                        <a:pt x="0" y="25"/>
                      </a:lnTo>
                      <a:lnTo>
                        <a:pt x="11" y="38"/>
                      </a:lnTo>
                      <a:lnTo>
                        <a:pt x="23" y="35"/>
                      </a:lnTo>
                      <a:lnTo>
                        <a:pt x="29" y="25"/>
                      </a:lnTo>
                      <a:lnTo>
                        <a:pt x="27" y="15"/>
                      </a:lnTo>
                      <a:lnTo>
                        <a:pt x="25" y="4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1" name="Syria" descr="{&quot;Key&quot;:&quot;syria&quot;,&quot;Name&quot;:&quot;Syr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8797DD2C-FD22-51A5-2EEB-2FD6D18A24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6287" y="3076576"/>
                  <a:ext cx="192087" cy="187325"/>
                </a:xfrm>
                <a:custGeom>
                  <a:avLst/>
                  <a:gdLst>
                    <a:gd name="T0" fmla="*/ 64 w 121"/>
                    <a:gd name="T1" fmla="*/ 94 h 118"/>
                    <a:gd name="T2" fmla="*/ 105 w 121"/>
                    <a:gd name="T3" fmla="*/ 68 h 118"/>
                    <a:gd name="T4" fmla="*/ 108 w 121"/>
                    <a:gd name="T5" fmla="*/ 39 h 118"/>
                    <a:gd name="T6" fmla="*/ 104 w 121"/>
                    <a:gd name="T7" fmla="*/ 22 h 118"/>
                    <a:gd name="T8" fmla="*/ 114 w 121"/>
                    <a:gd name="T9" fmla="*/ 15 h 118"/>
                    <a:gd name="T10" fmla="*/ 121 w 121"/>
                    <a:gd name="T11" fmla="*/ 0 h 118"/>
                    <a:gd name="T12" fmla="*/ 99 w 121"/>
                    <a:gd name="T13" fmla="*/ 4 h 118"/>
                    <a:gd name="T14" fmla="*/ 89 w 121"/>
                    <a:gd name="T15" fmla="*/ 4 h 118"/>
                    <a:gd name="T16" fmla="*/ 67 w 121"/>
                    <a:gd name="T17" fmla="*/ 13 h 118"/>
                    <a:gd name="T18" fmla="*/ 51 w 121"/>
                    <a:gd name="T19" fmla="*/ 13 h 118"/>
                    <a:gd name="T20" fmla="*/ 40 w 121"/>
                    <a:gd name="T21" fmla="*/ 9 h 118"/>
                    <a:gd name="T22" fmla="*/ 20 w 121"/>
                    <a:gd name="T23" fmla="*/ 15 h 118"/>
                    <a:gd name="T24" fmla="*/ 13 w 121"/>
                    <a:gd name="T25" fmla="*/ 11 h 118"/>
                    <a:gd name="T26" fmla="*/ 13 w 121"/>
                    <a:gd name="T27" fmla="*/ 24 h 118"/>
                    <a:gd name="T28" fmla="*/ 8 w 121"/>
                    <a:gd name="T29" fmla="*/ 29 h 118"/>
                    <a:gd name="T30" fmla="*/ 4 w 121"/>
                    <a:gd name="T31" fmla="*/ 35 h 118"/>
                    <a:gd name="T32" fmla="*/ 0 w 121"/>
                    <a:gd name="T33" fmla="*/ 44 h 118"/>
                    <a:gd name="T34" fmla="*/ 5 w 121"/>
                    <a:gd name="T35" fmla="*/ 63 h 118"/>
                    <a:gd name="T36" fmla="*/ 13 w 121"/>
                    <a:gd name="T37" fmla="*/ 64 h 118"/>
                    <a:gd name="T38" fmla="*/ 18 w 121"/>
                    <a:gd name="T39" fmla="*/ 73 h 118"/>
                    <a:gd name="T40" fmla="*/ 8 w 121"/>
                    <a:gd name="T41" fmla="*/ 82 h 118"/>
                    <a:gd name="T42" fmla="*/ 5 w 121"/>
                    <a:gd name="T43" fmla="*/ 95 h 118"/>
                    <a:gd name="T44" fmla="*/ 6 w 121"/>
                    <a:gd name="T45" fmla="*/ 105 h 118"/>
                    <a:gd name="T46" fmla="*/ 4 w 121"/>
                    <a:gd name="T47" fmla="*/ 109 h 118"/>
                    <a:gd name="T48" fmla="*/ 4 w 121"/>
                    <a:gd name="T49" fmla="*/ 109 h 118"/>
                    <a:gd name="T50" fmla="*/ 28 w 121"/>
                    <a:gd name="T51" fmla="*/ 118 h 118"/>
                    <a:gd name="T52" fmla="*/ 64 w 121"/>
                    <a:gd name="T53" fmla="*/ 94 h 118"/>
                    <a:gd name="T54" fmla="*/ 64 w 121"/>
                    <a:gd name="T55" fmla="*/ 94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21" h="118">
                      <a:moveTo>
                        <a:pt x="64" y="94"/>
                      </a:moveTo>
                      <a:lnTo>
                        <a:pt x="105" y="68"/>
                      </a:lnTo>
                      <a:lnTo>
                        <a:pt x="108" y="39"/>
                      </a:lnTo>
                      <a:lnTo>
                        <a:pt x="104" y="22"/>
                      </a:lnTo>
                      <a:lnTo>
                        <a:pt x="114" y="15"/>
                      </a:lnTo>
                      <a:lnTo>
                        <a:pt x="121" y="0"/>
                      </a:lnTo>
                      <a:lnTo>
                        <a:pt x="99" y="4"/>
                      </a:lnTo>
                      <a:lnTo>
                        <a:pt x="89" y="4"/>
                      </a:lnTo>
                      <a:lnTo>
                        <a:pt x="67" y="13"/>
                      </a:lnTo>
                      <a:lnTo>
                        <a:pt x="51" y="13"/>
                      </a:lnTo>
                      <a:lnTo>
                        <a:pt x="40" y="9"/>
                      </a:lnTo>
                      <a:lnTo>
                        <a:pt x="20" y="15"/>
                      </a:lnTo>
                      <a:lnTo>
                        <a:pt x="13" y="11"/>
                      </a:lnTo>
                      <a:lnTo>
                        <a:pt x="13" y="24"/>
                      </a:lnTo>
                      <a:lnTo>
                        <a:pt x="8" y="29"/>
                      </a:lnTo>
                      <a:lnTo>
                        <a:pt x="4" y="35"/>
                      </a:lnTo>
                      <a:lnTo>
                        <a:pt x="0" y="44"/>
                      </a:lnTo>
                      <a:lnTo>
                        <a:pt x="5" y="63"/>
                      </a:lnTo>
                      <a:lnTo>
                        <a:pt x="13" y="64"/>
                      </a:lnTo>
                      <a:lnTo>
                        <a:pt x="18" y="73"/>
                      </a:lnTo>
                      <a:lnTo>
                        <a:pt x="8" y="82"/>
                      </a:lnTo>
                      <a:lnTo>
                        <a:pt x="5" y="95"/>
                      </a:lnTo>
                      <a:lnTo>
                        <a:pt x="6" y="105"/>
                      </a:lnTo>
                      <a:lnTo>
                        <a:pt x="4" y="109"/>
                      </a:lnTo>
                      <a:lnTo>
                        <a:pt x="4" y="109"/>
                      </a:lnTo>
                      <a:lnTo>
                        <a:pt x="28" y="118"/>
                      </a:lnTo>
                      <a:lnTo>
                        <a:pt x="64" y="94"/>
                      </a:lnTo>
                      <a:lnTo>
                        <a:pt x="64" y="9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2" name="Chad" descr="{&quot;Key&quot;:&quot;chad&quot;,&quot;Name&quot;:&quot;Chad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45F331C6-3D40-F96B-97E0-4F96ABAD09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46837" y="3600451"/>
                  <a:ext cx="341312" cy="603250"/>
                </a:xfrm>
                <a:custGeom>
                  <a:avLst/>
                  <a:gdLst>
                    <a:gd name="T0" fmla="*/ 211 w 215"/>
                    <a:gd name="T1" fmla="*/ 90 h 380"/>
                    <a:gd name="T2" fmla="*/ 127 w 215"/>
                    <a:gd name="T3" fmla="*/ 46 h 380"/>
                    <a:gd name="T4" fmla="*/ 44 w 215"/>
                    <a:gd name="T5" fmla="*/ 0 h 380"/>
                    <a:gd name="T6" fmla="*/ 24 w 215"/>
                    <a:gd name="T7" fmla="*/ 13 h 380"/>
                    <a:gd name="T8" fmla="*/ 30 w 215"/>
                    <a:gd name="T9" fmla="*/ 49 h 380"/>
                    <a:gd name="T10" fmla="*/ 38 w 215"/>
                    <a:gd name="T11" fmla="*/ 56 h 380"/>
                    <a:gd name="T12" fmla="*/ 38 w 215"/>
                    <a:gd name="T13" fmla="*/ 63 h 380"/>
                    <a:gd name="T14" fmla="*/ 47 w 215"/>
                    <a:gd name="T15" fmla="*/ 72 h 380"/>
                    <a:gd name="T16" fmla="*/ 42 w 215"/>
                    <a:gd name="T17" fmla="*/ 82 h 380"/>
                    <a:gd name="T18" fmla="*/ 36 w 215"/>
                    <a:gd name="T19" fmla="*/ 130 h 380"/>
                    <a:gd name="T20" fmla="*/ 35 w 215"/>
                    <a:gd name="T21" fmla="*/ 161 h 380"/>
                    <a:gd name="T22" fmla="*/ 10 w 215"/>
                    <a:gd name="T23" fmla="*/ 184 h 380"/>
                    <a:gd name="T24" fmla="*/ 0 w 215"/>
                    <a:gd name="T25" fmla="*/ 215 h 380"/>
                    <a:gd name="T26" fmla="*/ 10 w 215"/>
                    <a:gd name="T27" fmla="*/ 223 h 380"/>
                    <a:gd name="T28" fmla="*/ 10 w 215"/>
                    <a:gd name="T29" fmla="*/ 239 h 380"/>
                    <a:gd name="T30" fmla="*/ 23 w 215"/>
                    <a:gd name="T31" fmla="*/ 240 h 380"/>
                    <a:gd name="T32" fmla="*/ 21 w 215"/>
                    <a:gd name="T33" fmla="*/ 250 h 380"/>
                    <a:gd name="T34" fmla="*/ 29 w 215"/>
                    <a:gd name="T35" fmla="*/ 266 h 380"/>
                    <a:gd name="T36" fmla="*/ 31 w 215"/>
                    <a:gd name="T37" fmla="*/ 281 h 380"/>
                    <a:gd name="T38" fmla="*/ 30 w 215"/>
                    <a:gd name="T39" fmla="*/ 298 h 380"/>
                    <a:gd name="T40" fmla="*/ 42 w 215"/>
                    <a:gd name="T41" fmla="*/ 319 h 380"/>
                    <a:gd name="T42" fmla="*/ 30 w 215"/>
                    <a:gd name="T43" fmla="*/ 318 h 380"/>
                    <a:gd name="T44" fmla="*/ 25 w 215"/>
                    <a:gd name="T45" fmla="*/ 320 h 380"/>
                    <a:gd name="T46" fmla="*/ 15 w 215"/>
                    <a:gd name="T47" fmla="*/ 318 h 380"/>
                    <a:gd name="T48" fmla="*/ 11 w 215"/>
                    <a:gd name="T49" fmla="*/ 329 h 380"/>
                    <a:gd name="T50" fmla="*/ 23 w 215"/>
                    <a:gd name="T51" fmla="*/ 342 h 380"/>
                    <a:gd name="T52" fmla="*/ 32 w 215"/>
                    <a:gd name="T53" fmla="*/ 347 h 380"/>
                    <a:gd name="T54" fmla="*/ 36 w 215"/>
                    <a:gd name="T55" fmla="*/ 356 h 380"/>
                    <a:gd name="T56" fmla="*/ 42 w 215"/>
                    <a:gd name="T57" fmla="*/ 373 h 380"/>
                    <a:gd name="T58" fmla="*/ 39 w 215"/>
                    <a:gd name="T59" fmla="*/ 380 h 380"/>
                    <a:gd name="T60" fmla="*/ 56 w 215"/>
                    <a:gd name="T61" fmla="*/ 378 h 380"/>
                    <a:gd name="T62" fmla="*/ 60 w 215"/>
                    <a:gd name="T63" fmla="*/ 371 h 380"/>
                    <a:gd name="T64" fmla="*/ 64 w 215"/>
                    <a:gd name="T65" fmla="*/ 372 h 380"/>
                    <a:gd name="T66" fmla="*/ 69 w 215"/>
                    <a:gd name="T67" fmla="*/ 378 h 380"/>
                    <a:gd name="T68" fmla="*/ 96 w 215"/>
                    <a:gd name="T69" fmla="*/ 369 h 380"/>
                    <a:gd name="T70" fmla="*/ 104 w 215"/>
                    <a:gd name="T71" fmla="*/ 359 h 380"/>
                    <a:gd name="T72" fmla="*/ 114 w 215"/>
                    <a:gd name="T73" fmla="*/ 351 h 380"/>
                    <a:gd name="T74" fmla="*/ 113 w 215"/>
                    <a:gd name="T75" fmla="*/ 342 h 380"/>
                    <a:gd name="T76" fmla="*/ 118 w 215"/>
                    <a:gd name="T77" fmla="*/ 341 h 380"/>
                    <a:gd name="T78" fmla="*/ 139 w 215"/>
                    <a:gd name="T79" fmla="*/ 342 h 380"/>
                    <a:gd name="T80" fmla="*/ 158 w 215"/>
                    <a:gd name="T81" fmla="*/ 331 h 380"/>
                    <a:gd name="T82" fmla="*/ 173 w 215"/>
                    <a:gd name="T83" fmla="*/ 305 h 380"/>
                    <a:gd name="T84" fmla="*/ 183 w 215"/>
                    <a:gd name="T85" fmla="*/ 296 h 380"/>
                    <a:gd name="T86" fmla="*/ 197 w 215"/>
                    <a:gd name="T87" fmla="*/ 291 h 380"/>
                    <a:gd name="T88" fmla="*/ 197 w 215"/>
                    <a:gd name="T89" fmla="*/ 286 h 380"/>
                    <a:gd name="T90" fmla="*/ 189 w 215"/>
                    <a:gd name="T91" fmla="*/ 279 h 380"/>
                    <a:gd name="T92" fmla="*/ 188 w 215"/>
                    <a:gd name="T93" fmla="*/ 265 h 380"/>
                    <a:gd name="T94" fmla="*/ 183 w 215"/>
                    <a:gd name="T95" fmla="*/ 256 h 380"/>
                    <a:gd name="T96" fmla="*/ 176 w 215"/>
                    <a:gd name="T97" fmla="*/ 257 h 380"/>
                    <a:gd name="T98" fmla="*/ 178 w 215"/>
                    <a:gd name="T99" fmla="*/ 248 h 380"/>
                    <a:gd name="T100" fmla="*/ 183 w 215"/>
                    <a:gd name="T101" fmla="*/ 238 h 380"/>
                    <a:gd name="T102" fmla="*/ 181 w 215"/>
                    <a:gd name="T103" fmla="*/ 229 h 380"/>
                    <a:gd name="T104" fmla="*/ 187 w 215"/>
                    <a:gd name="T105" fmla="*/ 221 h 380"/>
                    <a:gd name="T106" fmla="*/ 183 w 215"/>
                    <a:gd name="T107" fmla="*/ 216 h 380"/>
                    <a:gd name="T108" fmla="*/ 188 w 215"/>
                    <a:gd name="T109" fmla="*/ 201 h 380"/>
                    <a:gd name="T110" fmla="*/ 197 w 215"/>
                    <a:gd name="T111" fmla="*/ 184 h 380"/>
                    <a:gd name="T112" fmla="*/ 215 w 215"/>
                    <a:gd name="T113" fmla="*/ 185 h 380"/>
                    <a:gd name="T114" fmla="*/ 211 w 215"/>
                    <a:gd name="T115" fmla="*/ 90 h 380"/>
                    <a:gd name="T116" fmla="*/ 211 w 215"/>
                    <a:gd name="T117" fmla="*/ 90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15" h="380">
                      <a:moveTo>
                        <a:pt x="211" y="90"/>
                      </a:moveTo>
                      <a:lnTo>
                        <a:pt x="127" y="46"/>
                      </a:lnTo>
                      <a:lnTo>
                        <a:pt x="44" y="0"/>
                      </a:lnTo>
                      <a:lnTo>
                        <a:pt x="24" y="13"/>
                      </a:lnTo>
                      <a:lnTo>
                        <a:pt x="30" y="49"/>
                      </a:lnTo>
                      <a:lnTo>
                        <a:pt x="38" y="56"/>
                      </a:lnTo>
                      <a:lnTo>
                        <a:pt x="38" y="63"/>
                      </a:lnTo>
                      <a:lnTo>
                        <a:pt x="47" y="72"/>
                      </a:lnTo>
                      <a:lnTo>
                        <a:pt x="42" y="82"/>
                      </a:lnTo>
                      <a:lnTo>
                        <a:pt x="36" y="130"/>
                      </a:lnTo>
                      <a:lnTo>
                        <a:pt x="35" y="161"/>
                      </a:lnTo>
                      <a:lnTo>
                        <a:pt x="10" y="184"/>
                      </a:lnTo>
                      <a:lnTo>
                        <a:pt x="0" y="215"/>
                      </a:lnTo>
                      <a:lnTo>
                        <a:pt x="10" y="223"/>
                      </a:lnTo>
                      <a:lnTo>
                        <a:pt x="10" y="239"/>
                      </a:lnTo>
                      <a:lnTo>
                        <a:pt x="23" y="240"/>
                      </a:lnTo>
                      <a:lnTo>
                        <a:pt x="21" y="250"/>
                      </a:lnTo>
                      <a:lnTo>
                        <a:pt x="29" y="266"/>
                      </a:lnTo>
                      <a:lnTo>
                        <a:pt x="31" y="281"/>
                      </a:lnTo>
                      <a:lnTo>
                        <a:pt x="30" y="298"/>
                      </a:lnTo>
                      <a:lnTo>
                        <a:pt x="42" y="319"/>
                      </a:lnTo>
                      <a:lnTo>
                        <a:pt x="30" y="318"/>
                      </a:lnTo>
                      <a:lnTo>
                        <a:pt x="25" y="320"/>
                      </a:lnTo>
                      <a:lnTo>
                        <a:pt x="15" y="318"/>
                      </a:lnTo>
                      <a:lnTo>
                        <a:pt x="11" y="329"/>
                      </a:lnTo>
                      <a:lnTo>
                        <a:pt x="23" y="342"/>
                      </a:lnTo>
                      <a:lnTo>
                        <a:pt x="32" y="347"/>
                      </a:lnTo>
                      <a:lnTo>
                        <a:pt x="36" y="356"/>
                      </a:lnTo>
                      <a:lnTo>
                        <a:pt x="42" y="373"/>
                      </a:lnTo>
                      <a:lnTo>
                        <a:pt x="39" y="380"/>
                      </a:lnTo>
                      <a:lnTo>
                        <a:pt x="56" y="378"/>
                      </a:lnTo>
                      <a:lnTo>
                        <a:pt x="60" y="371"/>
                      </a:lnTo>
                      <a:lnTo>
                        <a:pt x="64" y="372"/>
                      </a:lnTo>
                      <a:lnTo>
                        <a:pt x="69" y="378"/>
                      </a:lnTo>
                      <a:lnTo>
                        <a:pt x="96" y="369"/>
                      </a:lnTo>
                      <a:lnTo>
                        <a:pt x="104" y="359"/>
                      </a:lnTo>
                      <a:lnTo>
                        <a:pt x="114" y="351"/>
                      </a:lnTo>
                      <a:lnTo>
                        <a:pt x="113" y="342"/>
                      </a:lnTo>
                      <a:lnTo>
                        <a:pt x="118" y="341"/>
                      </a:lnTo>
                      <a:lnTo>
                        <a:pt x="139" y="342"/>
                      </a:lnTo>
                      <a:lnTo>
                        <a:pt x="158" y="331"/>
                      </a:lnTo>
                      <a:lnTo>
                        <a:pt x="173" y="305"/>
                      </a:lnTo>
                      <a:lnTo>
                        <a:pt x="183" y="296"/>
                      </a:lnTo>
                      <a:lnTo>
                        <a:pt x="197" y="291"/>
                      </a:lnTo>
                      <a:lnTo>
                        <a:pt x="197" y="286"/>
                      </a:lnTo>
                      <a:lnTo>
                        <a:pt x="189" y="279"/>
                      </a:lnTo>
                      <a:lnTo>
                        <a:pt x="188" y="265"/>
                      </a:lnTo>
                      <a:lnTo>
                        <a:pt x="183" y="256"/>
                      </a:lnTo>
                      <a:lnTo>
                        <a:pt x="176" y="257"/>
                      </a:lnTo>
                      <a:lnTo>
                        <a:pt x="178" y="248"/>
                      </a:lnTo>
                      <a:lnTo>
                        <a:pt x="183" y="238"/>
                      </a:lnTo>
                      <a:lnTo>
                        <a:pt x="181" y="229"/>
                      </a:lnTo>
                      <a:lnTo>
                        <a:pt x="187" y="221"/>
                      </a:lnTo>
                      <a:lnTo>
                        <a:pt x="183" y="216"/>
                      </a:lnTo>
                      <a:lnTo>
                        <a:pt x="188" y="201"/>
                      </a:lnTo>
                      <a:lnTo>
                        <a:pt x="197" y="184"/>
                      </a:lnTo>
                      <a:lnTo>
                        <a:pt x="215" y="185"/>
                      </a:lnTo>
                      <a:lnTo>
                        <a:pt x="211" y="90"/>
                      </a:lnTo>
                      <a:lnTo>
                        <a:pt x="211" y="9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3" name="Togo" descr="{&quot;Key&quot;:&quot;togo&quot;,&quot;Name&quot;:&quot;Togo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AE3795B-7DA6-4827-FFD3-73CADCF86A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0750" y="4067176"/>
                  <a:ext cx="63500" cy="192088"/>
                </a:xfrm>
                <a:custGeom>
                  <a:avLst/>
                  <a:gdLst>
                    <a:gd name="T0" fmla="*/ 19 w 40"/>
                    <a:gd name="T1" fmla="*/ 1 h 121"/>
                    <a:gd name="T2" fmla="*/ 0 w 40"/>
                    <a:gd name="T3" fmla="*/ 0 h 121"/>
                    <a:gd name="T4" fmla="*/ 0 w 40"/>
                    <a:gd name="T5" fmla="*/ 7 h 121"/>
                    <a:gd name="T6" fmla="*/ 8 w 40"/>
                    <a:gd name="T7" fmla="*/ 20 h 121"/>
                    <a:gd name="T8" fmla="*/ 8 w 40"/>
                    <a:gd name="T9" fmla="*/ 37 h 121"/>
                    <a:gd name="T10" fmla="*/ 10 w 40"/>
                    <a:gd name="T11" fmla="*/ 56 h 121"/>
                    <a:gd name="T12" fmla="*/ 15 w 40"/>
                    <a:gd name="T13" fmla="*/ 64 h 121"/>
                    <a:gd name="T14" fmla="*/ 11 w 40"/>
                    <a:gd name="T15" fmla="*/ 86 h 121"/>
                    <a:gd name="T16" fmla="*/ 13 w 40"/>
                    <a:gd name="T17" fmla="*/ 98 h 121"/>
                    <a:gd name="T18" fmla="*/ 18 w 40"/>
                    <a:gd name="T19" fmla="*/ 113 h 121"/>
                    <a:gd name="T20" fmla="*/ 22 w 40"/>
                    <a:gd name="T21" fmla="*/ 121 h 121"/>
                    <a:gd name="T22" fmla="*/ 40 w 40"/>
                    <a:gd name="T23" fmla="*/ 116 h 121"/>
                    <a:gd name="T24" fmla="*/ 34 w 40"/>
                    <a:gd name="T25" fmla="*/ 100 h 121"/>
                    <a:gd name="T26" fmla="*/ 35 w 40"/>
                    <a:gd name="T27" fmla="*/ 45 h 121"/>
                    <a:gd name="T28" fmla="*/ 31 w 40"/>
                    <a:gd name="T29" fmla="*/ 40 h 121"/>
                    <a:gd name="T30" fmla="*/ 30 w 40"/>
                    <a:gd name="T31" fmla="*/ 29 h 121"/>
                    <a:gd name="T32" fmla="*/ 23 w 40"/>
                    <a:gd name="T33" fmla="*/ 20 h 121"/>
                    <a:gd name="T34" fmla="*/ 16 w 40"/>
                    <a:gd name="T35" fmla="*/ 13 h 121"/>
                    <a:gd name="T36" fmla="*/ 19 w 40"/>
                    <a:gd name="T37" fmla="*/ 1 h 121"/>
                    <a:gd name="T38" fmla="*/ 19 w 40"/>
                    <a:gd name="T39" fmla="*/ 1 h 1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40" h="121">
                      <a:moveTo>
                        <a:pt x="19" y="1"/>
                      </a:moveTo>
                      <a:lnTo>
                        <a:pt x="0" y="0"/>
                      </a:lnTo>
                      <a:lnTo>
                        <a:pt x="0" y="7"/>
                      </a:lnTo>
                      <a:lnTo>
                        <a:pt x="8" y="20"/>
                      </a:lnTo>
                      <a:lnTo>
                        <a:pt x="8" y="37"/>
                      </a:lnTo>
                      <a:lnTo>
                        <a:pt x="10" y="56"/>
                      </a:lnTo>
                      <a:lnTo>
                        <a:pt x="15" y="64"/>
                      </a:lnTo>
                      <a:lnTo>
                        <a:pt x="11" y="86"/>
                      </a:lnTo>
                      <a:lnTo>
                        <a:pt x="13" y="98"/>
                      </a:lnTo>
                      <a:lnTo>
                        <a:pt x="18" y="113"/>
                      </a:lnTo>
                      <a:lnTo>
                        <a:pt x="22" y="121"/>
                      </a:lnTo>
                      <a:lnTo>
                        <a:pt x="40" y="116"/>
                      </a:lnTo>
                      <a:lnTo>
                        <a:pt x="34" y="100"/>
                      </a:lnTo>
                      <a:lnTo>
                        <a:pt x="35" y="45"/>
                      </a:lnTo>
                      <a:lnTo>
                        <a:pt x="31" y="40"/>
                      </a:lnTo>
                      <a:lnTo>
                        <a:pt x="30" y="29"/>
                      </a:lnTo>
                      <a:lnTo>
                        <a:pt x="23" y="20"/>
                      </a:lnTo>
                      <a:lnTo>
                        <a:pt x="16" y="13"/>
                      </a:lnTo>
                      <a:lnTo>
                        <a:pt x="19" y="1"/>
                      </a:lnTo>
                      <a:lnTo>
                        <a:pt x="19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4" name="Thailand" descr="{&quot;Key&quot;:&quot;thailand&quot;,&quot;Name&quot;:&quot;Thailand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178FC84-04D3-A23E-3077-CE923FF153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94800" y="3713163"/>
                  <a:ext cx="290512" cy="555625"/>
                </a:xfrm>
                <a:custGeom>
                  <a:avLst/>
                  <a:gdLst>
                    <a:gd name="T0" fmla="*/ 183 w 183"/>
                    <a:gd name="T1" fmla="*/ 135 h 350"/>
                    <a:gd name="T2" fmla="*/ 161 w 183"/>
                    <a:gd name="T3" fmla="*/ 94 h 350"/>
                    <a:gd name="T4" fmla="*/ 138 w 183"/>
                    <a:gd name="T5" fmla="*/ 51 h 350"/>
                    <a:gd name="T6" fmla="*/ 119 w 183"/>
                    <a:gd name="T7" fmla="*/ 59 h 350"/>
                    <a:gd name="T8" fmla="*/ 100 w 183"/>
                    <a:gd name="T9" fmla="*/ 55 h 350"/>
                    <a:gd name="T10" fmla="*/ 77 w 183"/>
                    <a:gd name="T11" fmla="*/ 47 h 350"/>
                    <a:gd name="T12" fmla="*/ 64 w 183"/>
                    <a:gd name="T13" fmla="*/ 21 h 350"/>
                    <a:gd name="T14" fmla="*/ 51 w 183"/>
                    <a:gd name="T15" fmla="*/ 0 h 350"/>
                    <a:gd name="T16" fmla="*/ 29 w 183"/>
                    <a:gd name="T17" fmla="*/ 16 h 350"/>
                    <a:gd name="T18" fmla="*/ 9 w 183"/>
                    <a:gd name="T19" fmla="*/ 43 h 350"/>
                    <a:gd name="T20" fmla="*/ 14 w 183"/>
                    <a:gd name="T21" fmla="*/ 68 h 350"/>
                    <a:gd name="T22" fmla="*/ 40 w 183"/>
                    <a:gd name="T23" fmla="*/ 101 h 350"/>
                    <a:gd name="T24" fmla="*/ 28 w 183"/>
                    <a:gd name="T25" fmla="*/ 126 h 350"/>
                    <a:gd name="T26" fmla="*/ 51 w 183"/>
                    <a:gd name="T27" fmla="*/ 157 h 350"/>
                    <a:gd name="T28" fmla="*/ 55 w 183"/>
                    <a:gd name="T29" fmla="*/ 181 h 350"/>
                    <a:gd name="T30" fmla="*/ 56 w 183"/>
                    <a:gd name="T31" fmla="*/ 225 h 350"/>
                    <a:gd name="T32" fmla="*/ 42 w 183"/>
                    <a:gd name="T33" fmla="*/ 271 h 350"/>
                    <a:gd name="T34" fmla="*/ 46 w 183"/>
                    <a:gd name="T35" fmla="*/ 299 h 350"/>
                    <a:gd name="T36" fmla="*/ 59 w 183"/>
                    <a:gd name="T37" fmla="*/ 298 h 350"/>
                    <a:gd name="T38" fmla="*/ 75 w 183"/>
                    <a:gd name="T39" fmla="*/ 322 h 350"/>
                    <a:gd name="T40" fmla="*/ 88 w 183"/>
                    <a:gd name="T41" fmla="*/ 328 h 350"/>
                    <a:gd name="T42" fmla="*/ 108 w 183"/>
                    <a:gd name="T43" fmla="*/ 350 h 350"/>
                    <a:gd name="T44" fmla="*/ 127 w 183"/>
                    <a:gd name="T45" fmla="*/ 337 h 350"/>
                    <a:gd name="T46" fmla="*/ 103 w 183"/>
                    <a:gd name="T47" fmla="*/ 322 h 350"/>
                    <a:gd name="T48" fmla="*/ 86 w 183"/>
                    <a:gd name="T49" fmla="*/ 288 h 350"/>
                    <a:gd name="T50" fmla="*/ 62 w 183"/>
                    <a:gd name="T51" fmla="*/ 266 h 350"/>
                    <a:gd name="T52" fmla="*/ 65 w 183"/>
                    <a:gd name="T53" fmla="*/ 228 h 350"/>
                    <a:gd name="T54" fmla="*/ 72 w 183"/>
                    <a:gd name="T55" fmla="*/ 167 h 350"/>
                    <a:gd name="T56" fmla="*/ 90 w 183"/>
                    <a:gd name="T57" fmla="*/ 185 h 350"/>
                    <a:gd name="T58" fmla="*/ 127 w 183"/>
                    <a:gd name="T59" fmla="*/ 195 h 350"/>
                    <a:gd name="T60" fmla="*/ 130 w 183"/>
                    <a:gd name="T61" fmla="*/ 147 h 350"/>
                    <a:gd name="T62" fmla="*/ 177 w 183"/>
                    <a:gd name="T63" fmla="*/ 146 h 3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83" h="350">
                      <a:moveTo>
                        <a:pt x="177" y="146"/>
                      </a:moveTo>
                      <a:lnTo>
                        <a:pt x="183" y="135"/>
                      </a:lnTo>
                      <a:lnTo>
                        <a:pt x="181" y="115"/>
                      </a:lnTo>
                      <a:lnTo>
                        <a:pt x="161" y="94"/>
                      </a:lnTo>
                      <a:lnTo>
                        <a:pt x="156" y="71"/>
                      </a:lnTo>
                      <a:lnTo>
                        <a:pt x="138" y="51"/>
                      </a:lnTo>
                      <a:lnTo>
                        <a:pt x="122" y="50"/>
                      </a:lnTo>
                      <a:lnTo>
                        <a:pt x="119" y="59"/>
                      </a:lnTo>
                      <a:lnTo>
                        <a:pt x="107" y="59"/>
                      </a:lnTo>
                      <a:lnTo>
                        <a:pt x="100" y="55"/>
                      </a:lnTo>
                      <a:lnTo>
                        <a:pt x="81" y="69"/>
                      </a:lnTo>
                      <a:lnTo>
                        <a:pt x="77" y="47"/>
                      </a:lnTo>
                      <a:lnTo>
                        <a:pt x="78" y="22"/>
                      </a:lnTo>
                      <a:lnTo>
                        <a:pt x="64" y="21"/>
                      </a:lnTo>
                      <a:lnTo>
                        <a:pt x="60" y="7"/>
                      </a:lnTo>
                      <a:lnTo>
                        <a:pt x="51" y="0"/>
                      </a:lnTo>
                      <a:lnTo>
                        <a:pt x="40" y="5"/>
                      </a:lnTo>
                      <a:lnTo>
                        <a:pt x="29" y="16"/>
                      </a:lnTo>
                      <a:lnTo>
                        <a:pt x="14" y="17"/>
                      </a:lnTo>
                      <a:lnTo>
                        <a:pt x="9" y="43"/>
                      </a:lnTo>
                      <a:lnTo>
                        <a:pt x="0" y="46"/>
                      </a:lnTo>
                      <a:lnTo>
                        <a:pt x="14" y="68"/>
                      </a:lnTo>
                      <a:lnTo>
                        <a:pt x="29" y="85"/>
                      </a:lnTo>
                      <a:lnTo>
                        <a:pt x="40" y="101"/>
                      </a:lnTo>
                      <a:lnTo>
                        <a:pt x="35" y="121"/>
                      </a:lnTo>
                      <a:lnTo>
                        <a:pt x="28" y="126"/>
                      </a:lnTo>
                      <a:lnTo>
                        <a:pt x="35" y="137"/>
                      </a:lnTo>
                      <a:lnTo>
                        <a:pt x="51" y="157"/>
                      </a:lnTo>
                      <a:lnTo>
                        <a:pt x="55" y="170"/>
                      </a:lnTo>
                      <a:lnTo>
                        <a:pt x="55" y="181"/>
                      </a:lnTo>
                      <a:lnTo>
                        <a:pt x="66" y="202"/>
                      </a:lnTo>
                      <a:lnTo>
                        <a:pt x="56" y="225"/>
                      </a:lnTo>
                      <a:lnTo>
                        <a:pt x="47" y="249"/>
                      </a:lnTo>
                      <a:lnTo>
                        <a:pt x="42" y="271"/>
                      </a:lnTo>
                      <a:lnTo>
                        <a:pt x="42" y="286"/>
                      </a:lnTo>
                      <a:lnTo>
                        <a:pt x="46" y="299"/>
                      </a:lnTo>
                      <a:lnTo>
                        <a:pt x="49" y="285"/>
                      </a:lnTo>
                      <a:lnTo>
                        <a:pt x="59" y="298"/>
                      </a:lnTo>
                      <a:lnTo>
                        <a:pt x="71" y="311"/>
                      </a:lnTo>
                      <a:lnTo>
                        <a:pt x="75" y="322"/>
                      </a:lnTo>
                      <a:lnTo>
                        <a:pt x="85" y="331"/>
                      </a:lnTo>
                      <a:lnTo>
                        <a:pt x="88" y="328"/>
                      </a:lnTo>
                      <a:lnTo>
                        <a:pt x="105" y="338"/>
                      </a:lnTo>
                      <a:lnTo>
                        <a:pt x="108" y="350"/>
                      </a:lnTo>
                      <a:lnTo>
                        <a:pt x="122" y="347"/>
                      </a:lnTo>
                      <a:lnTo>
                        <a:pt x="127" y="337"/>
                      </a:lnTo>
                      <a:lnTo>
                        <a:pt x="116" y="325"/>
                      </a:lnTo>
                      <a:lnTo>
                        <a:pt x="103" y="322"/>
                      </a:lnTo>
                      <a:lnTo>
                        <a:pt x="91" y="309"/>
                      </a:lnTo>
                      <a:lnTo>
                        <a:pt x="86" y="288"/>
                      </a:lnTo>
                      <a:lnTo>
                        <a:pt x="76" y="266"/>
                      </a:lnTo>
                      <a:lnTo>
                        <a:pt x="62" y="266"/>
                      </a:lnTo>
                      <a:lnTo>
                        <a:pt x="60" y="248"/>
                      </a:lnTo>
                      <a:lnTo>
                        <a:pt x="65" y="228"/>
                      </a:lnTo>
                      <a:lnTo>
                        <a:pt x="73" y="193"/>
                      </a:lnTo>
                      <a:lnTo>
                        <a:pt x="72" y="167"/>
                      </a:lnTo>
                      <a:lnTo>
                        <a:pt x="91" y="166"/>
                      </a:lnTo>
                      <a:lnTo>
                        <a:pt x="90" y="185"/>
                      </a:lnTo>
                      <a:lnTo>
                        <a:pt x="107" y="185"/>
                      </a:lnTo>
                      <a:lnTo>
                        <a:pt x="127" y="195"/>
                      </a:lnTo>
                      <a:lnTo>
                        <a:pt x="119" y="167"/>
                      </a:lnTo>
                      <a:lnTo>
                        <a:pt x="130" y="147"/>
                      </a:lnTo>
                      <a:lnTo>
                        <a:pt x="157" y="143"/>
                      </a:lnTo>
                      <a:lnTo>
                        <a:pt x="177" y="146"/>
                      </a:lnTo>
                      <a:lnTo>
                        <a:pt x="177" y="14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5" name="Tajikistan" descr="{&quot;Key&quot;:&quot;tajikistan&quot;,&quot;Name&quot;:&quot;Tajikist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836D66E-341F-23B6-2DBE-A93F9ABDD6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80375" y="2936876"/>
                  <a:ext cx="252412" cy="158750"/>
                </a:xfrm>
                <a:custGeom>
                  <a:avLst/>
                  <a:gdLst>
                    <a:gd name="T0" fmla="*/ 62 w 159"/>
                    <a:gd name="T1" fmla="*/ 16 h 100"/>
                    <a:gd name="T2" fmla="*/ 55 w 159"/>
                    <a:gd name="T3" fmla="*/ 17 h 100"/>
                    <a:gd name="T4" fmla="*/ 50 w 159"/>
                    <a:gd name="T5" fmla="*/ 10 h 100"/>
                    <a:gd name="T6" fmla="*/ 51 w 159"/>
                    <a:gd name="T7" fmla="*/ 0 h 100"/>
                    <a:gd name="T8" fmla="*/ 27 w 159"/>
                    <a:gd name="T9" fmla="*/ 5 h 100"/>
                    <a:gd name="T10" fmla="*/ 25 w 159"/>
                    <a:gd name="T11" fmla="*/ 20 h 100"/>
                    <a:gd name="T12" fmla="*/ 19 w 159"/>
                    <a:gd name="T13" fmla="*/ 33 h 100"/>
                    <a:gd name="T14" fmla="*/ 2 w 159"/>
                    <a:gd name="T15" fmla="*/ 32 h 100"/>
                    <a:gd name="T16" fmla="*/ 0 w 159"/>
                    <a:gd name="T17" fmla="*/ 42 h 100"/>
                    <a:gd name="T18" fmla="*/ 16 w 159"/>
                    <a:gd name="T19" fmla="*/ 48 h 100"/>
                    <a:gd name="T20" fmla="*/ 25 w 159"/>
                    <a:gd name="T21" fmla="*/ 66 h 100"/>
                    <a:gd name="T22" fmla="*/ 20 w 159"/>
                    <a:gd name="T23" fmla="*/ 90 h 100"/>
                    <a:gd name="T24" fmla="*/ 27 w 159"/>
                    <a:gd name="T25" fmla="*/ 94 h 100"/>
                    <a:gd name="T26" fmla="*/ 40 w 159"/>
                    <a:gd name="T27" fmla="*/ 85 h 100"/>
                    <a:gd name="T28" fmla="*/ 47 w 159"/>
                    <a:gd name="T29" fmla="*/ 90 h 100"/>
                    <a:gd name="T30" fmla="*/ 51 w 159"/>
                    <a:gd name="T31" fmla="*/ 79 h 100"/>
                    <a:gd name="T32" fmla="*/ 62 w 159"/>
                    <a:gd name="T33" fmla="*/ 80 h 100"/>
                    <a:gd name="T34" fmla="*/ 65 w 159"/>
                    <a:gd name="T35" fmla="*/ 76 h 100"/>
                    <a:gd name="T36" fmla="*/ 64 w 159"/>
                    <a:gd name="T37" fmla="*/ 67 h 100"/>
                    <a:gd name="T38" fmla="*/ 70 w 159"/>
                    <a:gd name="T39" fmla="*/ 58 h 100"/>
                    <a:gd name="T40" fmla="*/ 83 w 159"/>
                    <a:gd name="T41" fmla="*/ 64 h 100"/>
                    <a:gd name="T42" fmla="*/ 83 w 159"/>
                    <a:gd name="T43" fmla="*/ 71 h 100"/>
                    <a:gd name="T44" fmla="*/ 88 w 159"/>
                    <a:gd name="T45" fmla="*/ 72 h 100"/>
                    <a:gd name="T46" fmla="*/ 92 w 159"/>
                    <a:gd name="T47" fmla="*/ 92 h 100"/>
                    <a:gd name="T48" fmla="*/ 101 w 159"/>
                    <a:gd name="T49" fmla="*/ 100 h 100"/>
                    <a:gd name="T50" fmla="*/ 107 w 159"/>
                    <a:gd name="T51" fmla="*/ 96 h 100"/>
                    <a:gd name="T52" fmla="*/ 115 w 159"/>
                    <a:gd name="T53" fmla="*/ 93 h 100"/>
                    <a:gd name="T54" fmla="*/ 125 w 159"/>
                    <a:gd name="T55" fmla="*/ 82 h 100"/>
                    <a:gd name="T56" fmla="*/ 139 w 159"/>
                    <a:gd name="T57" fmla="*/ 84 h 100"/>
                    <a:gd name="T58" fmla="*/ 159 w 159"/>
                    <a:gd name="T59" fmla="*/ 84 h 100"/>
                    <a:gd name="T60" fmla="*/ 152 w 159"/>
                    <a:gd name="T61" fmla="*/ 70 h 100"/>
                    <a:gd name="T62" fmla="*/ 150 w 159"/>
                    <a:gd name="T63" fmla="*/ 60 h 100"/>
                    <a:gd name="T64" fmla="*/ 137 w 159"/>
                    <a:gd name="T65" fmla="*/ 56 h 100"/>
                    <a:gd name="T66" fmla="*/ 131 w 159"/>
                    <a:gd name="T67" fmla="*/ 57 h 100"/>
                    <a:gd name="T68" fmla="*/ 120 w 159"/>
                    <a:gd name="T69" fmla="*/ 36 h 100"/>
                    <a:gd name="T70" fmla="*/ 84 w 159"/>
                    <a:gd name="T71" fmla="*/ 39 h 100"/>
                    <a:gd name="T72" fmla="*/ 57 w 159"/>
                    <a:gd name="T73" fmla="*/ 31 h 100"/>
                    <a:gd name="T74" fmla="*/ 38 w 159"/>
                    <a:gd name="T75" fmla="*/ 33 h 100"/>
                    <a:gd name="T76" fmla="*/ 35 w 159"/>
                    <a:gd name="T77" fmla="*/ 19 h 100"/>
                    <a:gd name="T78" fmla="*/ 57 w 159"/>
                    <a:gd name="T79" fmla="*/ 24 h 100"/>
                    <a:gd name="T80" fmla="*/ 62 w 159"/>
                    <a:gd name="T81" fmla="*/ 16 h 100"/>
                    <a:gd name="T82" fmla="*/ 62 w 159"/>
                    <a:gd name="T83" fmla="*/ 16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59" h="100">
                      <a:moveTo>
                        <a:pt x="62" y="16"/>
                      </a:moveTo>
                      <a:lnTo>
                        <a:pt x="55" y="17"/>
                      </a:lnTo>
                      <a:lnTo>
                        <a:pt x="50" y="10"/>
                      </a:lnTo>
                      <a:lnTo>
                        <a:pt x="51" y="0"/>
                      </a:lnTo>
                      <a:lnTo>
                        <a:pt x="27" y="5"/>
                      </a:lnTo>
                      <a:lnTo>
                        <a:pt x="25" y="20"/>
                      </a:lnTo>
                      <a:lnTo>
                        <a:pt x="19" y="33"/>
                      </a:lnTo>
                      <a:lnTo>
                        <a:pt x="2" y="32"/>
                      </a:lnTo>
                      <a:lnTo>
                        <a:pt x="0" y="42"/>
                      </a:lnTo>
                      <a:lnTo>
                        <a:pt x="16" y="48"/>
                      </a:lnTo>
                      <a:lnTo>
                        <a:pt x="25" y="66"/>
                      </a:lnTo>
                      <a:lnTo>
                        <a:pt x="20" y="90"/>
                      </a:lnTo>
                      <a:lnTo>
                        <a:pt x="27" y="94"/>
                      </a:lnTo>
                      <a:lnTo>
                        <a:pt x="40" y="85"/>
                      </a:lnTo>
                      <a:lnTo>
                        <a:pt x="47" y="90"/>
                      </a:lnTo>
                      <a:lnTo>
                        <a:pt x="51" y="79"/>
                      </a:lnTo>
                      <a:lnTo>
                        <a:pt x="62" y="80"/>
                      </a:lnTo>
                      <a:lnTo>
                        <a:pt x="65" y="76"/>
                      </a:lnTo>
                      <a:lnTo>
                        <a:pt x="64" y="67"/>
                      </a:lnTo>
                      <a:lnTo>
                        <a:pt x="70" y="58"/>
                      </a:lnTo>
                      <a:lnTo>
                        <a:pt x="83" y="64"/>
                      </a:lnTo>
                      <a:lnTo>
                        <a:pt x="83" y="71"/>
                      </a:lnTo>
                      <a:lnTo>
                        <a:pt x="88" y="72"/>
                      </a:lnTo>
                      <a:lnTo>
                        <a:pt x="92" y="92"/>
                      </a:lnTo>
                      <a:lnTo>
                        <a:pt x="101" y="100"/>
                      </a:lnTo>
                      <a:lnTo>
                        <a:pt x="107" y="96"/>
                      </a:lnTo>
                      <a:lnTo>
                        <a:pt x="115" y="93"/>
                      </a:lnTo>
                      <a:lnTo>
                        <a:pt x="125" y="82"/>
                      </a:lnTo>
                      <a:lnTo>
                        <a:pt x="139" y="84"/>
                      </a:lnTo>
                      <a:lnTo>
                        <a:pt x="159" y="84"/>
                      </a:lnTo>
                      <a:lnTo>
                        <a:pt x="152" y="70"/>
                      </a:lnTo>
                      <a:lnTo>
                        <a:pt x="150" y="60"/>
                      </a:lnTo>
                      <a:lnTo>
                        <a:pt x="137" y="56"/>
                      </a:lnTo>
                      <a:lnTo>
                        <a:pt x="131" y="57"/>
                      </a:lnTo>
                      <a:lnTo>
                        <a:pt x="120" y="36"/>
                      </a:lnTo>
                      <a:lnTo>
                        <a:pt x="84" y="39"/>
                      </a:lnTo>
                      <a:lnTo>
                        <a:pt x="57" y="31"/>
                      </a:lnTo>
                      <a:lnTo>
                        <a:pt x="38" y="33"/>
                      </a:lnTo>
                      <a:lnTo>
                        <a:pt x="35" y="19"/>
                      </a:lnTo>
                      <a:lnTo>
                        <a:pt x="57" y="24"/>
                      </a:lnTo>
                      <a:lnTo>
                        <a:pt x="62" y="16"/>
                      </a:lnTo>
                      <a:lnTo>
                        <a:pt x="62" y="1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6" name="Turkmenistan" descr="{&quot;Key&quot;:&quot;turkmenistan&quot;,&quot;Name&quot;:&quot;Turkmenist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8D5DA62-9322-9709-8CCD-FEC3C7BCCB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7775" y="2870201"/>
                  <a:ext cx="471487" cy="282575"/>
                </a:xfrm>
                <a:custGeom>
                  <a:avLst/>
                  <a:gdLst>
                    <a:gd name="T0" fmla="*/ 297 w 297"/>
                    <a:gd name="T1" fmla="*/ 127 h 178"/>
                    <a:gd name="T2" fmla="*/ 294 w 297"/>
                    <a:gd name="T3" fmla="*/ 112 h 178"/>
                    <a:gd name="T4" fmla="*/ 265 w 297"/>
                    <a:gd name="T5" fmla="*/ 102 h 178"/>
                    <a:gd name="T6" fmla="*/ 243 w 297"/>
                    <a:gd name="T7" fmla="*/ 90 h 178"/>
                    <a:gd name="T8" fmla="*/ 227 w 297"/>
                    <a:gd name="T9" fmla="*/ 79 h 178"/>
                    <a:gd name="T10" fmla="*/ 201 w 297"/>
                    <a:gd name="T11" fmla="*/ 63 h 178"/>
                    <a:gd name="T12" fmla="*/ 185 w 297"/>
                    <a:gd name="T13" fmla="*/ 39 h 178"/>
                    <a:gd name="T14" fmla="*/ 177 w 297"/>
                    <a:gd name="T15" fmla="*/ 34 h 178"/>
                    <a:gd name="T16" fmla="*/ 157 w 297"/>
                    <a:gd name="T17" fmla="*/ 35 h 178"/>
                    <a:gd name="T18" fmla="*/ 148 w 297"/>
                    <a:gd name="T19" fmla="*/ 30 h 178"/>
                    <a:gd name="T20" fmla="*/ 141 w 297"/>
                    <a:gd name="T21" fmla="*/ 13 h 178"/>
                    <a:gd name="T22" fmla="*/ 112 w 297"/>
                    <a:gd name="T23" fmla="*/ 0 h 178"/>
                    <a:gd name="T24" fmla="*/ 99 w 297"/>
                    <a:gd name="T25" fmla="*/ 14 h 178"/>
                    <a:gd name="T26" fmla="*/ 85 w 297"/>
                    <a:gd name="T27" fmla="*/ 22 h 178"/>
                    <a:gd name="T28" fmla="*/ 91 w 297"/>
                    <a:gd name="T29" fmla="*/ 33 h 178"/>
                    <a:gd name="T30" fmla="*/ 69 w 297"/>
                    <a:gd name="T31" fmla="*/ 33 h 178"/>
                    <a:gd name="T32" fmla="*/ 60 w 297"/>
                    <a:gd name="T33" fmla="*/ 35 h 178"/>
                    <a:gd name="T34" fmla="*/ 42 w 297"/>
                    <a:gd name="T35" fmla="*/ 16 h 178"/>
                    <a:gd name="T36" fmla="*/ 28 w 297"/>
                    <a:gd name="T37" fmla="*/ 10 h 178"/>
                    <a:gd name="T38" fmla="*/ 7 w 297"/>
                    <a:gd name="T39" fmla="*/ 14 h 178"/>
                    <a:gd name="T40" fmla="*/ 0 w 297"/>
                    <a:gd name="T41" fmla="*/ 22 h 178"/>
                    <a:gd name="T42" fmla="*/ 9 w 297"/>
                    <a:gd name="T43" fmla="*/ 37 h 178"/>
                    <a:gd name="T44" fmla="*/ 7 w 297"/>
                    <a:gd name="T45" fmla="*/ 20 h 178"/>
                    <a:gd name="T46" fmla="*/ 21 w 297"/>
                    <a:gd name="T47" fmla="*/ 14 h 178"/>
                    <a:gd name="T48" fmla="*/ 31 w 297"/>
                    <a:gd name="T49" fmla="*/ 28 h 178"/>
                    <a:gd name="T50" fmla="*/ 48 w 297"/>
                    <a:gd name="T51" fmla="*/ 42 h 178"/>
                    <a:gd name="T52" fmla="*/ 33 w 297"/>
                    <a:gd name="T53" fmla="*/ 49 h 178"/>
                    <a:gd name="T54" fmla="*/ 13 w 297"/>
                    <a:gd name="T55" fmla="*/ 43 h 178"/>
                    <a:gd name="T56" fmla="*/ 13 w 297"/>
                    <a:gd name="T57" fmla="*/ 63 h 178"/>
                    <a:gd name="T58" fmla="*/ 26 w 297"/>
                    <a:gd name="T59" fmla="*/ 65 h 178"/>
                    <a:gd name="T60" fmla="*/ 25 w 297"/>
                    <a:gd name="T61" fmla="*/ 81 h 178"/>
                    <a:gd name="T62" fmla="*/ 42 w 297"/>
                    <a:gd name="T63" fmla="*/ 89 h 178"/>
                    <a:gd name="T64" fmla="*/ 45 w 297"/>
                    <a:gd name="T65" fmla="*/ 114 h 178"/>
                    <a:gd name="T66" fmla="*/ 51 w 297"/>
                    <a:gd name="T67" fmla="*/ 131 h 178"/>
                    <a:gd name="T68" fmla="*/ 67 w 297"/>
                    <a:gd name="T69" fmla="*/ 127 h 178"/>
                    <a:gd name="T70" fmla="*/ 78 w 297"/>
                    <a:gd name="T71" fmla="*/ 112 h 178"/>
                    <a:gd name="T72" fmla="*/ 91 w 297"/>
                    <a:gd name="T73" fmla="*/ 113 h 178"/>
                    <a:gd name="T74" fmla="*/ 100 w 297"/>
                    <a:gd name="T75" fmla="*/ 109 h 178"/>
                    <a:gd name="T76" fmla="*/ 114 w 297"/>
                    <a:gd name="T77" fmla="*/ 112 h 178"/>
                    <a:gd name="T78" fmla="*/ 138 w 297"/>
                    <a:gd name="T79" fmla="*/ 124 h 178"/>
                    <a:gd name="T80" fmla="*/ 154 w 297"/>
                    <a:gd name="T81" fmla="*/ 127 h 178"/>
                    <a:gd name="T82" fmla="*/ 181 w 297"/>
                    <a:gd name="T83" fmla="*/ 147 h 178"/>
                    <a:gd name="T84" fmla="*/ 196 w 297"/>
                    <a:gd name="T85" fmla="*/ 148 h 178"/>
                    <a:gd name="T86" fmla="*/ 202 w 297"/>
                    <a:gd name="T87" fmla="*/ 169 h 178"/>
                    <a:gd name="T88" fmla="*/ 224 w 297"/>
                    <a:gd name="T89" fmla="*/ 178 h 178"/>
                    <a:gd name="T90" fmla="*/ 239 w 297"/>
                    <a:gd name="T91" fmla="*/ 175 h 178"/>
                    <a:gd name="T92" fmla="*/ 240 w 297"/>
                    <a:gd name="T93" fmla="*/ 164 h 178"/>
                    <a:gd name="T94" fmla="*/ 255 w 297"/>
                    <a:gd name="T95" fmla="*/ 160 h 178"/>
                    <a:gd name="T96" fmla="*/ 264 w 297"/>
                    <a:gd name="T97" fmla="*/ 153 h 178"/>
                    <a:gd name="T98" fmla="*/ 264 w 297"/>
                    <a:gd name="T99" fmla="*/ 133 h 178"/>
                    <a:gd name="T100" fmla="*/ 279 w 297"/>
                    <a:gd name="T101" fmla="*/ 128 h 178"/>
                    <a:gd name="T102" fmla="*/ 280 w 297"/>
                    <a:gd name="T103" fmla="*/ 120 h 178"/>
                    <a:gd name="T104" fmla="*/ 291 w 297"/>
                    <a:gd name="T105" fmla="*/ 127 h 178"/>
                    <a:gd name="T106" fmla="*/ 297 w 297"/>
                    <a:gd name="T107" fmla="*/ 127 h 178"/>
                    <a:gd name="T108" fmla="*/ 297 w 297"/>
                    <a:gd name="T109" fmla="*/ 127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97" h="178">
                      <a:moveTo>
                        <a:pt x="297" y="127"/>
                      </a:moveTo>
                      <a:lnTo>
                        <a:pt x="294" y="112"/>
                      </a:lnTo>
                      <a:lnTo>
                        <a:pt x="265" y="102"/>
                      </a:lnTo>
                      <a:lnTo>
                        <a:pt x="243" y="90"/>
                      </a:lnTo>
                      <a:lnTo>
                        <a:pt x="227" y="79"/>
                      </a:lnTo>
                      <a:lnTo>
                        <a:pt x="201" y="63"/>
                      </a:lnTo>
                      <a:lnTo>
                        <a:pt x="185" y="39"/>
                      </a:lnTo>
                      <a:lnTo>
                        <a:pt x="177" y="34"/>
                      </a:lnTo>
                      <a:lnTo>
                        <a:pt x="157" y="35"/>
                      </a:lnTo>
                      <a:lnTo>
                        <a:pt x="148" y="30"/>
                      </a:lnTo>
                      <a:lnTo>
                        <a:pt x="141" y="13"/>
                      </a:lnTo>
                      <a:lnTo>
                        <a:pt x="112" y="0"/>
                      </a:lnTo>
                      <a:lnTo>
                        <a:pt x="99" y="14"/>
                      </a:lnTo>
                      <a:lnTo>
                        <a:pt x="85" y="22"/>
                      </a:lnTo>
                      <a:lnTo>
                        <a:pt x="91" y="33"/>
                      </a:lnTo>
                      <a:lnTo>
                        <a:pt x="69" y="33"/>
                      </a:lnTo>
                      <a:lnTo>
                        <a:pt x="60" y="35"/>
                      </a:lnTo>
                      <a:lnTo>
                        <a:pt x="42" y="16"/>
                      </a:lnTo>
                      <a:lnTo>
                        <a:pt x="28" y="10"/>
                      </a:lnTo>
                      <a:lnTo>
                        <a:pt x="7" y="14"/>
                      </a:lnTo>
                      <a:lnTo>
                        <a:pt x="0" y="22"/>
                      </a:lnTo>
                      <a:lnTo>
                        <a:pt x="9" y="37"/>
                      </a:lnTo>
                      <a:lnTo>
                        <a:pt x="7" y="20"/>
                      </a:lnTo>
                      <a:lnTo>
                        <a:pt x="21" y="14"/>
                      </a:lnTo>
                      <a:lnTo>
                        <a:pt x="31" y="28"/>
                      </a:lnTo>
                      <a:lnTo>
                        <a:pt x="48" y="42"/>
                      </a:lnTo>
                      <a:lnTo>
                        <a:pt x="33" y="49"/>
                      </a:lnTo>
                      <a:lnTo>
                        <a:pt x="13" y="43"/>
                      </a:lnTo>
                      <a:lnTo>
                        <a:pt x="13" y="63"/>
                      </a:lnTo>
                      <a:lnTo>
                        <a:pt x="26" y="65"/>
                      </a:lnTo>
                      <a:lnTo>
                        <a:pt x="25" y="81"/>
                      </a:lnTo>
                      <a:lnTo>
                        <a:pt x="42" y="89"/>
                      </a:lnTo>
                      <a:lnTo>
                        <a:pt x="45" y="114"/>
                      </a:lnTo>
                      <a:lnTo>
                        <a:pt x="51" y="131"/>
                      </a:lnTo>
                      <a:lnTo>
                        <a:pt x="67" y="127"/>
                      </a:lnTo>
                      <a:lnTo>
                        <a:pt x="78" y="112"/>
                      </a:lnTo>
                      <a:lnTo>
                        <a:pt x="91" y="113"/>
                      </a:lnTo>
                      <a:lnTo>
                        <a:pt x="100" y="109"/>
                      </a:lnTo>
                      <a:lnTo>
                        <a:pt x="114" y="112"/>
                      </a:lnTo>
                      <a:lnTo>
                        <a:pt x="138" y="124"/>
                      </a:lnTo>
                      <a:lnTo>
                        <a:pt x="154" y="127"/>
                      </a:lnTo>
                      <a:lnTo>
                        <a:pt x="181" y="147"/>
                      </a:lnTo>
                      <a:lnTo>
                        <a:pt x="196" y="148"/>
                      </a:lnTo>
                      <a:lnTo>
                        <a:pt x="202" y="169"/>
                      </a:lnTo>
                      <a:lnTo>
                        <a:pt x="224" y="178"/>
                      </a:lnTo>
                      <a:lnTo>
                        <a:pt x="239" y="175"/>
                      </a:lnTo>
                      <a:lnTo>
                        <a:pt x="240" y="164"/>
                      </a:lnTo>
                      <a:lnTo>
                        <a:pt x="255" y="160"/>
                      </a:lnTo>
                      <a:lnTo>
                        <a:pt x="264" y="153"/>
                      </a:lnTo>
                      <a:lnTo>
                        <a:pt x="264" y="133"/>
                      </a:lnTo>
                      <a:lnTo>
                        <a:pt x="279" y="128"/>
                      </a:lnTo>
                      <a:lnTo>
                        <a:pt x="280" y="120"/>
                      </a:lnTo>
                      <a:lnTo>
                        <a:pt x="291" y="127"/>
                      </a:lnTo>
                      <a:lnTo>
                        <a:pt x="297" y="127"/>
                      </a:lnTo>
                      <a:lnTo>
                        <a:pt x="297" y="12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7" name="Timor-Leste" descr="{&quot;Key&quot;:&quot;timor-leste&quot;,&quot;Name&quot;:&quot;Timor-Lest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CBAF211-B461-1ACA-BF38-394E6EB377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50475" y="4794251"/>
                  <a:ext cx="79375" cy="42863"/>
                </a:xfrm>
                <a:custGeom>
                  <a:avLst/>
                  <a:gdLst>
                    <a:gd name="T0" fmla="*/ 1 w 50"/>
                    <a:gd name="T1" fmla="*/ 27 h 27"/>
                    <a:gd name="T2" fmla="*/ 19 w 50"/>
                    <a:gd name="T3" fmla="*/ 20 h 27"/>
                    <a:gd name="T4" fmla="*/ 42 w 50"/>
                    <a:gd name="T5" fmla="*/ 10 h 27"/>
                    <a:gd name="T6" fmla="*/ 50 w 50"/>
                    <a:gd name="T7" fmla="*/ 3 h 27"/>
                    <a:gd name="T8" fmla="*/ 43 w 50"/>
                    <a:gd name="T9" fmla="*/ 0 h 27"/>
                    <a:gd name="T10" fmla="*/ 35 w 50"/>
                    <a:gd name="T11" fmla="*/ 3 h 27"/>
                    <a:gd name="T12" fmla="*/ 20 w 50"/>
                    <a:gd name="T13" fmla="*/ 4 h 27"/>
                    <a:gd name="T14" fmla="*/ 3 w 50"/>
                    <a:gd name="T15" fmla="*/ 10 h 27"/>
                    <a:gd name="T16" fmla="*/ 0 w 50"/>
                    <a:gd name="T17" fmla="*/ 15 h 27"/>
                    <a:gd name="T18" fmla="*/ 2 w 50"/>
                    <a:gd name="T19" fmla="*/ 20 h 27"/>
                    <a:gd name="T20" fmla="*/ 1 w 50"/>
                    <a:gd name="T21" fmla="*/ 27 h 27"/>
                    <a:gd name="T22" fmla="*/ 1 w 50"/>
                    <a:gd name="T23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0" h="27">
                      <a:moveTo>
                        <a:pt x="1" y="27"/>
                      </a:moveTo>
                      <a:lnTo>
                        <a:pt x="19" y="20"/>
                      </a:lnTo>
                      <a:lnTo>
                        <a:pt x="42" y="10"/>
                      </a:lnTo>
                      <a:lnTo>
                        <a:pt x="50" y="3"/>
                      </a:lnTo>
                      <a:lnTo>
                        <a:pt x="43" y="0"/>
                      </a:lnTo>
                      <a:lnTo>
                        <a:pt x="35" y="3"/>
                      </a:lnTo>
                      <a:lnTo>
                        <a:pt x="20" y="4"/>
                      </a:lnTo>
                      <a:lnTo>
                        <a:pt x="3" y="10"/>
                      </a:lnTo>
                      <a:lnTo>
                        <a:pt x="0" y="15"/>
                      </a:lnTo>
                      <a:lnTo>
                        <a:pt x="2" y="20"/>
                      </a:lnTo>
                      <a:lnTo>
                        <a:pt x="1" y="27"/>
                      </a:lnTo>
                      <a:lnTo>
                        <a:pt x="1" y="2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8" name="Tunisia" descr="{&quot;Key&quot;:&quot;tunisia&quot;,&quot;Name&quot;:&quot;Tunis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E6E83DF-F370-9E25-A18B-787D3FE5FD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38875" y="3073134"/>
                  <a:ext cx="125412" cy="264059"/>
                </a:xfrm>
                <a:custGeom>
                  <a:avLst/>
                  <a:gdLst>
                    <a:gd name="T0" fmla="*/ 79 w 79"/>
                    <a:gd name="T1" fmla="*/ 102 h 168"/>
                    <a:gd name="T2" fmla="*/ 72 w 79"/>
                    <a:gd name="T3" fmla="*/ 98 h 168"/>
                    <a:gd name="T4" fmla="*/ 66 w 79"/>
                    <a:gd name="T5" fmla="*/ 87 h 168"/>
                    <a:gd name="T6" fmla="*/ 56 w 79"/>
                    <a:gd name="T7" fmla="*/ 86 h 168"/>
                    <a:gd name="T8" fmla="*/ 51 w 79"/>
                    <a:gd name="T9" fmla="*/ 73 h 168"/>
                    <a:gd name="T10" fmla="*/ 64 w 79"/>
                    <a:gd name="T11" fmla="*/ 61 h 168"/>
                    <a:gd name="T12" fmla="*/ 66 w 79"/>
                    <a:gd name="T13" fmla="*/ 41 h 168"/>
                    <a:gd name="T14" fmla="*/ 59 w 79"/>
                    <a:gd name="T15" fmla="*/ 35 h 168"/>
                    <a:gd name="T16" fmla="*/ 59 w 79"/>
                    <a:gd name="T17" fmla="*/ 24 h 168"/>
                    <a:gd name="T18" fmla="*/ 68 w 79"/>
                    <a:gd name="T19" fmla="*/ 12 h 168"/>
                    <a:gd name="T20" fmla="*/ 66 w 79"/>
                    <a:gd name="T21" fmla="*/ 7 h 168"/>
                    <a:gd name="T22" fmla="*/ 50 w 79"/>
                    <a:gd name="T23" fmla="*/ 15 h 168"/>
                    <a:gd name="T24" fmla="*/ 50 w 79"/>
                    <a:gd name="T25" fmla="*/ 3 h 168"/>
                    <a:gd name="T26" fmla="*/ 36 w 79"/>
                    <a:gd name="T27" fmla="*/ 0 h 168"/>
                    <a:gd name="T28" fmla="*/ 16 w 79"/>
                    <a:gd name="T29" fmla="*/ 11 h 168"/>
                    <a:gd name="T30" fmla="*/ 12 w 79"/>
                    <a:gd name="T31" fmla="*/ 23 h 168"/>
                    <a:gd name="T32" fmla="*/ 16 w 79"/>
                    <a:gd name="T33" fmla="*/ 46 h 168"/>
                    <a:gd name="T34" fmla="*/ 12 w 79"/>
                    <a:gd name="T35" fmla="*/ 66 h 168"/>
                    <a:gd name="T36" fmla="*/ 0 w 79"/>
                    <a:gd name="T37" fmla="*/ 79 h 168"/>
                    <a:gd name="T38" fmla="*/ 2 w 79"/>
                    <a:gd name="T39" fmla="*/ 97 h 168"/>
                    <a:gd name="T40" fmla="*/ 18 w 79"/>
                    <a:gd name="T41" fmla="*/ 112 h 168"/>
                    <a:gd name="T42" fmla="*/ 18 w 79"/>
                    <a:gd name="T43" fmla="*/ 117 h 168"/>
                    <a:gd name="T44" fmla="*/ 32 w 79"/>
                    <a:gd name="T45" fmla="*/ 126 h 168"/>
                    <a:gd name="T46" fmla="*/ 41 w 79"/>
                    <a:gd name="T47" fmla="*/ 168 h 168"/>
                    <a:gd name="T48" fmla="*/ 51 w 79"/>
                    <a:gd name="T49" fmla="*/ 164 h 168"/>
                    <a:gd name="T50" fmla="*/ 52 w 79"/>
                    <a:gd name="T51" fmla="*/ 154 h 168"/>
                    <a:gd name="T52" fmla="*/ 49 w 79"/>
                    <a:gd name="T53" fmla="*/ 143 h 168"/>
                    <a:gd name="T54" fmla="*/ 63 w 79"/>
                    <a:gd name="T55" fmla="*/ 134 h 168"/>
                    <a:gd name="T56" fmla="*/ 69 w 79"/>
                    <a:gd name="T57" fmla="*/ 126 h 168"/>
                    <a:gd name="T58" fmla="*/ 79 w 79"/>
                    <a:gd name="T59" fmla="*/ 120 h 168"/>
                    <a:gd name="T60" fmla="*/ 79 w 79"/>
                    <a:gd name="T61" fmla="*/ 102 h 168"/>
                    <a:gd name="T62" fmla="*/ 79 w 79"/>
                    <a:gd name="T63" fmla="*/ 102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9" h="168">
                      <a:moveTo>
                        <a:pt x="79" y="102"/>
                      </a:moveTo>
                      <a:lnTo>
                        <a:pt x="72" y="98"/>
                      </a:lnTo>
                      <a:lnTo>
                        <a:pt x="66" y="87"/>
                      </a:lnTo>
                      <a:lnTo>
                        <a:pt x="56" y="86"/>
                      </a:lnTo>
                      <a:lnTo>
                        <a:pt x="51" y="73"/>
                      </a:lnTo>
                      <a:lnTo>
                        <a:pt x="64" y="61"/>
                      </a:lnTo>
                      <a:lnTo>
                        <a:pt x="66" y="41"/>
                      </a:lnTo>
                      <a:lnTo>
                        <a:pt x="59" y="35"/>
                      </a:lnTo>
                      <a:lnTo>
                        <a:pt x="59" y="24"/>
                      </a:lnTo>
                      <a:lnTo>
                        <a:pt x="68" y="12"/>
                      </a:lnTo>
                      <a:lnTo>
                        <a:pt x="66" y="7"/>
                      </a:lnTo>
                      <a:lnTo>
                        <a:pt x="50" y="15"/>
                      </a:lnTo>
                      <a:lnTo>
                        <a:pt x="50" y="3"/>
                      </a:lnTo>
                      <a:lnTo>
                        <a:pt x="36" y="0"/>
                      </a:lnTo>
                      <a:lnTo>
                        <a:pt x="16" y="11"/>
                      </a:lnTo>
                      <a:lnTo>
                        <a:pt x="12" y="23"/>
                      </a:lnTo>
                      <a:lnTo>
                        <a:pt x="16" y="46"/>
                      </a:lnTo>
                      <a:lnTo>
                        <a:pt x="12" y="66"/>
                      </a:lnTo>
                      <a:lnTo>
                        <a:pt x="0" y="79"/>
                      </a:lnTo>
                      <a:lnTo>
                        <a:pt x="2" y="97"/>
                      </a:lnTo>
                      <a:lnTo>
                        <a:pt x="18" y="112"/>
                      </a:lnTo>
                      <a:lnTo>
                        <a:pt x="18" y="117"/>
                      </a:lnTo>
                      <a:lnTo>
                        <a:pt x="32" y="126"/>
                      </a:lnTo>
                      <a:lnTo>
                        <a:pt x="41" y="168"/>
                      </a:lnTo>
                      <a:lnTo>
                        <a:pt x="51" y="164"/>
                      </a:lnTo>
                      <a:lnTo>
                        <a:pt x="52" y="154"/>
                      </a:lnTo>
                      <a:lnTo>
                        <a:pt x="49" y="143"/>
                      </a:lnTo>
                      <a:lnTo>
                        <a:pt x="63" y="134"/>
                      </a:lnTo>
                      <a:lnTo>
                        <a:pt x="69" y="126"/>
                      </a:lnTo>
                      <a:lnTo>
                        <a:pt x="79" y="120"/>
                      </a:lnTo>
                      <a:lnTo>
                        <a:pt x="79" y="102"/>
                      </a:lnTo>
                      <a:lnTo>
                        <a:pt x="79" y="10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9" name="Turkey" descr="{&quot;Key&quot;:&quot;turkey&quot;,&quot;Name&quot;:&quot;Turkey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6073211-D83F-FE03-9D5D-0455249E107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96087" y="2892426"/>
                  <a:ext cx="598487" cy="239713"/>
                </a:xfrm>
                <a:custGeom>
                  <a:avLst/>
                  <a:gdLst>
                    <a:gd name="T0" fmla="*/ 173 w 377"/>
                    <a:gd name="T1" fmla="*/ 2 h 151"/>
                    <a:gd name="T2" fmla="*/ 119 w 377"/>
                    <a:gd name="T3" fmla="*/ 10 h 151"/>
                    <a:gd name="T4" fmla="*/ 62 w 377"/>
                    <a:gd name="T5" fmla="*/ 21 h 151"/>
                    <a:gd name="T6" fmla="*/ 26 w 377"/>
                    <a:gd name="T7" fmla="*/ 40 h 151"/>
                    <a:gd name="T8" fmla="*/ 20 w 377"/>
                    <a:gd name="T9" fmla="*/ 74 h 151"/>
                    <a:gd name="T10" fmla="*/ 29 w 377"/>
                    <a:gd name="T11" fmla="*/ 106 h 151"/>
                    <a:gd name="T12" fmla="*/ 64 w 377"/>
                    <a:gd name="T13" fmla="*/ 129 h 151"/>
                    <a:gd name="T14" fmla="*/ 98 w 377"/>
                    <a:gd name="T15" fmla="*/ 140 h 151"/>
                    <a:gd name="T16" fmla="*/ 122 w 377"/>
                    <a:gd name="T17" fmla="*/ 130 h 151"/>
                    <a:gd name="T18" fmla="*/ 169 w 377"/>
                    <a:gd name="T19" fmla="*/ 141 h 151"/>
                    <a:gd name="T20" fmla="*/ 198 w 377"/>
                    <a:gd name="T21" fmla="*/ 133 h 151"/>
                    <a:gd name="T22" fmla="*/ 203 w 377"/>
                    <a:gd name="T23" fmla="*/ 140 h 151"/>
                    <a:gd name="T24" fmla="*/ 216 w 377"/>
                    <a:gd name="T25" fmla="*/ 145 h 151"/>
                    <a:gd name="T26" fmla="*/ 221 w 377"/>
                    <a:gd name="T27" fmla="*/ 127 h 151"/>
                    <a:gd name="T28" fmla="*/ 248 w 377"/>
                    <a:gd name="T29" fmla="*/ 125 h 151"/>
                    <a:gd name="T30" fmla="*/ 275 w 377"/>
                    <a:gd name="T31" fmla="*/ 129 h 151"/>
                    <a:gd name="T32" fmla="*/ 307 w 377"/>
                    <a:gd name="T33" fmla="*/ 120 h 151"/>
                    <a:gd name="T34" fmla="*/ 337 w 377"/>
                    <a:gd name="T35" fmla="*/ 113 h 151"/>
                    <a:gd name="T36" fmla="*/ 369 w 377"/>
                    <a:gd name="T37" fmla="*/ 122 h 151"/>
                    <a:gd name="T38" fmla="*/ 377 w 377"/>
                    <a:gd name="T39" fmla="*/ 118 h 151"/>
                    <a:gd name="T40" fmla="*/ 366 w 377"/>
                    <a:gd name="T41" fmla="*/ 91 h 151"/>
                    <a:gd name="T42" fmla="*/ 367 w 377"/>
                    <a:gd name="T43" fmla="*/ 56 h 151"/>
                    <a:gd name="T44" fmla="*/ 343 w 377"/>
                    <a:gd name="T45" fmla="*/ 44 h 151"/>
                    <a:gd name="T46" fmla="*/ 338 w 377"/>
                    <a:gd name="T47" fmla="*/ 25 h 151"/>
                    <a:gd name="T48" fmla="*/ 297 w 377"/>
                    <a:gd name="T49" fmla="*/ 14 h 151"/>
                    <a:gd name="T50" fmla="*/ 259 w 377"/>
                    <a:gd name="T51" fmla="*/ 24 h 151"/>
                    <a:gd name="T52" fmla="*/ 208 w 377"/>
                    <a:gd name="T53" fmla="*/ 19 h 151"/>
                    <a:gd name="T54" fmla="*/ 23 w 377"/>
                    <a:gd name="T55" fmla="*/ 34 h 151"/>
                    <a:gd name="T56" fmla="*/ 53 w 377"/>
                    <a:gd name="T57" fmla="*/ 25 h 151"/>
                    <a:gd name="T58" fmla="*/ 38 w 377"/>
                    <a:gd name="T59" fmla="*/ 12 h 151"/>
                    <a:gd name="T60" fmla="*/ 19 w 377"/>
                    <a:gd name="T61" fmla="*/ 0 h 151"/>
                    <a:gd name="T62" fmla="*/ 10 w 377"/>
                    <a:gd name="T63" fmla="*/ 14 h 151"/>
                    <a:gd name="T64" fmla="*/ 1 w 377"/>
                    <a:gd name="T65" fmla="*/ 30 h 151"/>
                    <a:gd name="T66" fmla="*/ 8 w 377"/>
                    <a:gd name="T67" fmla="*/ 46 h 151"/>
                    <a:gd name="T68" fmla="*/ 23 w 377"/>
                    <a:gd name="T69" fmla="*/ 34 h 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377" h="151">
                      <a:moveTo>
                        <a:pt x="208" y="19"/>
                      </a:moveTo>
                      <a:lnTo>
                        <a:pt x="173" y="2"/>
                      </a:lnTo>
                      <a:lnTo>
                        <a:pt x="141" y="3"/>
                      </a:lnTo>
                      <a:lnTo>
                        <a:pt x="119" y="10"/>
                      </a:lnTo>
                      <a:lnTo>
                        <a:pt x="98" y="25"/>
                      </a:lnTo>
                      <a:lnTo>
                        <a:pt x="62" y="21"/>
                      </a:lnTo>
                      <a:lnTo>
                        <a:pt x="55" y="40"/>
                      </a:lnTo>
                      <a:lnTo>
                        <a:pt x="26" y="40"/>
                      </a:lnTo>
                      <a:lnTo>
                        <a:pt x="6" y="63"/>
                      </a:lnTo>
                      <a:lnTo>
                        <a:pt x="20" y="74"/>
                      </a:lnTo>
                      <a:lnTo>
                        <a:pt x="13" y="93"/>
                      </a:lnTo>
                      <a:lnTo>
                        <a:pt x="29" y="106"/>
                      </a:lnTo>
                      <a:lnTo>
                        <a:pt x="42" y="130"/>
                      </a:lnTo>
                      <a:lnTo>
                        <a:pt x="64" y="129"/>
                      </a:lnTo>
                      <a:lnTo>
                        <a:pt x="84" y="142"/>
                      </a:lnTo>
                      <a:lnTo>
                        <a:pt x="98" y="140"/>
                      </a:lnTo>
                      <a:lnTo>
                        <a:pt x="101" y="129"/>
                      </a:lnTo>
                      <a:lnTo>
                        <a:pt x="122" y="130"/>
                      </a:lnTo>
                      <a:lnTo>
                        <a:pt x="139" y="143"/>
                      </a:lnTo>
                      <a:lnTo>
                        <a:pt x="169" y="141"/>
                      </a:lnTo>
                      <a:lnTo>
                        <a:pt x="181" y="127"/>
                      </a:lnTo>
                      <a:lnTo>
                        <a:pt x="198" y="133"/>
                      </a:lnTo>
                      <a:lnTo>
                        <a:pt x="210" y="130"/>
                      </a:lnTo>
                      <a:lnTo>
                        <a:pt x="203" y="140"/>
                      </a:lnTo>
                      <a:lnTo>
                        <a:pt x="212" y="151"/>
                      </a:lnTo>
                      <a:lnTo>
                        <a:pt x="216" y="145"/>
                      </a:lnTo>
                      <a:lnTo>
                        <a:pt x="221" y="140"/>
                      </a:lnTo>
                      <a:lnTo>
                        <a:pt x="221" y="127"/>
                      </a:lnTo>
                      <a:lnTo>
                        <a:pt x="228" y="131"/>
                      </a:lnTo>
                      <a:lnTo>
                        <a:pt x="248" y="125"/>
                      </a:lnTo>
                      <a:lnTo>
                        <a:pt x="259" y="129"/>
                      </a:lnTo>
                      <a:lnTo>
                        <a:pt x="275" y="129"/>
                      </a:lnTo>
                      <a:lnTo>
                        <a:pt x="297" y="120"/>
                      </a:lnTo>
                      <a:lnTo>
                        <a:pt x="307" y="120"/>
                      </a:lnTo>
                      <a:lnTo>
                        <a:pt x="329" y="116"/>
                      </a:lnTo>
                      <a:lnTo>
                        <a:pt x="337" y="113"/>
                      </a:lnTo>
                      <a:lnTo>
                        <a:pt x="360" y="116"/>
                      </a:lnTo>
                      <a:lnTo>
                        <a:pt x="369" y="122"/>
                      </a:lnTo>
                      <a:lnTo>
                        <a:pt x="377" y="118"/>
                      </a:lnTo>
                      <a:lnTo>
                        <a:pt x="377" y="118"/>
                      </a:lnTo>
                      <a:lnTo>
                        <a:pt x="363" y="98"/>
                      </a:lnTo>
                      <a:lnTo>
                        <a:pt x="366" y="91"/>
                      </a:lnTo>
                      <a:lnTo>
                        <a:pt x="355" y="64"/>
                      </a:lnTo>
                      <a:lnTo>
                        <a:pt x="367" y="56"/>
                      </a:lnTo>
                      <a:lnTo>
                        <a:pt x="358" y="50"/>
                      </a:lnTo>
                      <a:lnTo>
                        <a:pt x="343" y="44"/>
                      </a:lnTo>
                      <a:lnTo>
                        <a:pt x="343" y="32"/>
                      </a:lnTo>
                      <a:lnTo>
                        <a:pt x="338" y="25"/>
                      </a:lnTo>
                      <a:lnTo>
                        <a:pt x="316" y="14"/>
                      </a:lnTo>
                      <a:lnTo>
                        <a:pt x="297" y="14"/>
                      </a:lnTo>
                      <a:lnTo>
                        <a:pt x="276" y="27"/>
                      </a:lnTo>
                      <a:lnTo>
                        <a:pt x="259" y="24"/>
                      </a:lnTo>
                      <a:lnTo>
                        <a:pt x="238" y="28"/>
                      </a:lnTo>
                      <a:lnTo>
                        <a:pt x="208" y="19"/>
                      </a:lnTo>
                      <a:lnTo>
                        <a:pt x="208" y="19"/>
                      </a:lnTo>
                      <a:close/>
                      <a:moveTo>
                        <a:pt x="23" y="34"/>
                      </a:moveTo>
                      <a:lnTo>
                        <a:pt x="31" y="27"/>
                      </a:lnTo>
                      <a:lnTo>
                        <a:pt x="53" y="25"/>
                      </a:lnTo>
                      <a:lnTo>
                        <a:pt x="56" y="19"/>
                      </a:lnTo>
                      <a:lnTo>
                        <a:pt x="38" y="12"/>
                      </a:lnTo>
                      <a:lnTo>
                        <a:pt x="35" y="3"/>
                      </a:lnTo>
                      <a:lnTo>
                        <a:pt x="19" y="0"/>
                      </a:lnTo>
                      <a:lnTo>
                        <a:pt x="0" y="8"/>
                      </a:lnTo>
                      <a:lnTo>
                        <a:pt x="10" y="14"/>
                      </a:lnTo>
                      <a:lnTo>
                        <a:pt x="5" y="28"/>
                      </a:lnTo>
                      <a:lnTo>
                        <a:pt x="1" y="30"/>
                      </a:lnTo>
                      <a:lnTo>
                        <a:pt x="2" y="36"/>
                      </a:lnTo>
                      <a:lnTo>
                        <a:pt x="8" y="46"/>
                      </a:lnTo>
                      <a:lnTo>
                        <a:pt x="23" y="34"/>
                      </a:lnTo>
                      <a:lnTo>
                        <a:pt x="23" y="3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0" name="Taiwan" descr="{&quot;Key&quot;:&quot;taiwan&quot;,&quot;Name&quot;:&quot;Taiw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32346E6-7F3C-C192-FE32-5D76F9DAF8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07587" y="3529013"/>
                  <a:ext cx="47625" cy="125413"/>
                </a:xfrm>
                <a:custGeom>
                  <a:avLst/>
                  <a:gdLst>
                    <a:gd name="T0" fmla="*/ 25 w 30"/>
                    <a:gd name="T1" fmla="*/ 60 h 79"/>
                    <a:gd name="T2" fmla="*/ 30 w 30"/>
                    <a:gd name="T3" fmla="*/ 21 h 79"/>
                    <a:gd name="T4" fmla="*/ 30 w 30"/>
                    <a:gd name="T5" fmla="*/ 7 h 79"/>
                    <a:gd name="T6" fmla="*/ 19 w 30"/>
                    <a:gd name="T7" fmla="*/ 0 h 79"/>
                    <a:gd name="T8" fmla="*/ 7 w 30"/>
                    <a:gd name="T9" fmla="*/ 18 h 79"/>
                    <a:gd name="T10" fmla="*/ 0 w 30"/>
                    <a:gd name="T11" fmla="*/ 41 h 79"/>
                    <a:gd name="T12" fmla="*/ 5 w 30"/>
                    <a:gd name="T13" fmla="*/ 59 h 79"/>
                    <a:gd name="T14" fmla="*/ 20 w 30"/>
                    <a:gd name="T15" fmla="*/ 79 h 79"/>
                    <a:gd name="T16" fmla="*/ 25 w 30"/>
                    <a:gd name="T17" fmla="*/ 60 h 79"/>
                    <a:gd name="T18" fmla="*/ 25 w 30"/>
                    <a:gd name="T19" fmla="*/ 60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0" h="79">
                      <a:moveTo>
                        <a:pt x="25" y="60"/>
                      </a:moveTo>
                      <a:lnTo>
                        <a:pt x="30" y="21"/>
                      </a:lnTo>
                      <a:lnTo>
                        <a:pt x="30" y="7"/>
                      </a:lnTo>
                      <a:lnTo>
                        <a:pt x="19" y="0"/>
                      </a:lnTo>
                      <a:lnTo>
                        <a:pt x="7" y="18"/>
                      </a:lnTo>
                      <a:lnTo>
                        <a:pt x="0" y="41"/>
                      </a:lnTo>
                      <a:lnTo>
                        <a:pt x="5" y="59"/>
                      </a:lnTo>
                      <a:lnTo>
                        <a:pt x="20" y="79"/>
                      </a:lnTo>
                      <a:lnTo>
                        <a:pt x="25" y="60"/>
                      </a:lnTo>
                      <a:lnTo>
                        <a:pt x="25" y="6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1" name="Tanzania" descr="{&quot;Key&quot;:&quot;tanzania&quot;,&quot;Name&quot;:&quot;Tanzan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5FA2E427-5240-E924-27F5-40EAFF0827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85000" y="4521201"/>
                  <a:ext cx="354012" cy="404813"/>
                </a:xfrm>
                <a:custGeom>
                  <a:avLst/>
                  <a:gdLst>
                    <a:gd name="T0" fmla="*/ 18 w 223"/>
                    <a:gd name="T1" fmla="*/ 3 h 255"/>
                    <a:gd name="T2" fmla="*/ 26 w 223"/>
                    <a:gd name="T3" fmla="*/ 30 h 255"/>
                    <a:gd name="T4" fmla="*/ 20 w 223"/>
                    <a:gd name="T5" fmla="*/ 33 h 255"/>
                    <a:gd name="T6" fmla="*/ 26 w 223"/>
                    <a:gd name="T7" fmla="*/ 48 h 255"/>
                    <a:gd name="T8" fmla="*/ 20 w 223"/>
                    <a:gd name="T9" fmla="*/ 61 h 255"/>
                    <a:gd name="T10" fmla="*/ 4 w 223"/>
                    <a:gd name="T11" fmla="*/ 82 h 255"/>
                    <a:gd name="T12" fmla="*/ 0 w 223"/>
                    <a:gd name="T13" fmla="*/ 92 h 255"/>
                    <a:gd name="T14" fmla="*/ 4 w 223"/>
                    <a:gd name="T15" fmla="*/ 106 h 255"/>
                    <a:gd name="T16" fmla="*/ 3 w 223"/>
                    <a:gd name="T17" fmla="*/ 125 h 255"/>
                    <a:gd name="T18" fmla="*/ 21 w 223"/>
                    <a:gd name="T19" fmla="*/ 155 h 255"/>
                    <a:gd name="T20" fmla="*/ 31 w 223"/>
                    <a:gd name="T21" fmla="*/ 179 h 255"/>
                    <a:gd name="T22" fmla="*/ 41 w 223"/>
                    <a:gd name="T23" fmla="*/ 185 h 255"/>
                    <a:gd name="T24" fmla="*/ 65 w 223"/>
                    <a:gd name="T25" fmla="*/ 196 h 255"/>
                    <a:gd name="T26" fmla="*/ 89 w 223"/>
                    <a:gd name="T27" fmla="*/ 206 h 255"/>
                    <a:gd name="T28" fmla="*/ 91 w 223"/>
                    <a:gd name="T29" fmla="*/ 201 h 255"/>
                    <a:gd name="T30" fmla="*/ 102 w 223"/>
                    <a:gd name="T31" fmla="*/ 240 h 255"/>
                    <a:gd name="T32" fmla="*/ 110 w 223"/>
                    <a:gd name="T33" fmla="*/ 249 h 255"/>
                    <a:gd name="T34" fmla="*/ 142 w 223"/>
                    <a:gd name="T35" fmla="*/ 255 h 255"/>
                    <a:gd name="T36" fmla="*/ 162 w 223"/>
                    <a:gd name="T37" fmla="*/ 251 h 255"/>
                    <a:gd name="T38" fmla="*/ 182 w 223"/>
                    <a:gd name="T39" fmla="*/ 244 h 255"/>
                    <a:gd name="T40" fmla="*/ 223 w 223"/>
                    <a:gd name="T41" fmla="*/ 221 h 255"/>
                    <a:gd name="T42" fmla="*/ 215 w 223"/>
                    <a:gd name="T43" fmla="*/ 216 h 255"/>
                    <a:gd name="T44" fmla="*/ 200 w 223"/>
                    <a:gd name="T45" fmla="*/ 178 h 255"/>
                    <a:gd name="T46" fmla="*/ 200 w 223"/>
                    <a:gd name="T47" fmla="*/ 159 h 255"/>
                    <a:gd name="T48" fmla="*/ 206 w 223"/>
                    <a:gd name="T49" fmla="*/ 139 h 255"/>
                    <a:gd name="T50" fmla="*/ 192 w 223"/>
                    <a:gd name="T51" fmla="*/ 116 h 255"/>
                    <a:gd name="T52" fmla="*/ 172 w 223"/>
                    <a:gd name="T53" fmla="*/ 63 h 255"/>
                    <a:gd name="T54" fmla="*/ 96 w 223"/>
                    <a:gd name="T55" fmla="*/ 2 h 255"/>
                    <a:gd name="T56" fmla="*/ 85 w 223"/>
                    <a:gd name="T57" fmla="*/ 12 h 255"/>
                    <a:gd name="T58" fmla="*/ 86 w 223"/>
                    <a:gd name="T59" fmla="*/ 30 h 255"/>
                    <a:gd name="T60" fmla="*/ 71 w 223"/>
                    <a:gd name="T61" fmla="*/ 33 h 255"/>
                    <a:gd name="T62" fmla="*/ 50 w 223"/>
                    <a:gd name="T63" fmla="*/ 41 h 255"/>
                    <a:gd name="T64" fmla="*/ 48 w 223"/>
                    <a:gd name="T65" fmla="*/ 15 h 255"/>
                    <a:gd name="T66" fmla="*/ 49 w 223"/>
                    <a:gd name="T67" fmla="*/ 1 h 255"/>
                    <a:gd name="T68" fmla="*/ 26 w 223"/>
                    <a:gd name="T69" fmla="*/ 0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223" h="255">
                      <a:moveTo>
                        <a:pt x="26" y="0"/>
                      </a:moveTo>
                      <a:lnTo>
                        <a:pt x="18" y="3"/>
                      </a:lnTo>
                      <a:lnTo>
                        <a:pt x="27" y="16"/>
                      </a:lnTo>
                      <a:lnTo>
                        <a:pt x="26" y="30"/>
                      </a:lnTo>
                      <a:lnTo>
                        <a:pt x="20" y="33"/>
                      </a:lnTo>
                      <a:lnTo>
                        <a:pt x="20" y="33"/>
                      </a:lnTo>
                      <a:lnTo>
                        <a:pt x="21" y="43"/>
                      </a:lnTo>
                      <a:lnTo>
                        <a:pt x="26" y="48"/>
                      </a:lnTo>
                      <a:lnTo>
                        <a:pt x="26" y="56"/>
                      </a:lnTo>
                      <a:lnTo>
                        <a:pt x="20" y="61"/>
                      </a:lnTo>
                      <a:lnTo>
                        <a:pt x="12" y="73"/>
                      </a:lnTo>
                      <a:lnTo>
                        <a:pt x="4" y="82"/>
                      </a:lnTo>
                      <a:lnTo>
                        <a:pt x="1" y="82"/>
                      </a:lnTo>
                      <a:lnTo>
                        <a:pt x="0" y="92"/>
                      </a:lnTo>
                      <a:lnTo>
                        <a:pt x="5" y="96"/>
                      </a:lnTo>
                      <a:lnTo>
                        <a:pt x="4" y="106"/>
                      </a:lnTo>
                      <a:lnTo>
                        <a:pt x="8" y="115"/>
                      </a:lnTo>
                      <a:lnTo>
                        <a:pt x="3" y="125"/>
                      </a:lnTo>
                      <a:lnTo>
                        <a:pt x="20" y="141"/>
                      </a:lnTo>
                      <a:lnTo>
                        <a:pt x="21" y="155"/>
                      </a:lnTo>
                      <a:lnTo>
                        <a:pt x="31" y="179"/>
                      </a:lnTo>
                      <a:lnTo>
                        <a:pt x="31" y="179"/>
                      </a:lnTo>
                      <a:lnTo>
                        <a:pt x="32" y="180"/>
                      </a:lnTo>
                      <a:lnTo>
                        <a:pt x="41" y="185"/>
                      </a:lnTo>
                      <a:lnTo>
                        <a:pt x="54" y="188"/>
                      </a:lnTo>
                      <a:lnTo>
                        <a:pt x="65" y="196"/>
                      </a:lnTo>
                      <a:lnTo>
                        <a:pt x="85" y="199"/>
                      </a:lnTo>
                      <a:lnTo>
                        <a:pt x="89" y="206"/>
                      </a:lnTo>
                      <a:lnTo>
                        <a:pt x="89" y="206"/>
                      </a:lnTo>
                      <a:lnTo>
                        <a:pt x="91" y="201"/>
                      </a:lnTo>
                      <a:lnTo>
                        <a:pt x="101" y="214"/>
                      </a:lnTo>
                      <a:lnTo>
                        <a:pt x="102" y="240"/>
                      </a:lnTo>
                      <a:lnTo>
                        <a:pt x="110" y="248"/>
                      </a:lnTo>
                      <a:lnTo>
                        <a:pt x="110" y="249"/>
                      </a:lnTo>
                      <a:lnTo>
                        <a:pt x="117" y="248"/>
                      </a:lnTo>
                      <a:lnTo>
                        <a:pt x="142" y="255"/>
                      </a:lnTo>
                      <a:lnTo>
                        <a:pt x="147" y="252"/>
                      </a:lnTo>
                      <a:lnTo>
                        <a:pt x="162" y="251"/>
                      </a:lnTo>
                      <a:lnTo>
                        <a:pt x="169" y="244"/>
                      </a:lnTo>
                      <a:lnTo>
                        <a:pt x="182" y="244"/>
                      </a:lnTo>
                      <a:lnTo>
                        <a:pt x="205" y="235"/>
                      </a:lnTo>
                      <a:lnTo>
                        <a:pt x="223" y="221"/>
                      </a:lnTo>
                      <a:lnTo>
                        <a:pt x="223" y="221"/>
                      </a:lnTo>
                      <a:lnTo>
                        <a:pt x="215" y="216"/>
                      </a:lnTo>
                      <a:lnTo>
                        <a:pt x="207" y="192"/>
                      </a:lnTo>
                      <a:lnTo>
                        <a:pt x="200" y="178"/>
                      </a:lnTo>
                      <a:lnTo>
                        <a:pt x="201" y="166"/>
                      </a:lnTo>
                      <a:lnTo>
                        <a:pt x="200" y="159"/>
                      </a:lnTo>
                      <a:lnTo>
                        <a:pt x="207" y="144"/>
                      </a:lnTo>
                      <a:lnTo>
                        <a:pt x="206" y="139"/>
                      </a:lnTo>
                      <a:lnTo>
                        <a:pt x="193" y="130"/>
                      </a:lnTo>
                      <a:lnTo>
                        <a:pt x="192" y="116"/>
                      </a:lnTo>
                      <a:lnTo>
                        <a:pt x="202" y="87"/>
                      </a:lnTo>
                      <a:lnTo>
                        <a:pt x="172" y="63"/>
                      </a:lnTo>
                      <a:lnTo>
                        <a:pt x="171" y="50"/>
                      </a:lnTo>
                      <a:lnTo>
                        <a:pt x="96" y="2"/>
                      </a:lnTo>
                      <a:lnTo>
                        <a:pt x="96" y="2"/>
                      </a:lnTo>
                      <a:lnTo>
                        <a:pt x="85" y="12"/>
                      </a:lnTo>
                      <a:lnTo>
                        <a:pt x="78" y="22"/>
                      </a:lnTo>
                      <a:lnTo>
                        <a:pt x="86" y="30"/>
                      </a:lnTo>
                      <a:lnTo>
                        <a:pt x="74" y="37"/>
                      </a:lnTo>
                      <a:lnTo>
                        <a:pt x="71" y="33"/>
                      </a:lnTo>
                      <a:lnTo>
                        <a:pt x="59" y="35"/>
                      </a:lnTo>
                      <a:lnTo>
                        <a:pt x="50" y="41"/>
                      </a:lnTo>
                      <a:lnTo>
                        <a:pt x="44" y="31"/>
                      </a:lnTo>
                      <a:lnTo>
                        <a:pt x="48" y="15"/>
                      </a:lnTo>
                      <a:lnTo>
                        <a:pt x="49" y="1"/>
                      </a:lnTo>
                      <a:lnTo>
                        <a:pt x="49" y="1"/>
                      </a:lnTo>
                      <a:lnTo>
                        <a:pt x="49" y="1"/>
                      </a:lnTo>
                      <a:lnTo>
                        <a:pt x="26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2" name="Uganda" descr="{&quot;Key&quot;:&quot;uganda&quot;,&quot;Name&quot;:&quot;Ugand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951F167-FA7F-001D-1A1D-3995B9CE60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86587" y="4322763"/>
                  <a:ext cx="180975" cy="214313"/>
                </a:xfrm>
                <a:custGeom>
                  <a:avLst/>
                  <a:gdLst>
                    <a:gd name="T0" fmla="*/ 92 w 114"/>
                    <a:gd name="T1" fmla="*/ 0 h 135"/>
                    <a:gd name="T2" fmla="*/ 80 w 114"/>
                    <a:gd name="T3" fmla="*/ 11 h 135"/>
                    <a:gd name="T4" fmla="*/ 65 w 114"/>
                    <a:gd name="T5" fmla="*/ 11 h 135"/>
                    <a:gd name="T6" fmla="*/ 48 w 114"/>
                    <a:gd name="T7" fmla="*/ 16 h 135"/>
                    <a:gd name="T8" fmla="*/ 35 w 114"/>
                    <a:gd name="T9" fmla="*/ 11 h 135"/>
                    <a:gd name="T10" fmla="*/ 26 w 114"/>
                    <a:gd name="T11" fmla="*/ 17 h 135"/>
                    <a:gd name="T12" fmla="*/ 26 w 114"/>
                    <a:gd name="T13" fmla="*/ 17 h 135"/>
                    <a:gd name="T14" fmla="*/ 25 w 114"/>
                    <a:gd name="T15" fmla="*/ 45 h 135"/>
                    <a:gd name="T16" fmla="*/ 34 w 114"/>
                    <a:gd name="T17" fmla="*/ 48 h 135"/>
                    <a:gd name="T18" fmla="*/ 26 w 114"/>
                    <a:gd name="T19" fmla="*/ 57 h 135"/>
                    <a:gd name="T20" fmla="*/ 19 w 114"/>
                    <a:gd name="T21" fmla="*/ 63 h 135"/>
                    <a:gd name="T22" fmla="*/ 11 w 114"/>
                    <a:gd name="T23" fmla="*/ 76 h 135"/>
                    <a:gd name="T24" fmla="*/ 6 w 114"/>
                    <a:gd name="T25" fmla="*/ 87 h 135"/>
                    <a:gd name="T26" fmla="*/ 5 w 114"/>
                    <a:gd name="T27" fmla="*/ 106 h 135"/>
                    <a:gd name="T28" fmla="*/ 0 w 114"/>
                    <a:gd name="T29" fmla="*/ 115 h 135"/>
                    <a:gd name="T30" fmla="*/ 0 w 114"/>
                    <a:gd name="T31" fmla="*/ 133 h 135"/>
                    <a:gd name="T32" fmla="*/ 5 w 114"/>
                    <a:gd name="T33" fmla="*/ 135 h 135"/>
                    <a:gd name="T34" fmla="*/ 17 w 114"/>
                    <a:gd name="T35" fmla="*/ 128 h 135"/>
                    <a:gd name="T36" fmla="*/ 25 w 114"/>
                    <a:gd name="T37" fmla="*/ 125 h 135"/>
                    <a:gd name="T38" fmla="*/ 48 w 114"/>
                    <a:gd name="T39" fmla="*/ 126 h 135"/>
                    <a:gd name="T40" fmla="*/ 48 w 114"/>
                    <a:gd name="T41" fmla="*/ 126 h 135"/>
                    <a:gd name="T42" fmla="*/ 47 w 114"/>
                    <a:gd name="T43" fmla="*/ 116 h 135"/>
                    <a:gd name="T44" fmla="*/ 56 w 114"/>
                    <a:gd name="T45" fmla="*/ 102 h 135"/>
                    <a:gd name="T46" fmla="*/ 69 w 114"/>
                    <a:gd name="T47" fmla="*/ 98 h 135"/>
                    <a:gd name="T48" fmla="*/ 79 w 114"/>
                    <a:gd name="T49" fmla="*/ 93 h 135"/>
                    <a:gd name="T50" fmla="*/ 90 w 114"/>
                    <a:gd name="T51" fmla="*/ 98 h 135"/>
                    <a:gd name="T52" fmla="*/ 91 w 114"/>
                    <a:gd name="T53" fmla="*/ 99 h 135"/>
                    <a:gd name="T54" fmla="*/ 91 w 114"/>
                    <a:gd name="T55" fmla="*/ 98 h 135"/>
                    <a:gd name="T56" fmla="*/ 96 w 114"/>
                    <a:gd name="T57" fmla="*/ 89 h 135"/>
                    <a:gd name="T58" fmla="*/ 107 w 114"/>
                    <a:gd name="T59" fmla="*/ 73 h 135"/>
                    <a:gd name="T60" fmla="*/ 114 w 114"/>
                    <a:gd name="T61" fmla="*/ 56 h 135"/>
                    <a:gd name="T62" fmla="*/ 105 w 114"/>
                    <a:gd name="T63" fmla="*/ 28 h 135"/>
                    <a:gd name="T64" fmla="*/ 102 w 114"/>
                    <a:gd name="T65" fmla="*/ 16 h 135"/>
                    <a:gd name="T66" fmla="*/ 92 w 114"/>
                    <a:gd name="T67" fmla="*/ 0 h 135"/>
                    <a:gd name="T68" fmla="*/ 92 w 114"/>
                    <a:gd name="T69" fmla="*/ 0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14" h="135">
                      <a:moveTo>
                        <a:pt x="92" y="0"/>
                      </a:moveTo>
                      <a:lnTo>
                        <a:pt x="80" y="11"/>
                      </a:lnTo>
                      <a:lnTo>
                        <a:pt x="65" y="11"/>
                      </a:lnTo>
                      <a:lnTo>
                        <a:pt x="48" y="16"/>
                      </a:lnTo>
                      <a:lnTo>
                        <a:pt x="35" y="11"/>
                      </a:lnTo>
                      <a:lnTo>
                        <a:pt x="26" y="17"/>
                      </a:lnTo>
                      <a:lnTo>
                        <a:pt x="26" y="17"/>
                      </a:lnTo>
                      <a:lnTo>
                        <a:pt x="25" y="45"/>
                      </a:lnTo>
                      <a:lnTo>
                        <a:pt x="34" y="48"/>
                      </a:lnTo>
                      <a:lnTo>
                        <a:pt x="26" y="57"/>
                      </a:lnTo>
                      <a:lnTo>
                        <a:pt x="19" y="63"/>
                      </a:lnTo>
                      <a:lnTo>
                        <a:pt x="11" y="76"/>
                      </a:lnTo>
                      <a:lnTo>
                        <a:pt x="6" y="87"/>
                      </a:lnTo>
                      <a:lnTo>
                        <a:pt x="5" y="106"/>
                      </a:lnTo>
                      <a:lnTo>
                        <a:pt x="0" y="115"/>
                      </a:lnTo>
                      <a:lnTo>
                        <a:pt x="0" y="133"/>
                      </a:lnTo>
                      <a:lnTo>
                        <a:pt x="5" y="135"/>
                      </a:lnTo>
                      <a:lnTo>
                        <a:pt x="17" y="128"/>
                      </a:lnTo>
                      <a:lnTo>
                        <a:pt x="25" y="125"/>
                      </a:lnTo>
                      <a:lnTo>
                        <a:pt x="48" y="126"/>
                      </a:lnTo>
                      <a:lnTo>
                        <a:pt x="48" y="126"/>
                      </a:lnTo>
                      <a:lnTo>
                        <a:pt x="47" y="116"/>
                      </a:lnTo>
                      <a:lnTo>
                        <a:pt x="56" y="102"/>
                      </a:lnTo>
                      <a:lnTo>
                        <a:pt x="69" y="98"/>
                      </a:lnTo>
                      <a:lnTo>
                        <a:pt x="79" y="93"/>
                      </a:lnTo>
                      <a:lnTo>
                        <a:pt x="90" y="98"/>
                      </a:lnTo>
                      <a:lnTo>
                        <a:pt x="91" y="99"/>
                      </a:lnTo>
                      <a:lnTo>
                        <a:pt x="91" y="98"/>
                      </a:lnTo>
                      <a:lnTo>
                        <a:pt x="96" y="89"/>
                      </a:lnTo>
                      <a:lnTo>
                        <a:pt x="107" y="73"/>
                      </a:lnTo>
                      <a:lnTo>
                        <a:pt x="114" y="56"/>
                      </a:lnTo>
                      <a:lnTo>
                        <a:pt x="105" y="28"/>
                      </a:lnTo>
                      <a:lnTo>
                        <a:pt x="102" y="16"/>
                      </a:lnTo>
                      <a:lnTo>
                        <a:pt x="92" y="0"/>
                      </a:lnTo>
                      <a:lnTo>
                        <a:pt x="92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3" name="Ukraine" descr="{&quot;Key&quot;:&quot;ukraine&quot;,&quot;Name&quot;:&quot;Ukrain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42AA7357-A6C7-CD38-6BBD-BEBD45898D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6862" y="2519363"/>
                  <a:ext cx="520700" cy="292100"/>
                </a:xfrm>
                <a:custGeom>
                  <a:avLst/>
                  <a:gdLst>
                    <a:gd name="T0" fmla="*/ 180 w 328"/>
                    <a:gd name="T1" fmla="*/ 2 h 184"/>
                    <a:gd name="T2" fmla="*/ 170 w 328"/>
                    <a:gd name="T3" fmla="*/ 6 h 184"/>
                    <a:gd name="T4" fmla="*/ 164 w 328"/>
                    <a:gd name="T5" fmla="*/ 6 h 184"/>
                    <a:gd name="T6" fmla="*/ 143 w 328"/>
                    <a:gd name="T7" fmla="*/ 11 h 184"/>
                    <a:gd name="T8" fmla="*/ 137 w 328"/>
                    <a:gd name="T9" fmla="*/ 21 h 184"/>
                    <a:gd name="T10" fmla="*/ 115 w 328"/>
                    <a:gd name="T11" fmla="*/ 17 h 184"/>
                    <a:gd name="T12" fmla="*/ 102 w 328"/>
                    <a:gd name="T13" fmla="*/ 17 h 184"/>
                    <a:gd name="T14" fmla="*/ 67 w 328"/>
                    <a:gd name="T15" fmla="*/ 11 h 184"/>
                    <a:gd name="T16" fmla="*/ 34 w 328"/>
                    <a:gd name="T17" fmla="*/ 10 h 184"/>
                    <a:gd name="T18" fmla="*/ 17 w 328"/>
                    <a:gd name="T19" fmla="*/ 17 h 184"/>
                    <a:gd name="T20" fmla="*/ 28 w 328"/>
                    <a:gd name="T21" fmla="*/ 44 h 184"/>
                    <a:gd name="T22" fmla="*/ 5 w 328"/>
                    <a:gd name="T23" fmla="*/ 66 h 184"/>
                    <a:gd name="T24" fmla="*/ 7 w 328"/>
                    <a:gd name="T25" fmla="*/ 75 h 184"/>
                    <a:gd name="T26" fmla="*/ 0 w 328"/>
                    <a:gd name="T27" fmla="*/ 90 h 184"/>
                    <a:gd name="T28" fmla="*/ 13 w 328"/>
                    <a:gd name="T29" fmla="*/ 103 h 184"/>
                    <a:gd name="T30" fmla="*/ 32 w 328"/>
                    <a:gd name="T31" fmla="*/ 100 h 184"/>
                    <a:gd name="T32" fmla="*/ 53 w 328"/>
                    <a:gd name="T33" fmla="*/ 106 h 184"/>
                    <a:gd name="T34" fmla="*/ 72 w 328"/>
                    <a:gd name="T35" fmla="*/ 100 h 184"/>
                    <a:gd name="T36" fmla="*/ 84 w 328"/>
                    <a:gd name="T37" fmla="*/ 94 h 184"/>
                    <a:gd name="T38" fmla="*/ 100 w 328"/>
                    <a:gd name="T39" fmla="*/ 89 h 184"/>
                    <a:gd name="T40" fmla="*/ 122 w 328"/>
                    <a:gd name="T41" fmla="*/ 97 h 184"/>
                    <a:gd name="T42" fmla="*/ 131 w 328"/>
                    <a:gd name="T43" fmla="*/ 111 h 184"/>
                    <a:gd name="T44" fmla="*/ 142 w 328"/>
                    <a:gd name="T45" fmla="*/ 125 h 184"/>
                    <a:gd name="T46" fmla="*/ 149 w 328"/>
                    <a:gd name="T47" fmla="*/ 135 h 184"/>
                    <a:gd name="T48" fmla="*/ 149 w 328"/>
                    <a:gd name="T49" fmla="*/ 138 h 184"/>
                    <a:gd name="T50" fmla="*/ 135 w 328"/>
                    <a:gd name="T51" fmla="*/ 135 h 184"/>
                    <a:gd name="T52" fmla="*/ 133 w 328"/>
                    <a:gd name="T53" fmla="*/ 140 h 184"/>
                    <a:gd name="T54" fmla="*/ 127 w 328"/>
                    <a:gd name="T55" fmla="*/ 155 h 184"/>
                    <a:gd name="T56" fmla="*/ 132 w 328"/>
                    <a:gd name="T57" fmla="*/ 163 h 184"/>
                    <a:gd name="T58" fmla="*/ 149 w 328"/>
                    <a:gd name="T59" fmla="*/ 163 h 184"/>
                    <a:gd name="T60" fmla="*/ 166 w 328"/>
                    <a:gd name="T61" fmla="*/ 133 h 184"/>
                    <a:gd name="T62" fmla="*/ 185 w 328"/>
                    <a:gd name="T63" fmla="*/ 138 h 184"/>
                    <a:gd name="T64" fmla="*/ 222 w 328"/>
                    <a:gd name="T65" fmla="*/ 150 h 184"/>
                    <a:gd name="T66" fmla="*/ 202 w 328"/>
                    <a:gd name="T67" fmla="*/ 162 h 184"/>
                    <a:gd name="T68" fmla="*/ 222 w 328"/>
                    <a:gd name="T69" fmla="*/ 179 h 184"/>
                    <a:gd name="T70" fmla="*/ 256 w 328"/>
                    <a:gd name="T71" fmla="*/ 171 h 184"/>
                    <a:gd name="T72" fmla="*/ 279 w 328"/>
                    <a:gd name="T73" fmla="*/ 159 h 184"/>
                    <a:gd name="T74" fmla="*/ 250 w 328"/>
                    <a:gd name="T75" fmla="*/ 154 h 184"/>
                    <a:gd name="T76" fmla="*/ 260 w 328"/>
                    <a:gd name="T77" fmla="*/ 131 h 184"/>
                    <a:gd name="T78" fmla="*/ 289 w 328"/>
                    <a:gd name="T79" fmla="*/ 122 h 184"/>
                    <a:gd name="T80" fmla="*/ 302 w 328"/>
                    <a:gd name="T81" fmla="*/ 110 h 184"/>
                    <a:gd name="T82" fmla="*/ 327 w 328"/>
                    <a:gd name="T83" fmla="*/ 102 h 184"/>
                    <a:gd name="T84" fmla="*/ 322 w 328"/>
                    <a:gd name="T85" fmla="*/ 81 h 184"/>
                    <a:gd name="T86" fmla="*/ 325 w 328"/>
                    <a:gd name="T87" fmla="*/ 63 h 184"/>
                    <a:gd name="T88" fmla="*/ 286 w 328"/>
                    <a:gd name="T89" fmla="*/ 55 h 184"/>
                    <a:gd name="T90" fmla="*/ 259 w 328"/>
                    <a:gd name="T91" fmla="*/ 49 h 184"/>
                    <a:gd name="T92" fmla="*/ 234 w 328"/>
                    <a:gd name="T93" fmla="*/ 36 h 184"/>
                    <a:gd name="T94" fmla="*/ 211 w 328"/>
                    <a:gd name="T95" fmla="*/ 24 h 184"/>
                    <a:gd name="T96" fmla="*/ 212 w 328"/>
                    <a:gd name="T97" fmla="*/ 13 h 184"/>
                    <a:gd name="T98" fmla="*/ 198 w 328"/>
                    <a:gd name="T99" fmla="*/ 0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28" h="184">
                      <a:moveTo>
                        <a:pt x="198" y="0"/>
                      </a:moveTo>
                      <a:lnTo>
                        <a:pt x="180" y="2"/>
                      </a:lnTo>
                      <a:lnTo>
                        <a:pt x="174" y="1"/>
                      </a:lnTo>
                      <a:lnTo>
                        <a:pt x="170" y="6"/>
                      </a:lnTo>
                      <a:lnTo>
                        <a:pt x="164" y="6"/>
                      </a:lnTo>
                      <a:lnTo>
                        <a:pt x="164" y="6"/>
                      </a:lnTo>
                      <a:lnTo>
                        <a:pt x="148" y="7"/>
                      </a:lnTo>
                      <a:lnTo>
                        <a:pt x="143" y="11"/>
                      </a:lnTo>
                      <a:lnTo>
                        <a:pt x="144" y="24"/>
                      </a:lnTo>
                      <a:lnTo>
                        <a:pt x="137" y="21"/>
                      </a:lnTo>
                      <a:lnTo>
                        <a:pt x="121" y="23"/>
                      </a:lnTo>
                      <a:lnTo>
                        <a:pt x="115" y="17"/>
                      </a:lnTo>
                      <a:lnTo>
                        <a:pt x="110" y="21"/>
                      </a:lnTo>
                      <a:lnTo>
                        <a:pt x="102" y="17"/>
                      </a:lnTo>
                      <a:lnTo>
                        <a:pt x="87" y="17"/>
                      </a:lnTo>
                      <a:lnTo>
                        <a:pt x="67" y="11"/>
                      </a:lnTo>
                      <a:lnTo>
                        <a:pt x="48" y="10"/>
                      </a:lnTo>
                      <a:lnTo>
                        <a:pt x="34" y="10"/>
                      </a:lnTo>
                      <a:lnTo>
                        <a:pt x="26" y="16"/>
                      </a:lnTo>
                      <a:lnTo>
                        <a:pt x="17" y="17"/>
                      </a:lnTo>
                      <a:lnTo>
                        <a:pt x="29" y="38"/>
                      </a:lnTo>
                      <a:lnTo>
                        <a:pt x="28" y="44"/>
                      </a:lnTo>
                      <a:lnTo>
                        <a:pt x="19" y="47"/>
                      </a:lnTo>
                      <a:lnTo>
                        <a:pt x="5" y="66"/>
                      </a:lnTo>
                      <a:lnTo>
                        <a:pt x="11" y="76"/>
                      </a:lnTo>
                      <a:lnTo>
                        <a:pt x="7" y="75"/>
                      </a:lnTo>
                      <a:lnTo>
                        <a:pt x="2" y="80"/>
                      </a:lnTo>
                      <a:lnTo>
                        <a:pt x="0" y="90"/>
                      </a:lnTo>
                      <a:lnTo>
                        <a:pt x="11" y="96"/>
                      </a:lnTo>
                      <a:lnTo>
                        <a:pt x="13" y="103"/>
                      </a:lnTo>
                      <a:lnTo>
                        <a:pt x="20" y="97"/>
                      </a:lnTo>
                      <a:lnTo>
                        <a:pt x="32" y="100"/>
                      </a:lnTo>
                      <a:lnTo>
                        <a:pt x="44" y="100"/>
                      </a:lnTo>
                      <a:lnTo>
                        <a:pt x="53" y="106"/>
                      </a:lnTo>
                      <a:lnTo>
                        <a:pt x="59" y="103"/>
                      </a:lnTo>
                      <a:lnTo>
                        <a:pt x="72" y="100"/>
                      </a:lnTo>
                      <a:lnTo>
                        <a:pt x="76" y="94"/>
                      </a:lnTo>
                      <a:lnTo>
                        <a:pt x="84" y="94"/>
                      </a:lnTo>
                      <a:lnTo>
                        <a:pt x="88" y="92"/>
                      </a:lnTo>
                      <a:lnTo>
                        <a:pt x="100" y="89"/>
                      </a:lnTo>
                      <a:lnTo>
                        <a:pt x="114" y="96"/>
                      </a:lnTo>
                      <a:lnTo>
                        <a:pt x="122" y="97"/>
                      </a:lnTo>
                      <a:lnTo>
                        <a:pt x="131" y="103"/>
                      </a:lnTo>
                      <a:lnTo>
                        <a:pt x="131" y="111"/>
                      </a:lnTo>
                      <a:lnTo>
                        <a:pt x="139" y="115"/>
                      </a:lnTo>
                      <a:lnTo>
                        <a:pt x="142" y="125"/>
                      </a:lnTo>
                      <a:lnTo>
                        <a:pt x="150" y="131"/>
                      </a:lnTo>
                      <a:lnTo>
                        <a:pt x="149" y="135"/>
                      </a:lnTo>
                      <a:lnTo>
                        <a:pt x="153" y="136"/>
                      </a:lnTo>
                      <a:lnTo>
                        <a:pt x="149" y="138"/>
                      </a:lnTo>
                      <a:lnTo>
                        <a:pt x="138" y="137"/>
                      </a:lnTo>
                      <a:lnTo>
                        <a:pt x="135" y="135"/>
                      </a:lnTo>
                      <a:lnTo>
                        <a:pt x="131" y="136"/>
                      </a:lnTo>
                      <a:lnTo>
                        <a:pt x="133" y="140"/>
                      </a:lnTo>
                      <a:lnTo>
                        <a:pt x="129" y="148"/>
                      </a:lnTo>
                      <a:lnTo>
                        <a:pt x="127" y="155"/>
                      </a:lnTo>
                      <a:lnTo>
                        <a:pt x="123" y="158"/>
                      </a:lnTo>
                      <a:lnTo>
                        <a:pt x="132" y="163"/>
                      </a:lnTo>
                      <a:lnTo>
                        <a:pt x="140" y="159"/>
                      </a:lnTo>
                      <a:lnTo>
                        <a:pt x="149" y="163"/>
                      </a:lnTo>
                      <a:lnTo>
                        <a:pt x="161" y="146"/>
                      </a:lnTo>
                      <a:lnTo>
                        <a:pt x="166" y="133"/>
                      </a:lnTo>
                      <a:lnTo>
                        <a:pt x="183" y="130"/>
                      </a:lnTo>
                      <a:lnTo>
                        <a:pt x="185" y="138"/>
                      </a:lnTo>
                      <a:lnTo>
                        <a:pt x="215" y="144"/>
                      </a:lnTo>
                      <a:lnTo>
                        <a:pt x="222" y="150"/>
                      </a:lnTo>
                      <a:lnTo>
                        <a:pt x="205" y="157"/>
                      </a:lnTo>
                      <a:lnTo>
                        <a:pt x="202" y="162"/>
                      </a:lnTo>
                      <a:lnTo>
                        <a:pt x="224" y="168"/>
                      </a:lnTo>
                      <a:lnTo>
                        <a:pt x="222" y="179"/>
                      </a:lnTo>
                      <a:lnTo>
                        <a:pt x="233" y="184"/>
                      </a:lnTo>
                      <a:lnTo>
                        <a:pt x="256" y="171"/>
                      </a:lnTo>
                      <a:lnTo>
                        <a:pt x="276" y="166"/>
                      </a:lnTo>
                      <a:lnTo>
                        <a:pt x="279" y="159"/>
                      </a:lnTo>
                      <a:lnTo>
                        <a:pt x="259" y="160"/>
                      </a:lnTo>
                      <a:lnTo>
                        <a:pt x="250" y="154"/>
                      </a:lnTo>
                      <a:lnTo>
                        <a:pt x="246" y="140"/>
                      </a:lnTo>
                      <a:lnTo>
                        <a:pt x="260" y="131"/>
                      </a:lnTo>
                      <a:lnTo>
                        <a:pt x="278" y="130"/>
                      </a:lnTo>
                      <a:lnTo>
                        <a:pt x="289" y="122"/>
                      </a:lnTo>
                      <a:lnTo>
                        <a:pt x="303" y="121"/>
                      </a:lnTo>
                      <a:lnTo>
                        <a:pt x="302" y="110"/>
                      </a:lnTo>
                      <a:lnTo>
                        <a:pt x="310" y="104"/>
                      </a:lnTo>
                      <a:lnTo>
                        <a:pt x="327" y="102"/>
                      </a:lnTo>
                      <a:lnTo>
                        <a:pt x="328" y="94"/>
                      </a:lnTo>
                      <a:lnTo>
                        <a:pt x="322" y="81"/>
                      </a:lnTo>
                      <a:lnTo>
                        <a:pt x="326" y="69"/>
                      </a:lnTo>
                      <a:lnTo>
                        <a:pt x="325" y="63"/>
                      </a:lnTo>
                      <a:lnTo>
                        <a:pt x="296" y="55"/>
                      </a:lnTo>
                      <a:lnTo>
                        <a:pt x="286" y="55"/>
                      </a:lnTo>
                      <a:lnTo>
                        <a:pt x="272" y="45"/>
                      </a:lnTo>
                      <a:lnTo>
                        <a:pt x="259" y="49"/>
                      </a:lnTo>
                      <a:lnTo>
                        <a:pt x="235" y="40"/>
                      </a:lnTo>
                      <a:lnTo>
                        <a:pt x="234" y="36"/>
                      </a:lnTo>
                      <a:lnTo>
                        <a:pt x="226" y="25"/>
                      </a:lnTo>
                      <a:lnTo>
                        <a:pt x="211" y="24"/>
                      </a:lnTo>
                      <a:lnTo>
                        <a:pt x="209" y="18"/>
                      </a:lnTo>
                      <a:lnTo>
                        <a:pt x="212" y="13"/>
                      </a:lnTo>
                      <a:lnTo>
                        <a:pt x="198" y="0"/>
                      </a:lnTo>
                      <a:lnTo>
                        <a:pt x="198" y="0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4" name="Uruguay" descr="{&quot;Key&quot;:&quot;uruguay&quot;,&quot;Name&quot;:&quot;Uruguay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F03E243D-D496-9DD3-96A0-9E5E268FB0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54487" y="5618163"/>
                  <a:ext cx="161925" cy="182563"/>
                </a:xfrm>
                <a:custGeom>
                  <a:avLst/>
                  <a:gdLst>
                    <a:gd name="T0" fmla="*/ 102 w 102"/>
                    <a:gd name="T1" fmla="*/ 87 h 115"/>
                    <a:gd name="T2" fmla="*/ 94 w 102"/>
                    <a:gd name="T3" fmla="*/ 73 h 115"/>
                    <a:gd name="T4" fmla="*/ 101 w 102"/>
                    <a:gd name="T5" fmla="*/ 62 h 115"/>
                    <a:gd name="T6" fmla="*/ 87 w 102"/>
                    <a:gd name="T7" fmla="*/ 46 h 115"/>
                    <a:gd name="T8" fmla="*/ 69 w 102"/>
                    <a:gd name="T9" fmla="*/ 33 h 115"/>
                    <a:gd name="T10" fmla="*/ 46 w 102"/>
                    <a:gd name="T11" fmla="*/ 18 h 115"/>
                    <a:gd name="T12" fmla="*/ 38 w 102"/>
                    <a:gd name="T13" fmla="*/ 18 h 115"/>
                    <a:gd name="T14" fmla="*/ 16 w 102"/>
                    <a:gd name="T15" fmla="*/ 0 h 115"/>
                    <a:gd name="T16" fmla="*/ 3 w 102"/>
                    <a:gd name="T17" fmla="*/ 3 h 115"/>
                    <a:gd name="T18" fmla="*/ 1 w 102"/>
                    <a:gd name="T19" fmla="*/ 22 h 115"/>
                    <a:gd name="T20" fmla="*/ 0 w 102"/>
                    <a:gd name="T21" fmla="*/ 46 h 115"/>
                    <a:gd name="T22" fmla="*/ 4 w 102"/>
                    <a:gd name="T23" fmla="*/ 70 h 115"/>
                    <a:gd name="T24" fmla="*/ 1 w 102"/>
                    <a:gd name="T25" fmla="*/ 75 h 115"/>
                    <a:gd name="T26" fmla="*/ 2 w 102"/>
                    <a:gd name="T27" fmla="*/ 91 h 115"/>
                    <a:gd name="T28" fmla="*/ 17 w 102"/>
                    <a:gd name="T29" fmla="*/ 104 h 115"/>
                    <a:gd name="T30" fmla="*/ 30 w 102"/>
                    <a:gd name="T31" fmla="*/ 103 h 115"/>
                    <a:gd name="T32" fmla="*/ 51 w 102"/>
                    <a:gd name="T33" fmla="*/ 113 h 115"/>
                    <a:gd name="T34" fmla="*/ 61 w 102"/>
                    <a:gd name="T35" fmla="*/ 111 h 115"/>
                    <a:gd name="T36" fmla="*/ 76 w 102"/>
                    <a:gd name="T37" fmla="*/ 115 h 115"/>
                    <a:gd name="T38" fmla="*/ 96 w 102"/>
                    <a:gd name="T39" fmla="*/ 102 h 115"/>
                    <a:gd name="T40" fmla="*/ 102 w 102"/>
                    <a:gd name="T41" fmla="*/ 87 h 115"/>
                    <a:gd name="T42" fmla="*/ 102 w 102"/>
                    <a:gd name="T43" fmla="*/ 87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2" h="115">
                      <a:moveTo>
                        <a:pt x="102" y="87"/>
                      </a:moveTo>
                      <a:lnTo>
                        <a:pt x="94" y="73"/>
                      </a:lnTo>
                      <a:lnTo>
                        <a:pt x="101" y="62"/>
                      </a:lnTo>
                      <a:lnTo>
                        <a:pt x="87" y="46"/>
                      </a:lnTo>
                      <a:lnTo>
                        <a:pt x="69" y="33"/>
                      </a:lnTo>
                      <a:lnTo>
                        <a:pt x="46" y="18"/>
                      </a:lnTo>
                      <a:lnTo>
                        <a:pt x="38" y="18"/>
                      </a:lnTo>
                      <a:lnTo>
                        <a:pt x="16" y="0"/>
                      </a:lnTo>
                      <a:lnTo>
                        <a:pt x="3" y="3"/>
                      </a:lnTo>
                      <a:lnTo>
                        <a:pt x="1" y="22"/>
                      </a:lnTo>
                      <a:lnTo>
                        <a:pt x="0" y="46"/>
                      </a:lnTo>
                      <a:lnTo>
                        <a:pt x="4" y="70"/>
                      </a:lnTo>
                      <a:lnTo>
                        <a:pt x="1" y="75"/>
                      </a:lnTo>
                      <a:lnTo>
                        <a:pt x="2" y="91"/>
                      </a:lnTo>
                      <a:lnTo>
                        <a:pt x="17" y="104"/>
                      </a:lnTo>
                      <a:lnTo>
                        <a:pt x="30" y="103"/>
                      </a:lnTo>
                      <a:lnTo>
                        <a:pt x="51" y="113"/>
                      </a:lnTo>
                      <a:lnTo>
                        <a:pt x="61" y="111"/>
                      </a:lnTo>
                      <a:lnTo>
                        <a:pt x="76" y="115"/>
                      </a:lnTo>
                      <a:lnTo>
                        <a:pt x="96" y="102"/>
                      </a:lnTo>
                      <a:lnTo>
                        <a:pt x="102" y="87"/>
                      </a:lnTo>
                      <a:lnTo>
                        <a:pt x="102" y="8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5" name="United States of America" descr="{&quot;Key&quot;:&quot;united states of america&quot;,&quot;Name&quot;:&quot;United States of Americ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BA64177-2D32-BDF7-D68E-F78A9F646DC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90575" y="1874838"/>
                  <a:ext cx="3211512" cy="1893888"/>
                </a:xfrm>
                <a:custGeom>
                  <a:avLst/>
                  <a:gdLst>
                    <a:gd name="T0" fmla="*/ 72 w 2023"/>
                    <a:gd name="T1" fmla="*/ 1162 h 1193"/>
                    <a:gd name="T2" fmla="*/ 67 w 2023"/>
                    <a:gd name="T3" fmla="*/ 1193 h 1193"/>
                    <a:gd name="T4" fmla="*/ 57 w 2023"/>
                    <a:gd name="T5" fmla="*/ 1148 h 1193"/>
                    <a:gd name="T6" fmla="*/ 56 w 2023"/>
                    <a:gd name="T7" fmla="*/ 1142 h 1193"/>
                    <a:gd name="T8" fmla="*/ 36 w 2023"/>
                    <a:gd name="T9" fmla="*/ 1137 h 1193"/>
                    <a:gd name="T10" fmla="*/ 0 w 2023"/>
                    <a:gd name="T11" fmla="*/ 1119 h 1193"/>
                    <a:gd name="T12" fmla="*/ 1374 w 2023"/>
                    <a:gd name="T13" fmla="*/ 483 h 1193"/>
                    <a:gd name="T14" fmla="*/ 1023 w 2023"/>
                    <a:gd name="T15" fmla="*/ 501 h 1193"/>
                    <a:gd name="T16" fmla="*/ 959 w 2023"/>
                    <a:gd name="T17" fmla="*/ 563 h 1193"/>
                    <a:gd name="T18" fmla="*/ 876 w 2023"/>
                    <a:gd name="T19" fmla="*/ 716 h 1193"/>
                    <a:gd name="T20" fmla="*/ 913 w 2023"/>
                    <a:gd name="T21" fmla="*/ 827 h 1193"/>
                    <a:gd name="T22" fmla="*/ 992 w 2023"/>
                    <a:gd name="T23" fmla="*/ 866 h 1193"/>
                    <a:gd name="T24" fmla="*/ 1154 w 2023"/>
                    <a:gd name="T25" fmla="*/ 897 h 1193"/>
                    <a:gd name="T26" fmla="*/ 1232 w 2023"/>
                    <a:gd name="T27" fmla="*/ 936 h 1193"/>
                    <a:gd name="T28" fmla="*/ 1295 w 2023"/>
                    <a:gd name="T29" fmla="*/ 1029 h 1193"/>
                    <a:gd name="T30" fmla="*/ 1371 w 2023"/>
                    <a:gd name="T31" fmla="*/ 942 h 1193"/>
                    <a:gd name="T32" fmla="*/ 1476 w 2023"/>
                    <a:gd name="T33" fmla="*/ 950 h 1193"/>
                    <a:gd name="T34" fmla="*/ 1543 w 2023"/>
                    <a:gd name="T35" fmla="*/ 921 h 1193"/>
                    <a:gd name="T36" fmla="*/ 1602 w 2023"/>
                    <a:gd name="T37" fmla="*/ 980 h 1193"/>
                    <a:gd name="T38" fmla="*/ 1649 w 2023"/>
                    <a:gd name="T39" fmla="*/ 1030 h 1193"/>
                    <a:gd name="T40" fmla="*/ 1651 w 2023"/>
                    <a:gd name="T41" fmla="*/ 896 h 1193"/>
                    <a:gd name="T42" fmla="*/ 1770 w 2023"/>
                    <a:gd name="T43" fmla="*/ 816 h 1193"/>
                    <a:gd name="T44" fmla="*/ 1792 w 2023"/>
                    <a:gd name="T45" fmla="*/ 722 h 1193"/>
                    <a:gd name="T46" fmla="*/ 1821 w 2023"/>
                    <a:gd name="T47" fmla="*/ 720 h 1193"/>
                    <a:gd name="T48" fmla="*/ 1849 w 2023"/>
                    <a:gd name="T49" fmla="*/ 680 h 1193"/>
                    <a:gd name="T50" fmla="*/ 1893 w 2023"/>
                    <a:gd name="T51" fmla="*/ 661 h 1193"/>
                    <a:gd name="T52" fmla="*/ 1931 w 2023"/>
                    <a:gd name="T53" fmla="*/ 649 h 1193"/>
                    <a:gd name="T54" fmla="*/ 2020 w 2023"/>
                    <a:gd name="T55" fmla="*/ 572 h 1193"/>
                    <a:gd name="T56" fmla="*/ 1957 w 2023"/>
                    <a:gd name="T57" fmla="*/ 565 h 1193"/>
                    <a:gd name="T58" fmla="*/ 1840 w 2023"/>
                    <a:gd name="T59" fmla="*/ 599 h 1193"/>
                    <a:gd name="T60" fmla="*/ 1779 w 2023"/>
                    <a:gd name="T61" fmla="*/ 625 h 1193"/>
                    <a:gd name="T62" fmla="*/ 1692 w 2023"/>
                    <a:gd name="T63" fmla="*/ 642 h 1193"/>
                    <a:gd name="T64" fmla="*/ 1712 w 2023"/>
                    <a:gd name="T65" fmla="*/ 597 h 1193"/>
                    <a:gd name="T66" fmla="*/ 1692 w 2023"/>
                    <a:gd name="T67" fmla="*/ 557 h 1193"/>
                    <a:gd name="T68" fmla="*/ 1642 w 2023"/>
                    <a:gd name="T69" fmla="*/ 606 h 1193"/>
                    <a:gd name="T70" fmla="*/ 1604 w 2023"/>
                    <a:gd name="T71" fmla="*/ 639 h 1193"/>
                    <a:gd name="T72" fmla="*/ 1626 w 2023"/>
                    <a:gd name="T73" fmla="*/ 585 h 1193"/>
                    <a:gd name="T74" fmla="*/ 1715 w 2023"/>
                    <a:gd name="T75" fmla="*/ 552 h 1193"/>
                    <a:gd name="T76" fmla="*/ 1679 w 2023"/>
                    <a:gd name="T77" fmla="*/ 537 h 1193"/>
                    <a:gd name="T78" fmla="*/ 1590 w 2023"/>
                    <a:gd name="T79" fmla="*/ 531 h 1193"/>
                    <a:gd name="T80" fmla="*/ 1608 w 2023"/>
                    <a:gd name="T81" fmla="*/ 500 h 1193"/>
                    <a:gd name="T82" fmla="*/ 649 w 2023"/>
                    <a:gd name="T83" fmla="*/ 299 h 1193"/>
                    <a:gd name="T84" fmla="*/ 649 w 2023"/>
                    <a:gd name="T85" fmla="*/ 299 h 1193"/>
                    <a:gd name="T86" fmla="*/ 505 w 2023"/>
                    <a:gd name="T87" fmla="*/ 237 h 1193"/>
                    <a:gd name="T88" fmla="*/ 545 w 2023"/>
                    <a:gd name="T89" fmla="*/ 164 h 1193"/>
                    <a:gd name="T90" fmla="*/ 921 w 2023"/>
                    <a:gd name="T91" fmla="*/ 10 h 1193"/>
                    <a:gd name="T92" fmla="*/ 719 w 2023"/>
                    <a:gd name="T93" fmla="*/ 60 h 1193"/>
                    <a:gd name="T94" fmla="*/ 704 w 2023"/>
                    <a:gd name="T95" fmla="*/ 96 h 1193"/>
                    <a:gd name="T96" fmla="*/ 680 w 2023"/>
                    <a:gd name="T97" fmla="*/ 137 h 1193"/>
                    <a:gd name="T98" fmla="*/ 630 w 2023"/>
                    <a:gd name="T99" fmla="*/ 169 h 1193"/>
                    <a:gd name="T100" fmla="*/ 529 w 2023"/>
                    <a:gd name="T101" fmla="*/ 230 h 1193"/>
                    <a:gd name="T102" fmla="*/ 565 w 2023"/>
                    <a:gd name="T103" fmla="*/ 266 h 1193"/>
                    <a:gd name="T104" fmla="*/ 557 w 2023"/>
                    <a:gd name="T105" fmla="*/ 296 h 1193"/>
                    <a:gd name="T106" fmla="*/ 380 w 2023"/>
                    <a:gd name="T107" fmla="*/ 359 h 1193"/>
                    <a:gd name="T108" fmla="*/ 585 w 2023"/>
                    <a:gd name="T109" fmla="*/ 302 h 1193"/>
                    <a:gd name="T110" fmla="*/ 789 w 2023"/>
                    <a:gd name="T111" fmla="*/ 207 h 1193"/>
                    <a:gd name="T112" fmla="*/ 801 w 2023"/>
                    <a:gd name="T113" fmla="*/ 236 h 1193"/>
                    <a:gd name="T114" fmla="*/ 940 w 2023"/>
                    <a:gd name="T115" fmla="*/ 268 h 1193"/>
                    <a:gd name="T116" fmla="*/ 990 w 2023"/>
                    <a:gd name="T117" fmla="*/ 350 h 1193"/>
                    <a:gd name="T118" fmla="*/ 1005 w 2023"/>
                    <a:gd name="T119" fmla="*/ 251 h 1193"/>
                    <a:gd name="T120" fmla="*/ 1058 w 2023"/>
                    <a:gd name="T121" fmla="*/ 107 h 1193"/>
                    <a:gd name="T122" fmla="*/ 1061 w 2023"/>
                    <a:gd name="T123" fmla="*/ 22 h 1193"/>
                    <a:gd name="T124" fmla="*/ 975 w 2023"/>
                    <a:gd name="T125" fmla="*/ 4 h 1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023" h="1193">
                      <a:moveTo>
                        <a:pt x="71" y="1190"/>
                      </a:moveTo>
                      <a:lnTo>
                        <a:pt x="78" y="1186"/>
                      </a:lnTo>
                      <a:lnTo>
                        <a:pt x="87" y="1181"/>
                      </a:lnTo>
                      <a:lnTo>
                        <a:pt x="88" y="1179"/>
                      </a:lnTo>
                      <a:lnTo>
                        <a:pt x="85" y="1171"/>
                      </a:lnTo>
                      <a:lnTo>
                        <a:pt x="82" y="1168"/>
                      </a:lnTo>
                      <a:lnTo>
                        <a:pt x="79" y="1166"/>
                      </a:lnTo>
                      <a:lnTo>
                        <a:pt x="72" y="1162"/>
                      </a:lnTo>
                      <a:lnTo>
                        <a:pt x="71" y="1162"/>
                      </a:lnTo>
                      <a:lnTo>
                        <a:pt x="69" y="1163"/>
                      </a:lnTo>
                      <a:lnTo>
                        <a:pt x="69" y="1168"/>
                      </a:lnTo>
                      <a:lnTo>
                        <a:pt x="64" y="1172"/>
                      </a:lnTo>
                      <a:lnTo>
                        <a:pt x="63" y="1175"/>
                      </a:lnTo>
                      <a:lnTo>
                        <a:pt x="64" y="1183"/>
                      </a:lnTo>
                      <a:lnTo>
                        <a:pt x="62" y="1190"/>
                      </a:lnTo>
                      <a:lnTo>
                        <a:pt x="67" y="1193"/>
                      </a:lnTo>
                      <a:lnTo>
                        <a:pt x="71" y="1190"/>
                      </a:lnTo>
                      <a:lnTo>
                        <a:pt x="71" y="1190"/>
                      </a:lnTo>
                      <a:close/>
                      <a:moveTo>
                        <a:pt x="68" y="1152"/>
                      </a:moveTo>
                      <a:lnTo>
                        <a:pt x="71" y="1149"/>
                      </a:lnTo>
                      <a:lnTo>
                        <a:pt x="66" y="1146"/>
                      </a:lnTo>
                      <a:lnTo>
                        <a:pt x="59" y="1144"/>
                      </a:lnTo>
                      <a:lnTo>
                        <a:pt x="57" y="1146"/>
                      </a:lnTo>
                      <a:lnTo>
                        <a:pt x="57" y="1148"/>
                      </a:lnTo>
                      <a:lnTo>
                        <a:pt x="59" y="1149"/>
                      </a:lnTo>
                      <a:lnTo>
                        <a:pt x="60" y="1154"/>
                      </a:lnTo>
                      <a:lnTo>
                        <a:pt x="68" y="1152"/>
                      </a:lnTo>
                      <a:lnTo>
                        <a:pt x="68" y="1152"/>
                      </a:lnTo>
                      <a:close/>
                      <a:moveTo>
                        <a:pt x="57" y="1140"/>
                      </a:moveTo>
                      <a:lnTo>
                        <a:pt x="47" y="1139"/>
                      </a:lnTo>
                      <a:lnTo>
                        <a:pt x="45" y="1142"/>
                      </a:lnTo>
                      <a:lnTo>
                        <a:pt x="56" y="1142"/>
                      </a:lnTo>
                      <a:lnTo>
                        <a:pt x="57" y="1140"/>
                      </a:lnTo>
                      <a:close/>
                      <a:moveTo>
                        <a:pt x="40" y="1136"/>
                      </a:moveTo>
                      <a:lnTo>
                        <a:pt x="35" y="1129"/>
                      </a:lnTo>
                      <a:lnTo>
                        <a:pt x="34" y="1127"/>
                      </a:lnTo>
                      <a:lnTo>
                        <a:pt x="28" y="1131"/>
                      </a:lnTo>
                      <a:lnTo>
                        <a:pt x="29" y="1131"/>
                      </a:lnTo>
                      <a:lnTo>
                        <a:pt x="30" y="1136"/>
                      </a:lnTo>
                      <a:lnTo>
                        <a:pt x="36" y="1137"/>
                      </a:lnTo>
                      <a:lnTo>
                        <a:pt x="38" y="1138"/>
                      </a:lnTo>
                      <a:lnTo>
                        <a:pt x="40" y="1136"/>
                      </a:lnTo>
                      <a:lnTo>
                        <a:pt x="40" y="1136"/>
                      </a:lnTo>
                      <a:close/>
                      <a:moveTo>
                        <a:pt x="8" y="1120"/>
                      </a:moveTo>
                      <a:lnTo>
                        <a:pt x="10" y="1115"/>
                      </a:lnTo>
                      <a:lnTo>
                        <a:pt x="4" y="1115"/>
                      </a:lnTo>
                      <a:lnTo>
                        <a:pt x="1" y="1117"/>
                      </a:lnTo>
                      <a:lnTo>
                        <a:pt x="0" y="1119"/>
                      </a:lnTo>
                      <a:lnTo>
                        <a:pt x="5" y="1123"/>
                      </a:lnTo>
                      <a:lnTo>
                        <a:pt x="8" y="1120"/>
                      </a:lnTo>
                      <a:close/>
                      <a:moveTo>
                        <a:pt x="1548" y="473"/>
                      </a:moveTo>
                      <a:lnTo>
                        <a:pt x="1541" y="473"/>
                      </a:lnTo>
                      <a:lnTo>
                        <a:pt x="1536" y="483"/>
                      </a:lnTo>
                      <a:lnTo>
                        <a:pt x="1499" y="483"/>
                      </a:lnTo>
                      <a:lnTo>
                        <a:pt x="1437" y="483"/>
                      </a:lnTo>
                      <a:lnTo>
                        <a:pt x="1374" y="483"/>
                      </a:lnTo>
                      <a:lnTo>
                        <a:pt x="1319" y="483"/>
                      </a:lnTo>
                      <a:lnTo>
                        <a:pt x="1264" y="483"/>
                      </a:lnTo>
                      <a:lnTo>
                        <a:pt x="1210" y="483"/>
                      </a:lnTo>
                      <a:lnTo>
                        <a:pt x="1154" y="483"/>
                      </a:lnTo>
                      <a:lnTo>
                        <a:pt x="1136" y="483"/>
                      </a:lnTo>
                      <a:lnTo>
                        <a:pt x="1081" y="483"/>
                      </a:lnTo>
                      <a:lnTo>
                        <a:pt x="1030" y="483"/>
                      </a:lnTo>
                      <a:lnTo>
                        <a:pt x="1023" y="501"/>
                      </a:lnTo>
                      <a:lnTo>
                        <a:pt x="1015" y="521"/>
                      </a:lnTo>
                      <a:lnTo>
                        <a:pt x="1005" y="527"/>
                      </a:lnTo>
                      <a:lnTo>
                        <a:pt x="1010" y="505"/>
                      </a:lnTo>
                      <a:lnTo>
                        <a:pt x="988" y="497"/>
                      </a:lnTo>
                      <a:lnTo>
                        <a:pt x="983" y="501"/>
                      </a:lnTo>
                      <a:lnTo>
                        <a:pt x="981" y="513"/>
                      </a:lnTo>
                      <a:lnTo>
                        <a:pt x="974" y="532"/>
                      </a:lnTo>
                      <a:lnTo>
                        <a:pt x="959" y="563"/>
                      </a:lnTo>
                      <a:lnTo>
                        <a:pt x="944" y="585"/>
                      </a:lnTo>
                      <a:lnTo>
                        <a:pt x="929" y="605"/>
                      </a:lnTo>
                      <a:lnTo>
                        <a:pt x="909" y="627"/>
                      </a:lnTo>
                      <a:lnTo>
                        <a:pt x="904" y="644"/>
                      </a:lnTo>
                      <a:lnTo>
                        <a:pt x="894" y="664"/>
                      </a:lnTo>
                      <a:lnTo>
                        <a:pt x="880" y="683"/>
                      </a:lnTo>
                      <a:lnTo>
                        <a:pt x="884" y="697"/>
                      </a:lnTo>
                      <a:lnTo>
                        <a:pt x="876" y="716"/>
                      </a:lnTo>
                      <a:lnTo>
                        <a:pt x="882" y="736"/>
                      </a:lnTo>
                      <a:lnTo>
                        <a:pt x="887" y="744"/>
                      </a:lnTo>
                      <a:lnTo>
                        <a:pt x="884" y="750"/>
                      </a:lnTo>
                      <a:lnTo>
                        <a:pt x="886" y="783"/>
                      </a:lnTo>
                      <a:lnTo>
                        <a:pt x="895" y="808"/>
                      </a:lnTo>
                      <a:lnTo>
                        <a:pt x="891" y="821"/>
                      </a:lnTo>
                      <a:lnTo>
                        <a:pt x="895" y="824"/>
                      </a:lnTo>
                      <a:lnTo>
                        <a:pt x="913" y="827"/>
                      </a:lnTo>
                      <a:lnTo>
                        <a:pt x="917" y="834"/>
                      </a:lnTo>
                      <a:lnTo>
                        <a:pt x="928" y="835"/>
                      </a:lnTo>
                      <a:lnTo>
                        <a:pt x="928" y="841"/>
                      </a:lnTo>
                      <a:lnTo>
                        <a:pt x="936" y="844"/>
                      </a:lnTo>
                      <a:lnTo>
                        <a:pt x="944" y="858"/>
                      </a:lnTo>
                      <a:lnTo>
                        <a:pt x="943" y="870"/>
                      </a:lnTo>
                      <a:lnTo>
                        <a:pt x="966" y="868"/>
                      </a:lnTo>
                      <a:lnTo>
                        <a:pt x="992" y="866"/>
                      </a:lnTo>
                      <a:lnTo>
                        <a:pt x="988" y="870"/>
                      </a:lnTo>
                      <a:lnTo>
                        <a:pt x="1015" y="882"/>
                      </a:lnTo>
                      <a:lnTo>
                        <a:pt x="1055" y="898"/>
                      </a:lnTo>
                      <a:lnTo>
                        <a:pt x="1095" y="898"/>
                      </a:lnTo>
                      <a:lnTo>
                        <a:pt x="1111" y="898"/>
                      </a:lnTo>
                      <a:lnTo>
                        <a:pt x="1114" y="889"/>
                      </a:lnTo>
                      <a:lnTo>
                        <a:pt x="1149" y="889"/>
                      </a:lnTo>
                      <a:lnTo>
                        <a:pt x="1154" y="897"/>
                      </a:lnTo>
                      <a:lnTo>
                        <a:pt x="1161" y="905"/>
                      </a:lnTo>
                      <a:lnTo>
                        <a:pt x="1170" y="915"/>
                      </a:lnTo>
                      <a:lnTo>
                        <a:pt x="1173" y="927"/>
                      </a:lnTo>
                      <a:lnTo>
                        <a:pt x="1175" y="940"/>
                      </a:lnTo>
                      <a:lnTo>
                        <a:pt x="1183" y="948"/>
                      </a:lnTo>
                      <a:lnTo>
                        <a:pt x="1198" y="954"/>
                      </a:lnTo>
                      <a:lnTo>
                        <a:pt x="1216" y="936"/>
                      </a:lnTo>
                      <a:lnTo>
                        <a:pt x="1232" y="936"/>
                      </a:lnTo>
                      <a:lnTo>
                        <a:pt x="1244" y="945"/>
                      </a:lnTo>
                      <a:lnTo>
                        <a:pt x="1250" y="961"/>
                      </a:lnTo>
                      <a:lnTo>
                        <a:pt x="1254" y="975"/>
                      </a:lnTo>
                      <a:lnTo>
                        <a:pt x="1263" y="989"/>
                      </a:lnTo>
                      <a:lnTo>
                        <a:pt x="1263" y="1006"/>
                      </a:lnTo>
                      <a:lnTo>
                        <a:pt x="1267" y="1017"/>
                      </a:lnTo>
                      <a:lnTo>
                        <a:pt x="1281" y="1024"/>
                      </a:lnTo>
                      <a:lnTo>
                        <a:pt x="1295" y="1029"/>
                      </a:lnTo>
                      <a:lnTo>
                        <a:pt x="1302" y="1028"/>
                      </a:lnTo>
                      <a:lnTo>
                        <a:pt x="1300" y="1021"/>
                      </a:lnTo>
                      <a:lnTo>
                        <a:pt x="1301" y="1008"/>
                      </a:lnTo>
                      <a:lnTo>
                        <a:pt x="1305" y="993"/>
                      </a:lnTo>
                      <a:lnTo>
                        <a:pt x="1312" y="981"/>
                      </a:lnTo>
                      <a:lnTo>
                        <a:pt x="1326" y="970"/>
                      </a:lnTo>
                      <a:lnTo>
                        <a:pt x="1349" y="960"/>
                      </a:lnTo>
                      <a:lnTo>
                        <a:pt x="1371" y="942"/>
                      </a:lnTo>
                      <a:lnTo>
                        <a:pt x="1390" y="937"/>
                      </a:lnTo>
                      <a:lnTo>
                        <a:pt x="1403" y="936"/>
                      </a:lnTo>
                      <a:lnTo>
                        <a:pt x="1416" y="940"/>
                      </a:lnTo>
                      <a:lnTo>
                        <a:pt x="1434" y="937"/>
                      </a:lnTo>
                      <a:lnTo>
                        <a:pt x="1446" y="951"/>
                      </a:lnTo>
                      <a:lnTo>
                        <a:pt x="1461" y="951"/>
                      </a:lnTo>
                      <a:lnTo>
                        <a:pt x="1469" y="947"/>
                      </a:lnTo>
                      <a:lnTo>
                        <a:pt x="1476" y="950"/>
                      </a:lnTo>
                      <a:lnTo>
                        <a:pt x="1480" y="947"/>
                      </a:lnTo>
                      <a:lnTo>
                        <a:pt x="1478" y="942"/>
                      </a:lnTo>
                      <a:lnTo>
                        <a:pt x="1480" y="933"/>
                      </a:lnTo>
                      <a:lnTo>
                        <a:pt x="1478" y="926"/>
                      </a:lnTo>
                      <a:lnTo>
                        <a:pt x="1487" y="922"/>
                      </a:lnTo>
                      <a:lnTo>
                        <a:pt x="1503" y="922"/>
                      </a:lnTo>
                      <a:lnTo>
                        <a:pt x="1521" y="923"/>
                      </a:lnTo>
                      <a:lnTo>
                        <a:pt x="1543" y="921"/>
                      </a:lnTo>
                      <a:lnTo>
                        <a:pt x="1554" y="926"/>
                      </a:lnTo>
                      <a:lnTo>
                        <a:pt x="1562" y="937"/>
                      </a:lnTo>
                      <a:lnTo>
                        <a:pt x="1565" y="938"/>
                      </a:lnTo>
                      <a:lnTo>
                        <a:pt x="1588" y="928"/>
                      </a:lnTo>
                      <a:lnTo>
                        <a:pt x="1595" y="932"/>
                      </a:lnTo>
                      <a:lnTo>
                        <a:pt x="1607" y="951"/>
                      </a:lnTo>
                      <a:lnTo>
                        <a:pt x="1609" y="965"/>
                      </a:lnTo>
                      <a:lnTo>
                        <a:pt x="1602" y="980"/>
                      </a:lnTo>
                      <a:lnTo>
                        <a:pt x="1604" y="990"/>
                      </a:lnTo>
                      <a:lnTo>
                        <a:pt x="1609" y="1007"/>
                      </a:lnTo>
                      <a:lnTo>
                        <a:pt x="1617" y="1028"/>
                      </a:lnTo>
                      <a:lnTo>
                        <a:pt x="1623" y="1034"/>
                      </a:lnTo>
                      <a:lnTo>
                        <a:pt x="1625" y="1044"/>
                      </a:lnTo>
                      <a:lnTo>
                        <a:pt x="1635" y="1047"/>
                      </a:lnTo>
                      <a:lnTo>
                        <a:pt x="1641" y="1044"/>
                      </a:lnTo>
                      <a:lnTo>
                        <a:pt x="1649" y="1030"/>
                      </a:lnTo>
                      <a:lnTo>
                        <a:pt x="1651" y="1021"/>
                      </a:lnTo>
                      <a:lnTo>
                        <a:pt x="1655" y="1004"/>
                      </a:lnTo>
                      <a:lnTo>
                        <a:pt x="1650" y="977"/>
                      </a:lnTo>
                      <a:lnTo>
                        <a:pt x="1652" y="966"/>
                      </a:lnTo>
                      <a:lnTo>
                        <a:pt x="1647" y="950"/>
                      </a:lnTo>
                      <a:lnTo>
                        <a:pt x="1644" y="929"/>
                      </a:lnTo>
                      <a:lnTo>
                        <a:pt x="1644" y="913"/>
                      </a:lnTo>
                      <a:lnTo>
                        <a:pt x="1651" y="896"/>
                      </a:lnTo>
                      <a:lnTo>
                        <a:pt x="1664" y="882"/>
                      </a:lnTo>
                      <a:lnTo>
                        <a:pt x="1677" y="871"/>
                      </a:lnTo>
                      <a:lnTo>
                        <a:pt x="1704" y="855"/>
                      </a:lnTo>
                      <a:lnTo>
                        <a:pt x="1708" y="847"/>
                      </a:lnTo>
                      <a:lnTo>
                        <a:pt x="1720" y="838"/>
                      </a:lnTo>
                      <a:lnTo>
                        <a:pt x="1732" y="838"/>
                      </a:lnTo>
                      <a:lnTo>
                        <a:pt x="1747" y="823"/>
                      </a:lnTo>
                      <a:lnTo>
                        <a:pt x="1770" y="816"/>
                      </a:lnTo>
                      <a:lnTo>
                        <a:pt x="1788" y="798"/>
                      </a:lnTo>
                      <a:lnTo>
                        <a:pt x="1790" y="774"/>
                      </a:lnTo>
                      <a:lnTo>
                        <a:pt x="1791" y="766"/>
                      </a:lnTo>
                      <a:lnTo>
                        <a:pt x="1786" y="764"/>
                      </a:lnTo>
                      <a:lnTo>
                        <a:pt x="1791" y="740"/>
                      </a:lnTo>
                      <a:lnTo>
                        <a:pt x="1780" y="733"/>
                      </a:lnTo>
                      <a:lnTo>
                        <a:pt x="1792" y="737"/>
                      </a:lnTo>
                      <a:lnTo>
                        <a:pt x="1792" y="722"/>
                      </a:lnTo>
                      <a:lnTo>
                        <a:pt x="1799" y="711"/>
                      </a:lnTo>
                      <a:lnTo>
                        <a:pt x="1795" y="731"/>
                      </a:lnTo>
                      <a:lnTo>
                        <a:pt x="1803" y="740"/>
                      </a:lnTo>
                      <a:lnTo>
                        <a:pt x="1792" y="757"/>
                      </a:lnTo>
                      <a:lnTo>
                        <a:pt x="1793" y="757"/>
                      </a:lnTo>
                      <a:lnTo>
                        <a:pt x="1810" y="739"/>
                      </a:lnTo>
                      <a:lnTo>
                        <a:pt x="1819" y="729"/>
                      </a:lnTo>
                      <a:lnTo>
                        <a:pt x="1821" y="720"/>
                      </a:lnTo>
                      <a:lnTo>
                        <a:pt x="1818" y="716"/>
                      </a:lnTo>
                      <a:lnTo>
                        <a:pt x="1818" y="703"/>
                      </a:lnTo>
                      <a:lnTo>
                        <a:pt x="1822" y="709"/>
                      </a:lnTo>
                      <a:lnTo>
                        <a:pt x="1826" y="711"/>
                      </a:lnTo>
                      <a:lnTo>
                        <a:pt x="1826" y="716"/>
                      </a:lnTo>
                      <a:lnTo>
                        <a:pt x="1846" y="697"/>
                      </a:lnTo>
                      <a:lnTo>
                        <a:pt x="1855" y="681"/>
                      </a:lnTo>
                      <a:lnTo>
                        <a:pt x="1849" y="680"/>
                      </a:lnTo>
                      <a:lnTo>
                        <a:pt x="1857" y="673"/>
                      </a:lnTo>
                      <a:lnTo>
                        <a:pt x="1856" y="676"/>
                      </a:lnTo>
                      <a:lnTo>
                        <a:pt x="1868" y="676"/>
                      </a:lnTo>
                      <a:lnTo>
                        <a:pt x="1897" y="669"/>
                      </a:lnTo>
                      <a:lnTo>
                        <a:pt x="1893" y="665"/>
                      </a:lnTo>
                      <a:lnTo>
                        <a:pt x="1863" y="669"/>
                      </a:lnTo>
                      <a:lnTo>
                        <a:pt x="1881" y="662"/>
                      </a:lnTo>
                      <a:lnTo>
                        <a:pt x="1893" y="661"/>
                      </a:lnTo>
                      <a:lnTo>
                        <a:pt x="1902" y="660"/>
                      </a:lnTo>
                      <a:lnTo>
                        <a:pt x="1917" y="656"/>
                      </a:lnTo>
                      <a:lnTo>
                        <a:pt x="1926" y="656"/>
                      </a:lnTo>
                      <a:lnTo>
                        <a:pt x="1941" y="653"/>
                      </a:lnTo>
                      <a:lnTo>
                        <a:pt x="1945" y="646"/>
                      </a:lnTo>
                      <a:lnTo>
                        <a:pt x="1940" y="641"/>
                      </a:lnTo>
                      <a:lnTo>
                        <a:pt x="1939" y="649"/>
                      </a:lnTo>
                      <a:lnTo>
                        <a:pt x="1931" y="649"/>
                      </a:lnTo>
                      <a:lnTo>
                        <a:pt x="1930" y="637"/>
                      </a:lnTo>
                      <a:lnTo>
                        <a:pt x="1933" y="625"/>
                      </a:lnTo>
                      <a:lnTo>
                        <a:pt x="1939" y="619"/>
                      </a:lnTo>
                      <a:lnTo>
                        <a:pt x="1953" y="606"/>
                      </a:lnTo>
                      <a:lnTo>
                        <a:pt x="1975" y="599"/>
                      </a:lnTo>
                      <a:lnTo>
                        <a:pt x="1998" y="591"/>
                      </a:lnTo>
                      <a:lnTo>
                        <a:pt x="2021" y="580"/>
                      </a:lnTo>
                      <a:lnTo>
                        <a:pt x="2020" y="572"/>
                      </a:lnTo>
                      <a:lnTo>
                        <a:pt x="2013" y="559"/>
                      </a:lnTo>
                      <a:lnTo>
                        <a:pt x="2023" y="528"/>
                      </a:lnTo>
                      <a:lnTo>
                        <a:pt x="2017" y="521"/>
                      </a:lnTo>
                      <a:lnTo>
                        <a:pt x="2003" y="525"/>
                      </a:lnTo>
                      <a:lnTo>
                        <a:pt x="2000" y="518"/>
                      </a:lnTo>
                      <a:lnTo>
                        <a:pt x="1979" y="536"/>
                      </a:lnTo>
                      <a:lnTo>
                        <a:pt x="1967" y="555"/>
                      </a:lnTo>
                      <a:lnTo>
                        <a:pt x="1957" y="565"/>
                      </a:lnTo>
                      <a:lnTo>
                        <a:pt x="1947" y="569"/>
                      </a:lnTo>
                      <a:lnTo>
                        <a:pt x="1941" y="570"/>
                      </a:lnTo>
                      <a:lnTo>
                        <a:pt x="1937" y="575"/>
                      </a:lnTo>
                      <a:lnTo>
                        <a:pt x="1902" y="575"/>
                      </a:lnTo>
                      <a:lnTo>
                        <a:pt x="1874" y="575"/>
                      </a:lnTo>
                      <a:lnTo>
                        <a:pt x="1864" y="580"/>
                      </a:lnTo>
                      <a:lnTo>
                        <a:pt x="1839" y="596"/>
                      </a:lnTo>
                      <a:lnTo>
                        <a:pt x="1840" y="599"/>
                      </a:lnTo>
                      <a:lnTo>
                        <a:pt x="1837" y="608"/>
                      </a:lnTo>
                      <a:lnTo>
                        <a:pt x="1820" y="615"/>
                      </a:lnTo>
                      <a:lnTo>
                        <a:pt x="1805" y="613"/>
                      </a:lnTo>
                      <a:lnTo>
                        <a:pt x="1790" y="613"/>
                      </a:lnTo>
                      <a:lnTo>
                        <a:pt x="1781" y="615"/>
                      </a:lnTo>
                      <a:lnTo>
                        <a:pt x="1780" y="622"/>
                      </a:lnTo>
                      <a:lnTo>
                        <a:pt x="1780" y="622"/>
                      </a:lnTo>
                      <a:lnTo>
                        <a:pt x="1779" y="625"/>
                      </a:lnTo>
                      <a:lnTo>
                        <a:pt x="1758" y="638"/>
                      </a:lnTo>
                      <a:lnTo>
                        <a:pt x="1741" y="645"/>
                      </a:lnTo>
                      <a:lnTo>
                        <a:pt x="1730" y="648"/>
                      </a:lnTo>
                      <a:lnTo>
                        <a:pt x="1717" y="655"/>
                      </a:lnTo>
                      <a:lnTo>
                        <a:pt x="1702" y="657"/>
                      </a:lnTo>
                      <a:lnTo>
                        <a:pt x="1692" y="656"/>
                      </a:lnTo>
                      <a:lnTo>
                        <a:pt x="1682" y="652"/>
                      </a:lnTo>
                      <a:lnTo>
                        <a:pt x="1692" y="642"/>
                      </a:lnTo>
                      <a:lnTo>
                        <a:pt x="1692" y="642"/>
                      </a:lnTo>
                      <a:lnTo>
                        <a:pt x="1700" y="634"/>
                      </a:lnTo>
                      <a:lnTo>
                        <a:pt x="1713" y="622"/>
                      </a:lnTo>
                      <a:lnTo>
                        <a:pt x="1713" y="622"/>
                      </a:lnTo>
                      <a:lnTo>
                        <a:pt x="1713" y="622"/>
                      </a:lnTo>
                      <a:lnTo>
                        <a:pt x="1716" y="613"/>
                      </a:lnTo>
                      <a:lnTo>
                        <a:pt x="1718" y="599"/>
                      </a:lnTo>
                      <a:lnTo>
                        <a:pt x="1712" y="597"/>
                      </a:lnTo>
                      <a:lnTo>
                        <a:pt x="1696" y="607"/>
                      </a:lnTo>
                      <a:lnTo>
                        <a:pt x="1692" y="607"/>
                      </a:lnTo>
                      <a:lnTo>
                        <a:pt x="1693" y="601"/>
                      </a:lnTo>
                      <a:lnTo>
                        <a:pt x="1707" y="592"/>
                      </a:lnTo>
                      <a:lnTo>
                        <a:pt x="1714" y="582"/>
                      </a:lnTo>
                      <a:lnTo>
                        <a:pt x="1717" y="571"/>
                      </a:lnTo>
                      <a:lnTo>
                        <a:pt x="1706" y="562"/>
                      </a:lnTo>
                      <a:lnTo>
                        <a:pt x="1692" y="557"/>
                      </a:lnTo>
                      <a:lnTo>
                        <a:pt x="1686" y="566"/>
                      </a:lnTo>
                      <a:lnTo>
                        <a:pt x="1681" y="569"/>
                      </a:lnTo>
                      <a:lnTo>
                        <a:pt x="1673" y="580"/>
                      </a:lnTo>
                      <a:lnTo>
                        <a:pt x="1674" y="572"/>
                      </a:lnTo>
                      <a:lnTo>
                        <a:pt x="1664" y="578"/>
                      </a:lnTo>
                      <a:lnTo>
                        <a:pt x="1657" y="585"/>
                      </a:lnTo>
                      <a:lnTo>
                        <a:pt x="1647" y="597"/>
                      </a:lnTo>
                      <a:lnTo>
                        <a:pt x="1642" y="606"/>
                      </a:lnTo>
                      <a:lnTo>
                        <a:pt x="1642" y="621"/>
                      </a:lnTo>
                      <a:lnTo>
                        <a:pt x="1635" y="636"/>
                      </a:lnTo>
                      <a:lnTo>
                        <a:pt x="1623" y="647"/>
                      </a:lnTo>
                      <a:lnTo>
                        <a:pt x="1618" y="650"/>
                      </a:lnTo>
                      <a:lnTo>
                        <a:pt x="1612" y="653"/>
                      </a:lnTo>
                      <a:lnTo>
                        <a:pt x="1606" y="653"/>
                      </a:lnTo>
                      <a:lnTo>
                        <a:pt x="1605" y="651"/>
                      </a:lnTo>
                      <a:lnTo>
                        <a:pt x="1604" y="639"/>
                      </a:lnTo>
                      <a:lnTo>
                        <a:pt x="1607" y="633"/>
                      </a:lnTo>
                      <a:lnTo>
                        <a:pt x="1609" y="627"/>
                      </a:lnTo>
                      <a:lnTo>
                        <a:pt x="1611" y="616"/>
                      </a:lnTo>
                      <a:lnTo>
                        <a:pt x="1621" y="603"/>
                      </a:lnTo>
                      <a:lnTo>
                        <a:pt x="1632" y="587"/>
                      </a:lnTo>
                      <a:lnTo>
                        <a:pt x="1649" y="570"/>
                      </a:lnTo>
                      <a:lnTo>
                        <a:pt x="1646" y="570"/>
                      </a:lnTo>
                      <a:lnTo>
                        <a:pt x="1626" y="585"/>
                      </a:lnTo>
                      <a:lnTo>
                        <a:pt x="1624" y="582"/>
                      </a:lnTo>
                      <a:lnTo>
                        <a:pt x="1635" y="573"/>
                      </a:lnTo>
                      <a:lnTo>
                        <a:pt x="1653" y="558"/>
                      </a:lnTo>
                      <a:lnTo>
                        <a:pt x="1666" y="556"/>
                      </a:lnTo>
                      <a:lnTo>
                        <a:pt x="1683" y="552"/>
                      </a:lnTo>
                      <a:lnTo>
                        <a:pt x="1697" y="554"/>
                      </a:lnTo>
                      <a:lnTo>
                        <a:pt x="1697" y="554"/>
                      </a:lnTo>
                      <a:lnTo>
                        <a:pt x="1715" y="552"/>
                      </a:lnTo>
                      <a:lnTo>
                        <a:pt x="1709" y="542"/>
                      </a:lnTo>
                      <a:lnTo>
                        <a:pt x="1709" y="542"/>
                      </a:lnTo>
                      <a:lnTo>
                        <a:pt x="1705" y="542"/>
                      </a:lnTo>
                      <a:lnTo>
                        <a:pt x="1705" y="542"/>
                      </a:lnTo>
                      <a:lnTo>
                        <a:pt x="1705" y="542"/>
                      </a:lnTo>
                      <a:lnTo>
                        <a:pt x="1700" y="541"/>
                      </a:lnTo>
                      <a:lnTo>
                        <a:pt x="1698" y="535"/>
                      </a:lnTo>
                      <a:lnTo>
                        <a:pt x="1679" y="537"/>
                      </a:lnTo>
                      <a:lnTo>
                        <a:pt x="1661" y="542"/>
                      </a:lnTo>
                      <a:lnTo>
                        <a:pt x="1651" y="533"/>
                      </a:lnTo>
                      <a:lnTo>
                        <a:pt x="1642" y="530"/>
                      </a:lnTo>
                      <a:lnTo>
                        <a:pt x="1653" y="518"/>
                      </a:lnTo>
                      <a:lnTo>
                        <a:pt x="1634" y="526"/>
                      </a:lnTo>
                      <a:lnTo>
                        <a:pt x="1615" y="533"/>
                      </a:lnTo>
                      <a:lnTo>
                        <a:pt x="1598" y="539"/>
                      </a:lnTo>
                      <a:lnTo>
                        <a:pt x="1590" y="531"/>
                      </a:lnTo>
                      <a:lnTo>
                        <a:pt x="1569" y="536"/>
                      </a:lnTo>
                      <a:lnTo>
                        <a:pt x="1571" y="532"/>
                      </a:lnTo>
                      <a:lnTo>
                        <a:pt x="1588" y="523"/>
                      </a:lnTo>
                      <a:lnTo>
                        <a:pt x="1606" y="514"/>
                      </a:lnTo>
                      <a:lnTo>
                        <a:pt x="1628" y="505"/>
                      </a:lnTo>
                      <a:lnTo>
                        <a:pt x="1628" y="505"/>
                      </a:lnTo>
                      <a:lnTo>
                        <a:pt x="1628" y="505"/>
                      </a:lnTo>
                      <a:lnTo>
                        <a:pt x="1608" y="500"/>
                      </a:lnTo>
                      <a:lnTo>
                        <a:pt x="1592" y="502"/>
                      </a:lnTo>
                      <a:lnTo>
                        <a:pt x="1578" y="496"/>
                      </a:lnTo>
                      <a:lnTo>
                        <a:pt x="1560" y="492"/>
                      </a:lnTo>
                      <a:lnTo>
                        <a:pt x="1549" y="490"/>
                      </a:lnTo>
                      <a:lnTo>
                        <a:pt x="1545" y="486"/>
                      </a:lnTo>
                      <a:lnTo>
                        <a:pt x="1548" y="473"/>
                      </a:lnTo>
                      <a:lnTo>
                        <a:pt x="1548" y="473"/>
                      </a:lnTo>
                      <a:close/>
                      <a:moveTo>
                        <a:pt x="649" y="299"/>
                      </a:moveTo>
                      <a:lnTo>
                        <a:pt x="675" y="289"/>
                      </a:lnTo>
                      <a:lnTo>
                        <a:pt x="675" y="281"/>
                      </a:lnTo>
                      <a:lnTo>
                        <a:pt x="665" y="280"/>
                      </a:lnTo>
                      <a:lnTo>
                        <a:pt x="652" y="283"/>
                      </a:lnTo>
                      <a:lnTo>
                        <a:pt x="628" y="291"/>
                      </a:lnTo>
                      <a:lnTo>
                        <a:pt x="621" y="302"/>
                      </a:lnTo>
                      <a:lnTo>
                        <a:pt x="622" y="307"/>
                      </a:lnTo>
                      <a:lnTo>
                        <a:pt x="649" y="299"/>
                      </a:lnTo>
                      <a:close/>
                      <a:moveTo>
                        <a:pt x="505" y="237"/>
                      </a:moveTo>
                      <a:lnTo>
                        <a:pt x="513" y="229"/>
                      </a:lnTo>
                      <a:lnTo>
                        <a:pt x="502" y="227"/>
                      </a:lnTo>
                      <a:lnTo>
                        <a:pt x="481" y="231"/>
                      </a:lnTo>
                      <a:lnTo>
                        <a:pt x="484" y="236"/>
                      </a:lnTo>
                      <a:lnTo>
                        <a:pt x="490" y="241"/>
                      </a:lnTo>
                      <a:lnTo>
                        <a:pt x="505" y="237"/>
                      </a:lnTo>
                      <a:lnTo>
                        <a:pt x="505" y="237"/>
                      </a:lnTo>
                      <a:close/>
                      <a:moveTo>
                        <a:pt x="509" y="154"/>
                      </a:moveTo>
                      <a:lnTo>
                        <a:pt x="497" y="162"/>
                      </a:lnTo>
                      <a:lnTo>
                        <a:pt x="499" y="164"/>
                      </a:lnTo>
                      <a:lnTo>
                        <a:pt x="514" y="162"/>
                      </a:lnTo>
                      <a:lnTo>
                        <a:pt x="516" y="167"/>
                      </a:lnTo>
                      <a:lnTo>
                        <a:pt x="522" y="171"/>
                      </a:lnTo>
                      <a:lnTo>
                        <a:pt x="540" y="167"/>
                      </a:lnTo>
                      <a:lnTo>
                        <a:pt x="545" y="164"/>
                      </a:lnTo>
                      <a:lnTo>
                        <a:pt x="533" y="162"/>
                      </a:lnTo>
                      <a:lnTo>
                        <a:pt x="526" y="156"/>
                      </a:lnTo>
                      <a:lnTo>
                        <a:pt x="514" y="158"/>
                      </a:lnTo>
                      <a:lnTo>
                        <a:pt x="509" y="154"/>
                      </a:lnTo>
                      <a:lnTo>
                        <a:pt x="509" y="154"/>
                      </a:lnTo>
                      <a:close/>
                      <a:moveTo>
                        <a:pt x="975" y="4"/>
                      </a:moveTo>
                      <a:lnTo>
                        <a:pt x="959" y="0"/>
                      </a:lnTo>
                      <a:lnTo>
                        <a:pt x="921" y="10"/>
                      </a:lnTo>
                      <a:lnTo>
                        <a:pt x="909" y="9"/>
                      </a:lnTo>
                      <a:lnTo>
                        <a:pt x="868" y="18"/>
                      </a:lnTo>
                      <a:lnTo>
                        <a:pt x="850" y="20"/>
                      </a:lnTo>
                      <a:lnTo>
                        <a:pt x="820" y="29"/>
                      </a:lnTo>
                      <a:lnTo>
                        <a:pt x="803" y="39"/>
                      </a:lnTo>
                      <a:lnTo>
                        <a:pt x="771" y="49"/>
                      </a:lnTo>
                      <a:lnTo>
                        <a:pt x="742" y="49"/>
                      </a:lnTo>
                      <a:lnTo>
                        <a:pt x="719" y="60"/>
                      </a:lnTo>
                      <a:lnTo>
                        <a:pt x="731" y="66"/>
                      </a:lnTo>
                      <a:lnTo>
                        <a:pt x="734" y="75"/>
                      </a:lnTo>
                      <a:lnTo>
                        <a:pt x="731" y="85"/>
                      </a:lnTo>
                      <a:lnTo>
                        <a:pt x="739" y="92"/>
                      </a:lnTo>
                      <a:lnTo>
                        <a:pt x="734" y="106"/>
                      </a:lnTo>
                      <a:lnTo>
                        <a:pt x="700" y="106"/>
                      </a:lnTo>
                      <a:lnTo>
                        <a:pt x="716" y="96"/>
                      </a:lnTo>
                      <a:lnTo>
                        <a:pt x="704" y="96"/>
                      </a:lnTo>
                      <a:lnTo>
                        <a:pt x="654" y="106"/>
                      </a:lnTo>
                      <a:lnTo>
                        <a:pt x="621" y="115"/>
                      </a:lnTo>
                      <a:lnTo>
                        <a:pt x="624" y="127"/>
                      </a:lnTo>
                      <a:lnTo>
                        <a:pt x="620" y="135"/>
                      </a:lnTo>
                      <a:lnTo>
                        <a:pt x="636" y="140"/>
                      </a:lnTo>
                      <a:lnTo>
                        <a:pt x="663" y="137"/>
                      </a:lnTo>
                      <a:lnTo>
                        <a:pt x="669" y="143"/>
                      </a:lnTo>
                      <a:lnTo>
                        <a:pt x="680" y="137"/>
                      </a:lnTo>
                      <a:lnTo>
                        <a:pt x="703" y="134"/>
                      </a:lnTo>
                      <a:lnTo>
                        <a:pt x="713" y="134"/>
                      </a:lnTo>
                      <a:lnTo>
                        <a:pt x="691" y="141"/>
                      </a:lnTo>
                      <a:lnTo>
                        <a:pt x="695" y="145"/>
                      </a:lnTo>
                      <a:lnTo>
                        <a:pt x="686" y="154"/>
                      </a:lnTo>
                      <a:lnTo>
                        <a:pt x="665" y="162"/>
                      </a:lnTo>
                      <a:lnTo>
                        <a:pt x="656" y="160"/>
                      </a:lnTo>
                      <a:lnTo>
                        <a:pt x="630" y="169"/>
                      </a:lnTo>
                      <a:lnTo>
                        <a:pt x="622" y="166"/>
                      </a:lnTo>
                      <a:lnTo>
                        <a:pt x="607" y="167"/>
                      </a:lnTo>
                      <a:lnTo>
                        <a:pt x="588" y="178"/>
                      </a:lnTo>
                      <a:lnTo>
                        <a:pt x="559" y="190"/>
                      </a:lnTo>
                      <a:lnTo>
                        <a:pt x="537" y="203"/>
                      </a:lnTo>
                      <a:lnTo>
                        <a:pt x="538" y="212"/>
                      </a:lnTo>
                      <a:lnTo>
                        <a:pt x="523" y="224"/>
                      </a:lnTo>
                      <a:lnTo>
                        <a:pt x="529" y="230"/>
                      </a:lnTo>
                      <a:lnTo>
                        <a:pt x="531" y="240"/>
                      </a:lnTo>
                      <a:lnTo>
                        <a:pt x="558" y="235"/>
                      </a:lnTo>
                      <a:lnTo>
                        <a:pt x="559" y="244"/>
                      </a:lnTo>
                      <a:lnTo>
                        <a:pt x="547" y="251"/>
                      </a:lnTo>
                      <a:lnTo>
                        <a:pt x="534" y="264"/>
                      </a:lnTo>
                      <a:lnTo>
                        <a:pt x="544" y="264"/>
                      </a:lnTo>
                      <a:lnTo>
                        <a:pt x="571" y="256"/>
                      </a:lnTo>
                      <a:lnTo>
                        <a:pt x="565" y="266"/>
                      </a:lnTo>
                      <a:lnTo>
                        <a:pt x="579" y="259"/>
                      </a:lnTo>
                      <a:lnTo>
                        <a:pt x="577" y="270"/>
                      </a:lnTo>
                      <a:lnTo>
                        <a:pt x="594" y="261"/>
                      </a:lnTo>
                      <a:lnTo>
                        <a:pt x="596" y="266"/>
                      </a:lnTo>
                      <a:lnTo>
                        <a:pt x="623" y="259"/>
                      </a:lnTo>
                      <a:lnTo>
                        <a:pt x="600" y="272"/>
                      </a:lnTo>
                      <a:lnTo>
                        <a:pt x="579" y="289"/>
                      </a:lnTo>
                      <a:lnTo>
                        <a:pt x="557" y="296"/>
                      </a:lnTo>
                      <a:lnTo>
                        <a:pt x="549" y="301"/>
                      </a:lnTo>
                      <a:lnTo>
                        <a:pt x="510" y="315"/>
                      </a:lnTo>
                      <a:lnTo>
                        <a:pt x="492" y="323"/>
                      </a:lnTo>
                      <a:lnTo>
                        <a:pt x="467" y="326"/>
                      </a:lnTo>
                      <a:lnTo>
                        <a:pt x="436" y="338"/>
                      </a:lnTo>
                      <a:lnTo>
                        <a:pt x="411" y="345"/>
                      </a:lnTo>
                      <a:lnTo>
                        <a:pt x="382" y="356"/>
                      </a:lnTo>
                      <a:lnTo>
                        <a:pt x="380" y="359"/>
                      </a:lnTo>
                      <a:lnTo>
                        <a:pt x="417" y="353"/>
                      </a:lnTo>
                      <a:lnTo>
                        <a:pt x="439" y="345"/>
                      </a:lnTo>
                      <a:lnTo>
                        <a:pt x="466" y="338"/>
                      </a:lnTo>
                      <a:lnTo>
                        <a:pt x="488" y="331"/>
                      </a:lnTo>
                      <a:lnTo>
                        <a:pt x="498" y="333"/>
                      </a:lnTo>
                      <a:lnTo>
                        <a:pt x="529" y="324"/>
                      </a:lnTo>
                      <a:lnTo>
                        <a:pt x="546" y="313"/>
                      </a:lnTo>
                      <a:lnTo>
                        <a:pt x="585" y="302"/>
                      </a:lnTo>
                      <a:lnTo>
                        <a:pt x="599" y="292"/>
                      </a:lnTo>
                      <a:lnTo>
                        <a:pt x="624" y="285"/>
                      </a:lnTo>
                      <a:lnTo>
                        <a:pt x="652" y="275"/>
                      </a:lnTo>
                      <a:lnTo>
                        <a:pt x="686" y="261"/>
                      </a:lnTo>
                      <a:lnTo>
                        <a:pt x="685" y="249"/>
                      </a:lnTo>
                      <a:lnTo>
                        <a:pt x="726" y="234"/>
                      </a:lnTo>
                      <a:lnTo>
                        <a:pt x="754" y="219"/>
                      </a:lnTo>
                      <a:lnTo>
                        <a:pt x="789" y="207"/>
                      </a:lnTo>
                      <a:lnTo>
                        <a:pt x="787" y="213"/>
                      </a:lnTo>
                      <a:lnTo>
                        <a:pt x="762" y="219"/>
                      </a:lnTo>
                      <a:lnTo>
                        <a:pt x="731" y="241"/>
                      </a:lnTo>
                      <a:lnTo>
                        <a:pt x="719" y="254"/>
                      </a:lnTo>
                      <a:lnTo>
                        <a:pt x="743" y="249"/>
                      </a:lnTo>
                      <a:lnTo>
                        <a:pt x="765" y="242"/>
                      </a:lnTo>
                      <a:lnTo>
                        <a:pt x="790" y="237"/>
                      </a:lnTo>
                      <a:lnTo>
                        <a:pt x="801" y="236"/>
                      </a:lnTo>
                      <a:lnTo>
                        <a:pt x="814" y="220"/>
                      </a:lnTo>
                      <a:lnTo>
                        <a:pt x="837" y="216"/>
                      </a:lnTo>
                      <a:lnTo>
                        <a:pt x="847" y="225"/>
                      </a:lnTo>
                      <a:lnTo>
                        <a:pt x="869" y="235"/>
                      </a:lnTo>
                      <a:lnTo>
                        <a:pt x="894" y="233"/>
                      </a:lnTo>
                      <a:lnTo>
                        <a:pt x="916" y="241"/>
                      </a:lnTo>
                      <a:lnTo>
                        <a:pt x="928" y="246"/>
                      </a:lnTo>
                      <a:lnTo>
                        <a:pt x="940" y="268"/>
                      </a:lnTo>
                      <a:lnTo>
                        <a:pt x="954" y="275"/>
                      </a:lnTo>
                      <a:lnTo>
                        <a:pt x="980" y="275"/>
                      </a:lnTo>
                      <a:lnTo>
                        <a:pt x="996" y="276"/>
                      </a:lnTo>
                      <a:lnTo>
                        <a:pt x="986" y="297"/>
                      </a:lnTo>
                      <a:lnTo>
                        <a:pt x="991" y="316"/>
                      </a:lnTo>
                      <a:lnTo>
                        <a:pt x="979" y="335"/>
                      </a:lnTo>
                      <a:lnTo>
                        <a:pt x="988" y="342"/>
                      </a:lnTo>
                      <a:lnTo>
                        <a:pt x="990" y="350"/>
                      </a:lnTo>
                      <a:lnTo>
                        <a:pt x="990" y="350"/>
                      </a:lnTo>
                      <a:lnTo>
                        <a:pt x="1010" y="339"/>
                      </a:lnTo>
                      <a:lnTo>
                        <a:pt x="1021" y="326"/>
                      </a:lnTo>
                      <a:lnTo>
                        <a:pt x="1004" y="311"/>
                      </a:lnTo>
                      <a:lnTo>
                        <a:pt x="1010" y="286"/>
                      </a:lnTo>
                      <a:lnTo>
                        <a:pt x="1014" y="270"/>
                      </a:lnTo>
                      <a:lnTo>
                        <a:pt x="1007" y="261"/>
                      </a:lnTo>
                      <a:lnTo>
                        <a:pt x="1005" y="251"/>
                      </a:lnTo>
                      <a:lnTo>
                        <a:pt x="1007" y="240"/>
                      </a:lnTo>
                      <a:lnTo>
                        <a:pt x="983" y="247"/>
                      </a:lnTo>
                      <a:lnTo>
                        <a:pt x="955" y="260"/>
                      </a:lnTo>
                      <a:lnTo>
                        <a:pt x="954" y="245"/>
                      </a:lnTo>
                      <a:lnTo>
                        <a:pt x="951" y="235"/>
                      </a:lnTo>
                      <a:lnTo>
                        <a:pt x="942" y="229"/>
                      </a:lnTo>
                      <a:lnTo>
                        <a:pt x="926" y="229"/>
                      </a:lnTo>
                      <a:lnTo>
                        <a:pt x="1058" y="107"/>
                      </a:lnTo>
                      <a:lnTo>
                        <a:pt x="1149" y="33"/>
                      </a:lnTo>
                      <a:lnTo>
                        <a:pt x="1149" y="33"/>
                      </a:lnTo>
                      <a:lnTo>
                        <a:pt x="1149" y="33"/>
                      </a:lnTo>
                      <a:lnTo>
                        <a:pt x="1136" y="30"/>
                      </a:lnTo>
                      <a:lnTo>
                        <a:pt x="1120" y="23"/>
                      </a:lnTo>
                      <a:lnTo>
                        <a:pt x="1096" y="27"/>
                      </a:lnTo>
                      <a:lnTo>
                        <a:pt x="1087" y="24"/>
                      </a:lnTo>
                      <a:lnTo>
                        <a:pt x="1061" y="22"/>
                      </a:lnTo>
                      <a:lnTo>
                        <a:pt x="1038" y="16"/>
                      </a:lnTo>
                      <a:lnTo>
                        <a:pt x="1020" y="18"/>
                      </a:lnTo>
                      <a:lnTo>
                        <a:pt x="1002" y="15"/>
                      </a:lnTo>
                      <a:lnTo>
                        <a:pt x="1009" y="10"/>
                      </a:lnTo>
                      <a:lnTo>
                        <a:pt x="986" y="9"/>
                      </a:lnTo>
                      <a:lnTo>
                        <a:pt x="973" y="13"/>
                      </a:lnTo>
                      <a:lnTo>
                        <a:pt x="975" y="4"/>
                      </a:lnTo>
                      <a:lnTo>
                        <a:pt x="975" y="4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6" name="Uzbekistan" descr="{&quot;Key&quot;:&quot;uzbekistan&quot;,&quot;Name&quot;:&quot;Uzbekista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F067439-97D1-BE3E-EEEC-CC0CC8AED1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72387" y="2767013"/>
                  <a:ext cx="561975" cy="312738"/>
                </a:xfrm>
                <a:custGeom>
                  <a:avLst/>
                  <a:gdLst>
                    <a:gd name="T0" fmla="*/ 303 w 354"/>
                    <a:gd name="T1" fmla="*/ 76 h 197"/>
                    <a:gd name="T2" fmla="*/ 294 w 354"/>
                    <a:gd name="T3" fmla="*/ 80 h 197"/>
                    <a:gd name="T4" fmla="*/ 274 w 354"/>
                    <a:gd name="T5" fmla="*/ 96 h 197"/>
                    <a:gd name="T6" fmla="*/ 270 w 354"/>
                    <a:gd name="T7" fmla="*/ 113 h 197"/>
                    <a:gd name="T8" fmla="*/ 263 w 354"/>
                    <a:gd name="T9" fmla="*/ 113 h 197"/>
                    <a:gd name="T10" fmla="*/ 255 w 354"/>
                    <a:gd name="T11" fmla="*/ 102 h 197"/>
                    <a:gd name="T12" fmla="*/ 230 w 354"/>
                    <a:gd name="T13" fmla="*/ 102 h 197"/>
                    <a:gd name="T14" fmla="*/ 220 w 354"/>
                    <a:gd name="T15" fmla="*/ 83 h 197"/>
                    <a:gd name="T16" fmla="*/ 211 w 354"/>
                    <a:gd name="T17" fmla="*/ 82 h 197"/>
                    <a:gd name="T18" fmla="*/ 205 w 354"/>
                    <a:gd name="T19" fmla="*/ 59 h 197"/>
                    <a:gd name="T20" fmla="*/ 177 w 354"/>
                    <a:gd name="T21" fmla="*/ 42 h 197"/>
                    <a:gd name="T22" fmla="*/ 145 w 354"/>
                    <a:gd name="T23" fmla="*/ 44 h 197"/>
                    <a:gd name="T24" fmla="*/ 124 w 354"/>
                    <a:gd name="T25" fmla="*/ 48 h 197"/>
                    <a:gd name="T26" fmla="*/ 100 w 354"/>
                    <a:gd name="T27" fmla="*/ 27 h 197"/>
                    <a:gd name="T28" fmla="*/ 82 w 354"/>
                    <a:gd name="T29" fmla="*/ 19 h 197"/>
                    <a:gd name="T30" fmla="*/ 48 w 354"/>
                    <a:gd name="T31" fmla="*/ 2 h 197"/>
                    <a:gd name="T32" fmla="*/ 44 w 354"/>
                    <a:gd name="T33" fmla="*/ 0 h 197"/>
                    <a:gd name="T34" fmla="*/ 0 w 354"/>
                    <a:gd name="T35" fmla="*/ 13 h 197"/>
                    <a:gd name="T36" fmla="*/ 22 w 354"/>
                    <a:gd name="T37" fmla="*/ 98 h 197"/>
                    <a:gd name="T38" fmla="*/ 44 w 354"/>
                    <a:gd name="T39" fmla="*/ 98 h 197"/>
                    <a:gd name="T40" fmla="*/ 38 w 354"/>
                    <a:gd name="T41" fmla="*/ 87 h 197"/>
                    <a:gd name="T42" fmla="*/ 52 w 354"/>
                    <a:gd name="T43" fmla="*/ 79 h 197"/>
                    <a:gd name="T44" fmla="*/ 65 w 354"/>
                    <a:gd name="T45" fmla="*/ 65 h 197"/>
                    <a:gd name="T46" fmla="*/ 94 w 354"/>
                    <a:gd name="T47" fmla="*/ 78 h 197"/>
                    <a:gd name="T48" fmla="*/ 101 w 354"/>
                    <a:gd name="T49" fmla="*/ 95 h 197"/>
                    <a:gd name="T50" fmla="*/ 110 w 354"/>
                    <a:gd name="T51" fmla="*/ 100 h 197"/>
                    <a:gd name="T52" fmla="*/ 130 w 354"/>
                    <a:gd name="T53" fmla="*/ 99 h 197"/>
                    <a:gd name="T54" fmla="*/ 138 w 354"/>
                    <a:gd name="T55" fmla="*/ 104 h 197"/>
                    <a:gd name="T56" fmla="*/ 154 w 354"/>
                    <a:gd name="T57" fmla="*/ 128 h 197"/>
                    <a:gd name="T58" fmla="*/ 180 w 354"/>
                    <a:gd name="T59" fmla="*/ 144 h 197"/>
                    <a:gd name="T60" fmla="*/ 196 w 354"/>
                    <a:gd name="T61" fmla="*/ 155 h 197"/>
                    <a:gd name="T62" fmla="*/ 218 w 354"/>
                    <a:gd name="T63" fmla="*/ 167 h 197"/>
                    <a:gd name="T64" fmla="*/ 247 w 354"/>
                    <a:gd name="T65" fmla="*/ 177 h 197"/>
                    <a:gd name="T66" fmla="*/ 250 w 354"/>
                    <a:gd name="T67" fmla="*/ 192 h 197"/>
                    <a:gd name="T68" fmla="*/ 261 w 354"/>
                    <a:gd name="T69" fmla="*/ 192 h 197"/>
                    <a:gd name="T70" fmla="*/ 277 w 354"/>
                    <a:gd name="T71" fmla="*/ 197 h 197"/>
                    <a:gd name="T72" fmla="*/ 282 w 354"/>
                    <a:gd name="T73" fmla="*/ 173 h 197"/>
                    <a:gd name="T74" fmla="*/ 273 w 354"/>
                    <a:gd name="T75" fmla="*/ 155 h 197"/>
                    <a:gd name="T76" fmla="*/ 257 w 354"/>
                    <a:gd name="T77" fmla="*/ 149 h 197"/>
                    <a:gd name="T78" fmla="*/ 259 w 354"/>
                    <a:gd name="T79" fmla="*/ 139 h 197"/>
                    <a:gd name="T80" fmla="*/ 276 w 354"/>
                    <a:gd name="T81" fmla="*/ 140 h 197"/>
                    <a:gd name="T82" fmla="*/ 282 w 354"/>
                    <a:gd name="T83" fmla="*/ 127 h 197"/>
                    <a:gd name="T84" fmla="*/ 284 w 354"/>
                    <a:gd name="T85" fmla="*/ 112 h 197"/>
                    <a:gd name="T86" fmla="*/ 308 w 354"/>
                    <a:gd name="T87" fmla="*/ 107 h 197"/>
                    <a:gd name="T88" fmla="*/ 307 w 354"/>
                    <a:gd name="T89" fmla="*/ 117 h 197"/>
                    <a:gd name="T90" fmla="*/ 312 w 354"/>
                    <a:gd name="T91" fmla="*/ 124 h 197"/>
                    <a:gd name="T92" fmla="*/ 319 w 354"/>
                    <a:gd name="T93" fmla="*/ 123 h 197"/>
                    <a:gd name="T94" fmla="*/ 335 w 354"/>
                    <a:gd name="T95" fmla="*/ 125 h 197"/>
                    <a:gd name="T96" fmla="*/ 354 w 354"/>
                    <a:gd name="T97" fmla="*/ 108 h 197"/>
                    <a:gd name="T98" fmla="*/ 327 w 354"/>
                    <a:gd name="T99" fmla="*/ 96 h 197"/>
                    <a:gd name="T100" fmla="*/ 315 w 354"/>
                    <a:gd name="T101" fmla="*/ 102 h 197"/>
                    <a:gd name="T102" fmla="*/ 298 w 354"/>
                    <a:gd name="T103" fmla="*/ 93 h 197"/>
                    <a:gd name="T104" fmla="*/ 310 w 354"/>
                    <a:gd name="T105" fmla="*/ 79 h 197"/>
                    <a:gd name="T106" fmla="*/ 303 w 354"/>
                    <a:gd name="T107" fmla="*/ 76 h 197"/>
                    <a:gd name="T108" fmla="*/ 303 w 354"/>
                    <a:gd name="T109" fmla="*/ 76 h 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354" h="197">
                      <a:moveTo>
                        <a:pt x="303" y="76"/>
                      </a:moveTo>
                      <a:lnTo>
                        <a:pt x="294" y="80"/>
                      </a:lnTo>
                      <a:lnTo>
                        <a:pt x="274" y="96"/>
                      </a:lnTo>
                      <a:lnTo>
                        <a:pt x="270" y="113"/>
                      </a:lnTo>
                      <a:lnTo>
                        <a:pt x="263" y="113"/>
                      </a:lnTo>
                      <a:lnTo>
                        <a:pt x="255" y="102"/>
                      </a:lnTo>
                      <a:lnTo>
                        <a:pt x="230" y="102"/>
                      </a:lnTo>
                      <a:lnTo>
                        <a:pt x="220" y="83"/>
                      </a:lnTo>
                      <a:lnTo>
                        <a:pt x="211" y="82"/>
                      </a:lnTo>
                      <a:lnTo>
                        <a:pt x="205" y="59"/>
                      </a:lnTo>
                      <a:lnTo>
                        <a:pt x="177" y="42"/>
                      </a:lnTo>
                      <a:lnTo>
                        <a:pt x="145" y="44"/>
                      </a:lnTo>
                      <a:lnTo>
                        <a:pt x="124" y="48"/>
                      </a:lnTo>
                      <a:lnTo>
                        <a:pt x="100" y="27"/>
                      </a:lnTo>
                      <a:lnTo>
                        <a:pt x="82" y="19"/>
                      </a:lnTo>
                      <a:lnTo>
                        <a:pt x="48" y="2"/>
                      </a:lnTo>
                      <a:lnTo>
                        <a:pt x="44" y="0"/>
                      </a:lnTo>
                      <a:lnTo>
                        <a:pt x="0" y="13"/>
                      </a:lnTo>
                      <a:lnTo>
                        <a:pt x="22" y="98"/>
                      </a:lnTo>
                      <a:lnTo>
                        <a:pt x="44" y="98"/>
                      </a:lnTo>
                      <a:lnTo>
                        <a:pt x="38" y="87"/>
                      </a:lnTo>
                      <a:lnTo>
                        <a:pt x="52" y="79"/>
                      </a:lnTo>
                      <a:lnTo>
                        <a:pt x="65" y="65"/>
                      </a:lnTo>
                      <a:lnTo>
                        <a:pt x="94" y="78"/>
                      </a:lnTo>
                      <a:lnTo>
                        <a:pt x="101" y="95"/>
                      </a:lnTo>
                      <a:lnTo>
                        <a:pt x="110" y="100"/>
                      </a:lnTo>
                      <a:lnTo>
                        <a:pt x="130" y="99"/>
                      </a:lnTo>
                      <a:lnTo>
                        <a:pt x="138" y="104"/>
                      </a:lnTo>
                      <a:lnTo>
                        <a:pt x="154" y="128"/>
                      </a:lnTo>
                      <a:lnTo>
                        <a:pt x="180" y="144"/>
                      </a:lnTo>
                      <a:lnTo>
                        <a:pt x="196" y="155"/>
                      </a:lnTo>
                      <a:lnTo>
                        <a:pt x="218" y="167"/>
                      </a:lnTo>
                      <a:lnTo>
                        <a:pt x="247" y="177"/>
                      </a:lnTo>
                      <a:lnTo>
                        <a:pt x="250" y="192"/>
                      </a:lnTo>
                      <a:lnTo>
                        <a:pt x="261" y="192"/>
                      </a:lnTo>
                      <a:lnTo>
                        <a:pt x="277" y="197"/>
                      </a:lnTo>
                      <a:lnTo>
                        <a:pt x="282" y="173"/>
                      </a:lnTo>
                      <a:lnTo>
                        <a:pt x="273" y="155"/>
                      </a:lnTo>
                      <a:lnTo>
                        <a:pt x="257" y="149"/>
                      </a:lnTo>
                      <a:lnTo>
                        <a:pt x="259" y="139"/>
                      </a:lnTo>
                      <a:lnTo>
                        <a:pt x="276" y="140"/>
                      </a:lnTo>
                      <a:lnTo>
                        <a:pt x="282" y="127"/>
                      </a:lnTo>
                      <a:lnTo>
                        <a:pt x="284" y="112"/>
                      </a:lnTo>
                      <a:lnTo>
                        <a:pt x="308" y="107"/>
                      </a:lnTo>
                      <a:lnTo>
                        <a:pt x="307" y="117"/>
                      </a:lnTo>
                      <a:lnTo>
                        <a:pt x="312" y="124"/>
                      </a:lnTo>
                      <a:lnTo>
                        <a:pt x="319" y="123"/>
                      </a:lnTo>
                      <a:lnTo>
                        <a:pt x="335" y="125"/>
                      </a:lnTo>
                      <a:lnTo>
                        <a:pt x="354" y="108"/>
                      </a:lnTo>
                      <a:lnTo>
                        <a:pt x="327" y="96"/>
                      </a:lnTo>
                      <a:lnTo>
                        <a:pt x="315" y="102"/>
                      </a:lnTo>
                      <a:lnTo>
                        <a:pt x="298" y="93"/>
                      </a:lnTo>
                      <a:lnTo>
                        <a:pt x="310" y="79"/>
                      </a:lnTo>
                      <a:lnTo>
                        <a:pt x="303" y="76"/>
                      </a:lnTo>
                      <a:lnTo>
                        <a:pt x="303" y="76"/>
                      </a:lnTo>
                      <a:close/>
                    </a:path>
                  </a:pathLst>
                </a:custGeom>
                <a:solidFill>
                  <a:srgbClr val="B6192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7" name="Venezuela" descr="{&quot;Key&quot;:&quot;venezuela&quot;,&quot;Name&quot;:&quot;Venezuel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F491083B-27E9-F3B9-AA4C-6CA26B5AF0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7112" y="4024313"/>
                  <a:ext cx="449262" cy="431800"/>
                </a:xfrm>
                <a:custGeom>
                  <a:avLst/>
                  <a:gdLst>
                    <a:gd name="T0" fmla="*/ 275 w 283"/>
                    <a:gd name="T1" fmla="*/ 85 h 272"/>
                    <a:gd name="T2" fmla="*/ 262 w 283"/>
                    <a:gd name="T3" fmla="*/ 66 h 272"/>
                    <a:gd name="T4" fmla="*/ 230 w 283"/>
                    <a:gd name="T5" fmla="*/ 53 h 272"/>
                    <a:gd name="T6" fmla="*/ 241 w 283"/>
                    <a:gd name="T7" fmla="*/ 34 h 272"/>
                    <a:gd name="T8" fmla="*/ 190 w 283"/>
                    <a:gd name="T9" fmla="*/ 36 h 272"/>
                    <a:gd name="T10" fmla="*/ 178 w 283"/>
                    <a:gd name="T11" fmla="*/ 49 h 272"/>
                    <a:gd name="T12" fmla="*/ 151 w 283"/>
                    <a:gd name="T13" fmla="*/ 36 h 272"/>
                    <a:gd name="T14" fmla="*/ 110 w 283"/>
                    <a:gd name="T15" fmla="*/ 38 h 272"/>
                    <a:gd name="T16" fmla="*/ 96 w 283"/>
                    <a:gd name="T17" fmla="*/ 18 h 272"/>
                    <a:gd name="T18" fmla="*/ 75 w 283"/>
                    <a:gd name="T19" fmla="*/ 0 h 272"/>
                    <a:gd name="T20" fmla="*/ 69 w 283"/>
                    <a:gd name="T21" fmla="*/ 19 h 272"/>
                    <a:gd name="T22" fmla="*/ 42 w 283"/>
                    <a:gd name="T23" fmla="*/ 47 h 272"/>
                    <a:gd name="T24" fmla="*/ 43 w 283"/>
                    <a:gd name="T25" fmla="*/ 72 h 272"/>
                    <a:gd name="T26" fmla="*/ 27 w 283"/>
                    <a:gd name="T27" fmla="*/ 55 h 272"/>
                    <a:gd name="T28" fmla="*/ 39 w 283"/>
                    <a:gd name="T29" fmla="*/ 29 h 272"/>
                    <a:gd name="T30" fmla="*/ 44 w 283"/>
                    <a:gd name="T31" fmla="*/ 15 h 272"/>
                    <a:gd name="T32" fmla="*/ 31 w 283"/>
                    <a:gd name="T33" fmla="*/ 13 h 272"/>
                    <a:gd name="T34" fmla="*/ 17 w 283"/>
                    <a:gd name="T35" fmla="*/ 32 h 272"/>
                    <a:gd name="T36" fmla="*/ 7 w 283"/>
                    <a:gd name="T37" fmla="*/ 58 h 272"/>
                    <a:gd name="T38" fmla="*/ 12 w 283"/>
                    <a:gd name="T39" fmla="*/ 74 h 272"/>
                    <a:gd name="T40" fmla="*/ 18 w 283"/>
                    <a:gd name="T41" fmla="*/ 89 h 272"/>
                    <a:gd name="T42" fmla="*/ 16 w 283"/>
                    <a:gd name="T43" fmla="*/ 107 h 272"/>
                    <a:gd name="T44" fmla="*/ 22 w 283"/>
                    <a:gd name="T45" fmla="*/ 115 h 272"/>
                    <a:gd name="T46" fmla="*/ 54 w 283"/>
                    <a:gd name="T47" fmla="*/ 120 h 272"/>
                    <a:gd name="T48" fmla="*/ 80 w 283"/>
                    <a:gd name="T49" fmla="*/ 145 h 272"/>
                    <a:gd name="T50" fmla="*/ 103 w 283"/>
                    <a:gd name="T51" fmla="*/ 143 h 272"/>
                    <a:gd name="T52" fmla="*/ 123 w 283"/>
                    <a:gd name="T53" fmla="*/ 145 h 272"/>
                    <a:gd name="T54" fmla="*/ 113 w 283"/>
                    <a:gd name="T55" fmla="*/ 165 h 272"/>
                    <a:gd name="T56" fmla="*/ 115 w 283"/>
                    <a:gd name="T57" fmla="*/ 198 h 272"/>
                    <a:gd name="T58" fmla="*/ 122 w 283"/>
                    <a:gd name="T59" fmla="*/ 210 h 272"/>
                    <a:gd name="T60" fmla="*/ 118 w 283"/>
                    <a:gd name="T61" fmla="*/ 227 h 272"/>
                    <a:gd name="T62" fmla="*/ 130 w 283"/>
                    <a:gd name="T63" fmla="*/ 259 h 272"/>
                    <a:gd name="T64" fmla="*/ 157 w 283"/>
                    <a:gd name="T65" fmla="*/ 270 h 272"/>
                    <a:gd name="T66" fmla="*/ 177 w 283"/>
                    <a:gd name="T67" fmla="*/ 258 h 272"/>
                    <a:gd name="T68" fmla="*/ 188 w 283"/>
                    <a:gd name="T69" fmla="*/ 244 h 272"/>
                    <a:gd name="T70" fmla="*/ 203 w 283"/>
                    <a:gd name="T71" fmla="*/ 231 h 272"/>
                    <a:gd name="T72" fmla="*/ 182 w 283"/>
                    <a:gd name="T73" fmla="*/ 215 h 272"/>
                    <a:gd name="T74" fmla="*/ 174 w 283"/>
                    <a:gd name="T75" fmla="*/ 193 h 272"/>
                    <a:gd name="T76" fmla="*/ 194 w 283"/>
                    <a:gd name="T77" fmla="*/ 193 h 272"/>
                    <a:gd name="T78" fmla="*/ 216 w 283"/>
                    <a:gd name="T79" fmla="*/ 194 h 272"/>
                    <a:gd name="T80" fmla="*/ 255 w 283"/>
                    <a:gd name="T81" fmla="*/ 181 h 272"/>
                    <a:gd name="T82" fmla="*/ 261 w 283"/>
                    <a:gd name="T83" fmla="*/ 165 h 272"/>
                    <a:gd name="T84" fmla="*/ 252 w 283"/>
                    <a:gd name="T85" fmla="*/ 141 h 272"/>
                    <a:gd name="T86" fmla="*/ 266 w 283"/>
                    <a:gd name="T87" fmla="*/ 126 h 272"/>
                    <a:gd name="T88" fmla="*/ 264 w 283"/>
                    <a:gd name="T89" fmla="*/ 113 h 272"/>
                    <a:gd name="T90" fmla="*/ 283 w 283"/>
                    <a:gd name="T91" fmla="*/ 90 h 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83" h="272">
                      <a:moveTo>
                        <a:pt x="283" y="90"/>
                      </a:moveTo>
                      <a:lnTo>
                        <a:pt x="275" y="85"/>
                      </a:lnTo>
                      <a:lnTo>
                        <a:pt x="265" y="85"/>
                      </a:lnTo>
                      <a:lnTo>
                        <a:pt x="262" y="66"/>
                      </a:lnTo>
                      <a:lnTo>
                        <a:pt x="246" y="54"/>
                      </a:lnTo>
                      <a:lnTo>
                        <a:pt x="230" y="53"/>
                      </a:lnTo>
                      <a:lnTo>
                        <a:pt x="224" y="42"/>
                      </a:lnTo>
                      <a:lnTo>
                        <a:pt x="241" y="34"/>
                      </a:lnTo>
                      <a:lnTo>
                        <a:pt x="216" y="34"/>
                      </a:lnTo>
                      <a:lnTo>
                        <a:pt x="190" y="36"/>
                      </a:lnTo>
                      <a:lnTo>
                        <a:pt x="190" y="42"/>
                      </a:lnTo>
                      <a:lnTo>
                        <a:pt x="178" y="49"/>
                      </a:lnTo>
                      <a:lnTo>
                        <a:pt x="162" y="47"/>
                      </a:lnTo>
                      <a:lnTo>
                        <a:pt x="151" y="36"/>
                      </a:lnTo>
                      <a:lnTo>
                        <a:pt x="128" y="38"/>
                      </a:lnTo>
                      <a:lnTo>
                        <a:pt x="110" y="38"/>
                      </a:lnTo>
                      <a:lnTo>
                        <a:pt x="109" y="31"/>
                      </a:lnTo>
                      <a:lnTo>
                        <a:pt x="96" y="18"/>
                      </a:lnTo>
                      <a:lnTo>
                        <a:pt x="82" y="17"/>
                      </a:lnTo>
                      <a:lnTo>
                        <a:pt x="75" y="0"/>
                      </a:lnTo>
                      <a:lnTo>
                        <a:pt x="67" y="7"/>
                      </a:lnTo>
                      <a:lnTo>
                        <a:pt x="69" y="19"/>
                      </a:lnTo>
                      <a:lnTo>
                        <a:pt x="42" y="29"/>
                      </a:lnTo>
                      <a:lnTo>
                        <a:pt x="42" y="47"/>
                      </a:lnTo>
                      <a:lnTo>
                        <a:pt x="49" y="55"/>
                      </a:lnTo>
                      <a:lnTo>
                        <a:pt x="43" y="72"/>
                      </a:lnTo>
                      <a:lnTo>
                        <a:pt x="34" y="74"/>
                      </a:lnTo>
                      <a:lnTo>
                        <a:pt x="27" y="55"/>
                      </a:lnTo>
                      <a:lnTo>
                        <a:pt x="37" y="41"/>
                      </a:lnTo>
                      <a:lnTo>
                        <a:pt x="39" y="29"/>
                      </a:lnTo>
                      <a:lnTo>
                        <a:pt x="32" y="18"/>
                      </a:lnTo>
                      <a:lnTo>
                        <a:pt x="44" y="15"/>
                      </a:lnTo>
                      <a:lnTo>
                        <a:pt x="45" y="9"/>
                      </a:lnTo>
                      <a:lnTo>
                        <a:pt x="31" y="13"/>
                      </a:lnTo>
                      <a:lnTo>
                        <a:pt x="26" y="25"/>
                      </a:lnTo>
                      <a:lnTo>
                        <a:pt x="17" y="32"/>
                      </a:lnTo>
                      <a:lnTo>
                        <a:pt x="11" y="41"/>
                      </a:lnTo>
                      <a:lnTo>
                        <a:pt x="7" y="58"/>
                      </a:lnTo>
                      <a:lnTo>
                        <a:pt x="0" y="72"/>
                      </a:lnTo>
                      <a:lnTo>
                        <a:pt x="12" y="74"/>
                      </a:lnTo>
                      <a:lnTo>
                        <a:pt x="13" y="84"/>
                      </a:lnTo>
                      <a:lnTo>
                        <a:pt x="18" y="89"/>
                      </a:lnTo>
                      <a:lnTo>
                        <a:pt x="19" y="99"/>
                      </a:lnTo>
                      <a:lnTo>
                        <a:pt x="16" y="107"/>
                      </a:lnTo>
                      <a:lnTo>
                        <a:pt x="17" y="113"/>
                      </a:lnTo>
                      <a:lnTo>
                        <a:pt x="22" y="115"/>
                      </a:lnTo>
                      <a:lnTo>
                        <a:pt x="27" y="123"/>
                      </a:lnTo>
                      <a:lnTo>
                        <a:pt x="54" y="120"/>
                      </a:lnTo>
                      <a:lnTo>
                        <a:pt x="66" y="124"/>
                      </a:lnTo>
                      <a:lnTo>
                        <a:pt x="80" y="145"/>
                      </a:lnTo>
                      <a:lnTo>
                        <a:pt x="88" y="142"/>
                      </a:lnTo>
                      <a:lnTo>
                        <a:pt x="103" y="143"/>
                      </a:lnTo>
                      <a:lnTo>
                        <a:pt x="115" y="140"/>
                      </a:lnTo>
                      <a:lnTo>
                        <a:pt x="123" y="145"/>
                      </a:lnTo>
                      <a:lnTo>
                        <a:pt x="118" y="157"/>
                      </a:lnTo>
                      <a:lnTo>
                        <a:pt x="113" y="165"/>
                      </a:lnTo>
                      <a:lnTo>
                        <a:pt x="111" y="182"/>
                      </a:lnTo>
                      <a:lnTo>
                        <a:pt x="115" y="198"/>
                      </a:lnTo>
                      <a:lnTo>
                        <a:pt x="121" y="204"/>
                      </a:lnTo>
                      <a:lnTo>
                        <a:pt x="122" y="210"/>
                      </a:lnTo>
                      <a:lnTo>
                        <a:pt x="111" y="222"/>
                      </a:lnTo>
                      <a:lnTo>
                        <a:pt x="118" y="227"/>
                      </a:lnTo>
                      <a:lnTo>
                        <a:pt x="124" y="235"/>
                      </a:lnTo>
                      <a:lnTo>
                        <a:pt x="130" y="259"/>
                      </a:lnTo>
                      <a:lnTo>
                        <a:pt x="141" y="272"/>
                      </a:lnTo>
                      <a:lnTo>
                        <a:pt x="157" y="270"/>
                      </a:lnTo>
                      <a:lnTo>
                        <a:pt x="162" y="263"/>
                      </a:lnTo>
                      <a:lnTo>
                        <a:pt x="177" y="258"/>
                      </a:lnTo>
                      <a:lnTo>
                        <a:pt x="186" y="254"/>
                      </a:lnTo>
                      <a:lnTo>
                        <a:pt x="188" y="244"/>
                      </a:lnTo>
                      <a:lnTo>
                        <a:pt x="204" y="237"/>
                      </a:lnTo>
                      <a:lnTo>
                        <a:pt x="203" y="231"/>
                      </a:lnTo>
                      <a:lnTo>
                        <a:pt x="184" y="230"/>
                      </a:lnTo>
                      <a:lnTo>
                        <a:pt x="182" y="215"/>
                      </a:lnTo>
                      <a:lnTo>
                        <a:pt x="183" y="199"/>
                      </a:lnTo>
                      <a:lnTo>
                        <a:pt x="174" y="193"/>
                      </a:lnTo>
                      <a:lnTo>
                        <a:pt x="178" y="190"/>
                      </a:lnTo>
                      <a:lnTo>
                        <a:pt x="194" y="193"/>
                      </a:lnTo>
                      <a:lnTo>
                        <a:pt x="210" y="200"/>
                      </a:lnTo>
                      <a:lnTo>
                        <a:pt x="216" y="194"/>
                      </a:lnTo>
                      <a:lnTo>
                        <a:pt x="231" y="190"/>
                      </a:lnTo>
                      <a:lnTo>
                        <a:pt x="255" y="181"/>
                      </a:lnTo>
                      <a:lnTo>
                        <a:pt x="263" y="173"/>
                      </a:lnTo>
                      <a:lnTo>
                        <a:pt x="261" y="165"/>
                      </a:lnTo>
                      <a:lnTo>
                        <a:pt x="247" y="147"/>
                      </a:lnTo>
                      <a:lnTo>
                        <a:pt x="252" y="141"/>
                      </a:lnTo>
                      <a:lnTo>
                        <a:pt x="252" y="130"/>
                      </a:lnTo>
                      <a:lnTo>
                        <a:pt x="266" y="126"/>
                      </a:lnTo>
                      <a:lnTo>
                        <a:pt x="271" y="121"/>
                      </a:lnTo>
                      <a:lnTo>
                        <a:pt x="264" y="113"/>
                      </a:lnTo>
                      <a:lnTo>
                        <a:pt x="266" y="104"/>
                      </a:lnTo>
                      <a:lnTo>
                        <a:pt x="283" y="90"/>
                      </a:lnTo>
                      <a:lnTo>
                        <a:pt x="283" y="9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8" name="Vietnam" descr="{&quot;Key&quot;:&quot;vietnam&quot;,&quot;Name&quot;:&quot;Vietnam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DA61C585-9593-3D62-1A81-FC18AF7471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329737" y="3602038"/>
                  <a:ext cx="288925" cy="557213"/>
                </a:xfrm>
                <a:custGeom>
                  <a:avLst/>
                  <a:gdLst>
                    <a:gd name="T0" fmla="*/ 125 w 182"/>
                    <a:gd name="T1" fmla="*/ 43 h 351"/>
                    <a:gd name="T2" fmla="*/ 103 w 182"/>
                    <a:gd name="T3" fmla="*/ 37 h 351"/>
                    <a:gd name="T4" fmla="*/ 92 w 182"/>
                    <a:gd name="T5" fmla="*/ 27 h 351"/>
                    <a:gd name="T6" fmla="*/ 93 w 182"/>
                    <a:gd name="T7" fmla="*/ 13 h 351"/>
                    <a:gd name="T8" fmla="*/ 73 w 182"/>
                    <a:gd name="T9" fmla="*/ 9 h 351"/>
                    <a:gd name="T10" fmla="*/ 62 w 182"/>
                    <a:gd name="T11" fmla="*/ 0 h 351"/>
                    <a:gd name="T12" fmla="*/ 46 w 182"/>
                    <a:gd name="T13" fmla="*/ 13 h 351"/>
                    <a:gd name="T14" fmla="*/ 27 w 182"/>
                    <a:gd name="T15" fmla="*/ 16 h 351"/>
                    <a:gd name="T16" fmla="*/ 11 w 182"/>
                    <a:gd name="T17" fmla="*/ 16 h 351"/>
                    <a:gd name="T18" fmla="*/ 0 w 182"/>
                    <a:gd name="T19" fmla="*/ 21 h 351"/>
                    <a:gd name="T20" fmla="*/ 15 w 182"/>
                    <a:gd name="T21" fmla="*/ 40 h 351"/>
                    <a:gd name="T22" fmla="*/ 28 w 182"/>
                    <a:gd name="T23" fmla="*/ 61 h 351"/>
                    <a:gd name="T24" fmla="*/ 54 w 182"/>
                    <a:gd name="T25" fmla="*/ 61 h 351"/>
                    <a:gd name="T26" fmla="*/ 65 w 182"/>
                    <a:gd name="T27" fmla="*/ 82 h 351"/>
                    <a:gd name="T28" fmla="*/ 53 w 182"/>
                    <a:gd name="T29" fmla="*/ 88 h 351"/>
                    <a:gd name="T30" fmla="*/ 48 w 182"/>
                    <a:gd name="T31" fmla="*/ 97 h 351"/>
                    <a:gd name="T32" fmla="*/ 75 w 182"/>
                    <a:gd name="T33" fmla="*/ 112 h 351"/>
                    <a:gd name="T34" fmla="*/ 97 w 182"/>
                    <a:gd name="T35" fmla="*/ 140 h 351"/>
                    <a:gd name="T36" fmla="*/ 112 w 182"/>
                    <a:gd name="T37" fmla="*/ 160 h 351"/>
                    <a:gd name="T38" fmla="*/ 130 w 182"/>
                    <a:gd name="T39" fmla="*/ 177 h 351"/>
                    <a:gd name="T40" fmla="*/ 138 w 182"/>
                    <a:gd name="T41" fmla="*/ 194 h 351"/>
                    <a:gd name="T42" fmla="*/ 137 w 182"/>
                    <a:gd name="T43" fmla="*/ 217 h 351"/>
                    <a:gd name="T44" fmla="*/ 143 w 182"/>
                    <a:gd name="T45" fmla="*/ 233 h 351"/>
                    <a:gd name="T46" fmla="*/ 144 w 182"/>
                    <a:gd name="T47" fmla="*/ 262 h 351"/>
                    <a:gd name="T48" fmla="*/ 111 w 182"/>
                    <a:gd name="T49" fmla="*/ 280 h 351"/>
                    <a:gd name="T50" fmla="*/ 121 w 182"/>
                    <a:gd name="T51" fmla="*/ 295 h 351"/>
                    <a:gd name="T52" fmla="*/ 99 w 182"/>
                    <a:gd name="T53" fmla="*/ 297 h 351"/>
                    <a:gd name="T54" fmla="*/ 82 w 182"/>
                    <a:gd name="T55" fmla="*/ 306 h 351"/>
                    <a:gd name="T56" fmla="*/ 98 w 182"/>
                    <a:gd name="T57" fmla="*/ 319 h 351"/>
                    <a:gd name="T58" fmla="*/ 94 w 182"/>
                    <a:gd name="T59" fmla="*/ 336 h 351"/>
                    <a:gd name="T60" fmla="*/ 102 w 182"/>
                    <a:gd name="T61" fmla="*/ 351 h 351"/>
                    <a:gd name="T62" fmla="*/ 127 w 182"/>
                    <a:gd name="T63" fmla="*/ 328 h 351"/>
                    <a:gd name="T64" fmla="*/ 142 w 182"/>
                    <a:gd name="T65" fmla="*/ 309 h 351"/>
                    <a:gd name="T66" fmla="*/ 166 w 182"/>
                    <a:gd name="T67" fmla="*/ 293 h 351"/>
                    <a:gd name="T68" fmla="*/ 182 w 182"/>
                    <a:gd name="T69" fmla="*/ 278 h 351"/>
                    <a:gd name="T70" fmla="*/ 180 w 182"/>
                    <a:gd name="T71" fmla="*/ 236 h 351"/>
                    <a:gd name="T72" fmla="*/ 165 w 182"/>
                    <a:gd name="T73" fmla="*/ 192 h 351"/>
                    <a:gd name="T74" fmla="*/ 150 w 182"/>
                    <a:gd name="T75" fmla="*/ 173 h 351"/>
                    <a:gd name="T76" fmla="*/ 128 w 182"/>
                    <a:gd name="T77" fmla="*/ 158 h 351"/>
                    <a:gd name="T78" fmla="*/ 105 w 182"/>
                    <a:gd name="T79" fmla="*/ 127 h 351"/>
                    <a:gd name="T80" fmla="*/ 85 w 182"/>
                    <a:gd name="T81" fmla="*/ 102 h 351"/>
                    <a:gd name="T82" fmla="*/ 87 w 182"/>
                    <a:gd name="T83" fmla="*/ 86 h 351"/>
                    <a:gd name="T84" fmla="*/ 100 w 182"/>
                    <a:gd name="T85" fmla="*/ 63 h 351"/>
                    <a:gd name="T86" fmla="*/ 125 w 182"/>
                    <a:gd name="T87" fmla="*/ 43 h 3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82" h="351">
                      <a:moveTo>
                        <a:pt x="125" y="43"/>
                      </a:moveTo>
                      <a:lnTo>
                        <a:pt x="103" y="37"/>
                      </a:lnTo>
                      <a:lnTo>
                        <a:pt x="92" y="27"/>
                      </a:lnTo>
                      <a:lnTo>
                        <a:pt x="93" y="13"/>
                      </a:lnTo>
                      <a:lnTo>
                        <a:pt x="73" y="9"/>
                      </a:lnTo>
                      <a:lnTo>
                        <a:pt x="62" y="0"/>
                      </a:lnTo>
                      <a:lnTo>
                        <a:pt x="46" y="13"/>
                      </a:lnTo>
                      <a:lnTo>
                        <a:pt x="27" y="16"/>
                      </a:lnTo>
                      <a:lnTo>
                        <a:pt x="11" y="16"/>
                      </a:lnTo>
                      <a:lnTo>
                        <a:pt x="0" y="21"/>
                      </a:lnTo>
                      <a:lnTo>
                        <a:pt x="15" y="40"/>
                      </a:lnTo>
                      <a:lnTo>
                        <a:pt x="28" y="61"/>
                      </a:lnTo>
                      <a:lnTo>
                        <a:pt x="54" y="61"/>
                      </a:lnTo>
                      <a:lnTo>
                        <a:pt x="65" y="82"/>
                      </a:lnTo>
                      <a:lnTo>
                        <a:pt x="53" y="88"/>
                      </a:lnTo>
                      <a:lnTo>
                        <a:pt x="48" y="97"/>
                      </a:lnTo>
                      <a:lnTo>
                        <a:pt x="75" y="112"/>
                      </a:lnTo>
                      <a:lnTo>
                        <a:pt x="97" y="140"/>
                      </a:lnTo>
                      <a:lnTo>
                        <a:pt x="112" y="160"/>
                      </a:lnTo>
                      <a:lnTo>
                        <a:pt x="130" y="177"/>
                      </a:lnTo>
                      <a:lnTo>
                        <a:pt x="138" y="194"/>
                      </a:lnTo>
                      <a:lnTo>
                        <a:pt x="137" y="217"/>
                      </a:lnTo>
                      <a:lnTo>
                        <a:pt x="143" y="233"/>
                      </a:lnTo>
                      <a:lnTo>
                        <a:pt x="144" y="262"/>
                      </a:lnTo>
                      <a:lnTo>
                        <a:pt x="111" y="280"/>
                      </a:lnTo>
                      <a:lnTo>
                        <a:pt x="121" y="295"/>
                      </a:lnTo>
                      <a:lnTo>
                        <a:pt x="99" y="297"/>
                      </a:lnTo>
                      <a:lnTo>
                        <a:pt x="82" y="306"/>
                      </a:lnTo>
                      <a:lnTo>
                        <a:pt x="98" y="319"/>
                      </a:lnTo>
                      <a:lnTo>
                        <a:pt x="94" y="336"/>
                      </a:lnTo>
                      <a:lnTo>
                        <a:pt x="102" y="351"/>
                      </a:lnTo>
                      <a:lnTo>
                        <a:pt x="127" y="328"/>
                      </a:lnTo>
                      <a:lnTo>
                        <a:pt x="142" y="309"/>
                      </a:lnTo>
                      <a:lnTo>
                        <a:pt x="166" y="293"/>
                      </a:lnTo>
                      <a:lnTo>
                        <a:pt x="182" y="278"/>
                      </a:lnTo>
                      <a:lnTo>
                        <a:pt x="180" y="236"/>
                      </a:lnTo>
                      <a:lnTo>
                        <a:pt x="165" y="192"/>
                      </a:lnTo>
                      <a:lnTo>
                        <a:pt x="150" y="173"/>
                      </a:lnTo>
                      <a:lnTo>
                        <a:pt x="128" y="158"/>
                      </a:lnTo>
                      <a:lnTo>
                        <a:pt x="105" y="127"/>
                      </a:lnTo>
                      <a:lnTo>
                        <a:pt x="85" y="102"/>
                      </a:lnTo>
                      <a:lnTo>
                        <a:pt x="87" y="86"/>
                      </a:lnTo>
                      <a:lnTo>
                        <a:pt x="100" y="63"/>
                      </a:lnTo>
                      <a:lnTo>
                        <a:pt x="125" y="4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9" name="Vanuatu" descr="{&quot;Key&quot;:&quot;vanuatu&quot;,&quot;Name&quot;:&quot;Vanuatu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8FDE314E-C8A9-F2BC-B7EC-DB3232DA08C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1496675" y="5035551"/>
                  <a:ext cx="28575" cy="73025"/>
                </a:xfrm>
                <a:custGeom>
                  <a:avLst/>
                  <a:gdLst>
                    <a:gd name="T0" fmla="*/ 18 w 18"/>
                    <a:gd name="T1" fmla="*/ 44 h 46"/>
                    <a:gd name="T2" fmla="*/ 9 w 18"/>
                    <a:gd name="T3" fmla="*/ 30 h 46"/>
                    <a:gd name="T4" fmla="*/ 6 w 18"/>
                    <a:gd name="T5" fmla="*/ 36 h 46"/>
                    <a:gd name="T6" fmla="*/ 11 w 18"/>
                    <a:gd name="T7" fmla="*/ 46 h 46"/>
                    <a:gd name="T8" fmla="*/ 18 w 18"/>
                    <a:gd name="T9" fmla="*/ 44 h 46"/>
                    <a:gd name="T10" fmla="*/ 18 w 18"/>
                    <a:gd name="T11" fmla="*/ 44 h 46"/>
                    <a:gd name="T12" fmla="*/ 11 w 18"/>
                    <a:gd name="T13" fmla="*/ 7 h 46"/>
                    <a:gd name="T14" fmla="*/ 2 w 18"/>
                    <a:gd name="T15" fmla="*/ 0 h 46"/>
                    <a:gd name="T16" fmla="*/ 0 w 18"/>
                    <a:gd name="T17" fmla="*/ 17 h 46"/>
                    <a:gd name="T18" fmla="*/ 1 w 18"/>
                    <a:gd name="T19" fmla="*/ 25 h 46"/>
                    <a:gd name="T20" fmla="*/ 5 w 18"/>
                    <a:gd name="T21" fmla="*/ 23 h 46"/>
                    <a:gd name="T22" fmla="*/ 11 w 18"/>
                    <a:gd name="T23" fmla="*/ 26 h 46"/>
                    <a:gd name="T24" fmla="*/ 11 w 18"/>
                    <a:gd name="T25" fmla="*/ 7 h 46"/>
                    <a:gd name="T26" fmla="*/ 11 w 18"/>
                    <a:gd name="T27" fmla="*/ 7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8" h="46">
                      <a:moveTo>
                        <a:pt x="18" y="44"/>
                      </a:moveTo>
                      <a:lnTo>
                        <a:pt x="9" y="30"/>
                      </a:lnTo>
                      <a:lnTo>
                        <a:pt x="6" y="36"/>
                      </a:lnTo>
                      <a:lnTo>
                        <a:pt x="11" y="46"/>
                      </a:lnTo>
                      <a:lnTo>
                        <a:pt x="18" y="44"/>
                      </a:lnTo>
                      <a:lnTo>
                        <a:pt x="18" y="44"/>
                      </a:lnTo>
                      <a:close/>
                      <a:moveTo>
                        <a:pt x="11" y="7"/>
                      </a:moveTo>
                      <a:lnTo>
                        <a:pt x="2" y="0"/>
                      </a:lnTo>
                      <a:lnTo>
                        <a:pt x="0" y="17"/>
                      </a:lnTo>
                      <a:lnTo>
                        <a:pt x="1" y="25"/>
                      </a:lnTo>
                      <a:lnTo>
                        <a:pt x="5" y="23"/>
                      </a:lnTo>
                      <a:lnTo>
                        <a:pt x="11" y="26"/>
                      </a:lnTo>
                      <a:lnTo>
                        <a:pt x="11" y="7"/>
                      </a:lnTo>
                      <a:lnTo>
                        <a:pt x="11" y="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0" name="Yemen" descr="{&quot;Key&quot;:&quot;yemen&quot;,&quot;Name&quot;:&quot;Yeme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68C0E423-D70B-BAD5-4471-F9B807B80D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07275" y="3765551"/>
                  <a:ext cx="341312" cy="242888"/>
                </a:xfrm>
                <a:custGeom>
                  <a:avLst/>
                  <a:gdLst>
                    <a:gd name="T0" fmla="*/ 215 w 215"/>
                    <a:gd name="T1" fmla="*/ 56 h 153"/>
                    <a:gd name="T2" fmla="*/ 208 w 215"/>
                    <a:gd name="T3" fmla="*/ 40 h 153"/>
                    <a:gd name="T4" fmla="*/ 188 w 215"/>
                    <a:gd name="T5" fmla="*/ 0 h 153"/>
                    <a:gd name="T6" fmla="*/ 129 w 215"/>
                    <a:gd name="T7" fmla="*/ 10 h 153"/>
                    <a:gd name="T8" fmla="*/ 111 w 215"/>
                    <a:gd name="T9" fmla="*/ 20 h 153"/>
                    <a:gd name="T10" fmla="*/ 98 w 215"/>
                    <a:gd name="T11" fmla="*/ 45 h 153"/>
                    <a:gd name="T12" fmla="*/ 88 w 215"/>
                    <a:gd name="T13" fmla="*/ 49 h 153"/>
                    <a:gd name="T14" fmla="*/ 83 w 215"/>
                    <a:gd name="T15" fmla="*/ 41 h 153"/>
                    <a:gd name="T16" fmla="*/ 74 w 215"/>
                    <a:gd name="T17" fmla="*/ 42 h 153"/>
                    <a:gd name="T18" fmla="*/ 55 w 215"/>
                    <a:gd name="T19" fmla="*/ 41 h 153"/>
                    <a:gd name="T20" fmla="*/ 51 w 215"/>
                    <a:gd name="T21" fmla="*/ 38 h 153"/>
                    <a:gd name="T22" fmla="*/ 27 w 215"/>
                    <a:gd name="T23" fmla="*/ 39 h 153"/>
                    <a:gd name="T24" fmla="*/ 21 w 215"/>
                    <a:gd name="T25" fmla="*/ 41 h 153"/>
                    <a:gd name="T26" fmla="*/ 12 w 215"/>
                    <a:gd name="T27" fmla="*/ 34 h 153"/>
                    <a:gd name="T28" fmla="*/ 8 w 215"/>
                    <a:gd name="T29" fmla="*/ 46 h 153"/>
                    <a:gd name="T30" fmla="*/ 10 w 215"/>
                    <a:gd name="T31" fmla="*/ 55 h 153"/>
                    <a:gd name="T32" fmla="*/ 1 w 215"/>
                    <a:gd name="T33" fmla="*/ 64 h 153"/>
                    <a:gd name="T34" fmla="*/ 3 w 215"/>
                    <a:gd name="T35" fmla="*/ 74 h 153"/>
                    <a:gd name="T36" fmla="*/ 0 w 215"/>
                    <a:gd name="T37" fmla="*/ 79 h 153"/>
                    <a:gd name="T38" fmla="*/ 3 w 215"/>
                    <a:gd name="T39" fmla="*/ 89 h 153"/>
                    <a:gd name="T40" fmla="*/ 0 w 215"/>
                    <a:gd name="T41" fmla="*/ 91 h 153"/>
                    <a:gd name="T42" fmla="*/ 6 w 215"/>
                    <a:gd name="T43" fmla="*/ 100 h 153"/>
                    <a:gd name="T44" fmla="*/ 11 w 215"/>
                    <a:gd name="T45" fmla="*/ 118 h 153"/>
                    <a:gd name="T46" fmla="*/ 14 w 215"/>
                    <a:gd name="T47" fmla="*/ 125 h 153"/>
                    <a:gd name="T48" fmla="*/ 14 w 215"/>
                    <a:gd name="T49" fmla="*/ 138 h 153"/>
                    <a:gd name="T50" fmla="*/ 20 w 215"/>
                    <a:gd name="T51" fmla="*/ 152 h 153"/>
                    <a:gd name="T52" fmla="*/ 35 w 215"/>
                    <a:gd name="T53" fmla="*/ 153 h 153"/>
                    <a:gd name="T54" fmla="*/ 42 w 215"/>
                    <a:gd name="T55" fmla="*/ 150 h 153"/>
                    <a:gd name="T56" fmla="*/ 52 w 215"/>
                    <a:gd name="T57" fmla="*/ 151 h 153"/>
                    <a:gd name="T58" fmla="*/ 55 w 215"/>
                    <a:gd name="T59" fmla="*/ 144 h 153"/>
                    <a:gd name="T60" fmla="*/ 60 w 215"/>
                    <a:gd name="T61" fmla="*/ 142 h 153"/>
                    <a:gd name="T62" fmla="*/ 64 w 215"/>
                    <a:gd name="T63" fmla="*/ 136 h 153"/>
                    <a:gd name="T64" fmla="*/ 70 w 215"/>
                    <a:gd name="T65" fmla="*/ 135 h 153"/>
                    <a:gd name="T66" fmla="*/ 87 w 215"/>
                    <a:gd name="T67" fmla="*/ 134 h 153"/>
                    <a:gd name="T68" fmla="*/ 100 w 215"/>
                    <a:gd name="T69" fmla="*/ 129 h 153"/>
                    <a:gd name="T70" fmla="*/ 112 w 215"/>
                    <a:gd name="T71" fmla="*/ 119 h 153"/>
                    <a:gd name="T72" fmla="*/ 118 w 215"/>
                    <a:gd name="T73" fmla="*/ 121 h 153"/>
                    <a:gd name="T74" fmla="*/ 127 w 215"/>
                    <a:gd name="T75" fmla="*/ 119 h 153"/>
                    <a:gd name="T76" fmla="*/ 144 w 215"/>
                    <a:gd name="T77" fmla="*/ 102 h 153"/>
                    <a:gd name="T78" fmla="*/ 178 w 215"/>
                    <a:gd name="T79" fmla="*/ 91 h 153"/>
                    <a:gd name="T80" fmla="*/ 197 w 215"/>
                    <a:gd name="T81" fmla="*/ 82 h 153"/>
                    <a:gd name="T82" fmla="*/ 197 w 215"/>
                    <a:gd name="T83" fmla="*/ 73 h 153"/>
                    <a:gd name="T84" fmla="*/ 200 w 215"/>
                    <a:gd name="T85" fmla="*/ 63 h 153"/>
                    <a:gd name="T86" fmla="*/ 215 w 215"/>
                    <a:gd name="T87" fmla="*/ 56 h 153"/>
                    <a:gd name="T88" fmla="*/ 215 w 215"/>
                    <a:gd name="T89" fmla="*/ 56 h 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15" h="153">
                      <a:moveTo>
                        <a:pt x="215" y="56"/>
                      </a:moveTo>
                      <a:lnTo>
                        <a:pt x="208" y="40"/>
                      </a:lnTo>
                      <a:lnTo>
                        <a:pt x="188" y="0"/>
                      </a:lnTo>
                      <a:lnTo>
                        <a:pt x="129" y="10"/>
                      </a:lnTo>
                      <a:lnTo>
                        <a:pt x="111" y="20"/>
                      </a:lnTo>
                      <a:lnTo>
                        <a:pt x="98" y="45"/>
                      </a:lnTo>
                      <a:lnTo>
                        <a:pt x="88" y="49"/>
                      </a:lnTo>
                      <a:lnTo>
                        <a:pt x="83" y="41"/>
                      </a:lnTo>
                      <a:lnTo>
                        <a:pt x="74" y="42"/>
                      </a:lnTo>
                      <a:lnTo>
                        <a:pt x="55" y="41"/>
                      </a:lnTo>
                      <a:lnTo>
                        <a:pt x="51" y="38"/>
                      </a:lnTo>
                      <a:lnTo>
                        <a:pt x="27" y="39"/>
                      </a:lnTo>
                      <a:lnTo>
                        <a:pt x="21" y="41"/>
                      </a:lnTo>
                      <a:lnTo>
                        <a:pt x="12" y="34"/>
                      </a:lnTo>
                      <a:lnTo>
                        <a:pt x="8" y="46"/>
                      </a:lnTo>
                      <a:lnTo>
                        <a:pt x="10" y="55"/>
                      </a:lnTo>
                      <a:lnTo>
                        <a:pt x="1" y="64"/>
                      </a:lnTo>
                      <a:lnTo>
                        <a:pt x="3" y="74"/>
                      </a:lnTo>
                      <a:lnTo>
                        <a:pt x="0" y="79"/>
                      </a:lnTo>
                      <a:lnTo>
                        <a:pt x="3" y="89"/>
                      </a:lnTo>
                      <a:lnTo>
                        <a:pt x="0" y="91"/>
                      </a:lnTo>
                      <a:lnTo>
                        <a:pt x="6" y="100"/>
                      </a:lnTo>
                      <a:lnTo>
                        <a:pt x="11" y="118"/>
                      </a:lnTo>
                      <a:lnTo>
                        <a:pt x="14" y="125"/>
                      </a:lnTo>
                      <a:lnTo>
                        <a:pt x="14" y="138"/>
                      </a:lnTo>
                      <a:lnTo>
                        <a:pt x="20" y="152"/>
                      </a:lnTo>
                      <a:lnTo>
                        <a:pt x="35" y="153"/>
                      </a:lnTo>
                      <a:lnTo>
                        <a:pt x="42" y="150"/>
                      </a:lnTo>
                      <a:lnTo>
                        <a:pt x="52" y="151"/>
                      </a:lnTo>
                      <a:lnTo>
                        <a:pt x="55" y="144"/>
                      </a:lnTo>
                      <a:lnTo>
                        <a:pt x="60" y="142"/>
                      </a:lnTo>
                      <a:lnTo>
                        <a:pt x="64" y="136"/>
                      </a:lnTo>
                      <a:lnTo>
                        <a:pt x="70" y="135"/>
                      </a:lnTo>
                      <a:lnTo>
                        <a:pt x="87" y="134"/>
                      </a:lnTo>
                      <a:lnTo>
                        <a:pt x="100" y="129"/>
                      </a:lnTo>
                      <a:lnTo>
                        <a:pt x="112" y="119"/>
                      </a:lnTo>
                      <a:lnTo>
                        <a:pt x="118" y="121"/>
                      </a:lnTo>
                      <a:lnTo>
                        <a:pt x="127" y="119"/>
                      </a:lnTo>
                      <a:lnTo>
                        <a:pt x="144" y="102"/>
                      </a:lnTo>
                      <a:lnTo>
                        <a:pt x="178" y="91"/>
                      </a:lnTo>
                      <a:lnTo>
                        <a:pt x="197" y="82"/>
                      </a:lnTo>
                      <a:lnTo>
                        <a:pt x="197" y="73"/>
                      </a:lnTo>
                      <a:lnTo>
                        <a:pt x="200" y="63"/>
                      </a:lnTo>
                      <a:lnTo>
                        <a:pt x="215" y="56"/>
                      </a:lnTo>
                      <a:lnTo>
                        <a:pt x="215" y="5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1" name="South Africa" descr="{&quot;Key&quot;:&quot;south africa&quot;,&quot;Name&quot;:&quot;South Afric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7A3DB7E-272E-6A8F-C052-84CDD2459AC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6212" y="5316538"/>
                  <a:ext cx="534987" cy="481013"/>
                </a:xfrm>
                <a:custGeom>
                  <a:avLst/>
                  <a:gdLst>
                    <a:gd name="T0" fmla="*/ 299 w 337"/>
                    <a:gd name="T1" fmla="*/ 1 h 303"/>
                    <a:gd name="T2" fmla="*/ 282 w 337"/>
                    <a:gd name="T3" fmla="*/ 0 h 303"/>
                    <a:gd name="T4" fmla="*/ 244 w 337"/>
                    <a:gd name="T5" fmla="*/ 18 h 303"/>
                    <a:gd name="T6" fmla="*/ 217 w 337"/>
                    <a:gd name="T7" fmla="*/ 51 h 303"/>
                    <a:gd name="T8" fmla="*/ 200 w 337"/>
                    <a:gd name="T9" fmla="*/ 62 h 303"/>
                    <a:gd name="T10" fmla="*/ 193 w 337"/>
                    <a:gd name="T11" fmla="*/ 80 h 303"/>
                    <a:gd name="T12" fmla="*/ 163 w 337"/>
                    <a:gd name="T13" fmla="*/ 85 h 303"/>
                    <a:gd name="T14" fmla="*/ 145 w 337"/>
                    <a:gd name="T15" fmla="*/ 76 h 303"/>
                    <a:gd name="T16" fmla="*/ 130 w 337"/>
                    <a:gd name="T17" fmla="*/ 92 h 303"/>
                    <a:gd name="T18" fmla="*/ 109 w 337"/>
                    <a:gd name="T19" fmla="*/ 110 h 303"/>
                    <a:gd name="T20" fmla="*/ 90 w 337"/>
                    <a:gd name="T21" fmla="*/ 104 h 303"/>
                    <a:gd name="T22" fmla="*/ 81 w 337"/>
                    <a:gd name="T23" fmla="*/ 67 h 303"/>
                    <a:gd name="T24" fmla="*/ 72 w 337"/>
                    <a:gd name="T25" fmla="*/ 151 h 303"/>
                    <a:gd name="T26" fmla="*/ 42 w 337"/>
                    <a:gd name="T27" fmla="*/ 165 h 303"/>
                    <a:gd name="T28" fmla="*/ 21 w 337"/>
                    <a:gd name="T29" fmla="*/ 159 h 303"/>
                    <a:gd name="T30" fmla="*/ 10 w 337"/>
                    <a:gd name="T31" fmla="*/ 142 h 303"/>
                    <a:gd name="T32" fmla="*/ 13 w 337"/>
                    <a:gd name="T33" fmla="*/ 185 h 303"/>
                    <a:gd name="T34" fmla="*/ 22 w 337"/>
                    <a:gd name="T35" fmla="*/ 205 h 303"/>
                    <a:gd name="T36" fmla="*/ 34 w 337"/>
                    <a:gd name="T37" fmla="*/ 246 h 303"/>
                    <a:gd name="T38" fmla="*/ 33 w 337"/>
                    <a:gd name="T39" fmla="*/ 265 h 303"/>
                    <a:gd name="T40" fmla="*/ 34 w 337"/>
                    <a:gd name="T41" fmla="*/ 286 h 303"/>
                    <a:gd name="T42" fmla="*/ 43 w 337"/>
                    <a:gd name="T43" fmla="*/ 293 h 303"/>
                    <a:gd name="T44" fmla="*/ 58 w 337"/>
                    <a:gd name="T45" fmla="*/ 303 h 303"/>
                    <a:gd name="T46" fmla="*/ 79 w 337"/>
                    <a:gd name="T47" fmla="*/ 292 h 303"/>
                    <a:gd name="T48" fmla="*/ 118 w 337"/>
                    <a:gd name="T49" fmla="*/ 279 h 303"/>
                    <a:gd name="T50" fmla="*/ 138 w 337"/>
                    <a:gd name="T51" fmla="*/ 277 h 303"/>
                    <a:gd name="T52" fmla="*/ 170 w 337"/>
                    <a:gd name="T53" fmla="*/ 277 h 303"/>
                    <a:gd name="T54" fmla="*/ 185 w 337"/>
                    <a:gd name="T55" fmla="*/ 275 h 303"/>
                    <a:gd name="T56" fmla="*/ 217 w 337"/>
                    <a:gd name="T57" fmla="*/ 264 h 303"/>
                    <a:gd name="T58" fmla="*/ 247 w 337"/>
                    <a:gd name="T59" fmla="*/ 239 h 303"/>
                    <a:gd name="T60" fmla="*/ 286 w 337"/>
                    <a:gd name="T61" fmla="*/ 198 h 303"/>
                    <a:gd name="T62" fmla="*/ 302 w 337"/>
                    <a:gd name="T63" fmla="*/ 174 h 303"/>
                    <a:gd name="T64" fmla="*/ 320 w 337"/>
                    <a:gd name="T65" fmla="*/ 158 h 303"/>
                    <a:gd name="T66" fmla="*/ 330 w 337"/>
                    <a:gd name="T67" fmla="*/ 128 h 303"/>
                    <a:gd name="T68" fmla="*/ 322 w 337"/>
                    <a:gd name="T69" fmla="*/ 110 h 303"/>
                    <a:gd name="T70" fmla="*/ 304 w 337"/>
                    <a:gd name="T71" fmla="*/ 123 h 303"/>
                    <a:gd name="T72" fmla="*/ 294 w 337"/>
                    <a:gd name="T73" fmla="*/ 102 h 303"/>
                    <a:gd name="T74" fmla="*/ 302 w 337"/>
                    <a:gd name="T75" fmla="*/ 87 h 303"/>
                    <a:gd name="T76" fmla="*/ 318 w 337"/>
                    <a:gd name="T77" fmla="*/ 89 h 303"/>
                    <a:gd name="T78" fmla="*/ 322 w 337"/>
                    <a:gd name="T79" fmla="*/ 54 h 303"/>
                    <a:gd name="T80" fmla="*/ 310 w 337"/>
                    <a:gd name="T81" fmla="*/ 4 h 303"/>
                    <a:gd name="T82" fmla="*/ 234 w 337"/>
                    <a:gd name="T83" fmla="*/ 201 h 303"/>
                    <a:gd name="T84" fmla="*/ 214 w 337"/>
                    <a:gd name="T85" fmla="*/ 185 h 303"/>
                    <a:gd name="T86" fmla="*/ 237 w 337"/>
                    <a:gd name="T87" fmla="*/ 161 h 303"/>
                    <a:gd name="T88" fmla="*/ 255 w 337"/>
                    <a:gd name="T89" fmla="*/ 163 h 303"/>
                    <a:gd name="T90" fmla="*/ 255 w 337"/>
                    <a:gd name="T91" fmla="*/ 182 h 303"/>
                    <a:gd name="T92" fmla="*/ 239 w 337"/>
                    <a:gd name="T93" fmla="*/ 193 h 303"/>
                    <a:gd name="T94" fmla="*/ 234 w 337"/>
                    <a:gd name="T95" fmla="*/ 201 h 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337" h="303">
                      <a:moveTo>
                        <a:pt x="310" y="4"/>
                      </a:moveTo>
                      <a:lnTo>
                        <a:pt x="299" y="1"/>
                      </a:lnTo>
                      <a:lnTo>
                        <a:pt x="292" y="5"/>
                      </a:lnTo>
                      <a:lnTo>
                        <a:pt x="282" y="0"/>
                      </a:lnTo>
                      <a:lnTo>
                        <a:pt x="274" y="0"/>
                      </a:lnTo>
                      <a:lnTo>
                        <a:pt x="244" y="18"/>
                      </a:lnTo>
                      <a:lnTo>
                        <a:pt x="225" y="35"/>
                      </a:lnTo>
                      <a:lnTo>
                        <a:pt x="217" y="51"/>
                      </a:lnTo>
                      <a:lnTo>
                        <a:pt x="211" y="60"/>
                      </a:lnTo>
                      <a:lnTo>
                        <a:pt x="200" y="62"/>
                      </a:lnTo>
                      <a:lnTo>
                        <a:pt x="195" y="73"/>
                      </a:lnTo>
                      <a:lnTo>
                        <a:pt x="193" y="80"/>
                      </a:lnTo>
                      <a:lnTo>
                        <a:pt x="179" y="86"/>
                      </a:lnTo>
                      <a:lnTo>
                        <a:pt x="163" y="85"/>
                      </a:lnTo>
                      <a:lnTo>
                        <a:pt x="154" y="78"/>
                      </a:lnTo>
                      <a:lnTo>
                        <a:pt x="145" y="76"/>
                      </a:lnTo>
                      <a:lnTo>
                        <a:pt x="135" y="81"/>
                      </a:lnTo>
                      <a:lnTo>
                        <a:pt x="130" y="92"/>
                      </a:lnTo>
                      <a:lnTo>
                        <a:pt x="119" y="100"/>
                      </a:lnTo>
                      <a:lnTo>
                        <a:pt x="109" y="110"/>
                      </a:lnTo>
                      <a:lnTo>
                        <a:pt x="94" y="113"/>
                      </a:lnTo>
                      <a:lnTo>
                        <a:pt x="90" y="104"/>
                      </a:lnTo>
                      <a:lnTo>
                        <a:pt x="92" y="90"/>
                      </a:lnTo>
                      <a:lnTo>
                        <a:pt x="81" y="67"/>
                      </a:lnTo>
                      <a:lnTo>
                        <a:pt x="76" y="64"/>
                      </a:lnTo>
                      <a:lnTo>
                        <a:pt x="72" y="151"/>
                      </a:lnTo>
                      <a:lnTo>
                        <a:pt x="53" y="163"/>
                      </a:lnTo>
                      <a:lnTo>
                        <a:pt x="42" y="165"/>
                      </a:lnTo>
                      <a:lnTo>
                        <a:pt x="30" y="161"/>
                      </a:lnTo>
                      <a:lnTo>
                        <a:pt x="21" y="159"/>
                      </a:lnTo>
                      <a:lnTo>
                        <a:pt x="18" y="148"/>
                      </a:lnTo>
                      <a:lnTo>
                        <a:pt x="10" y="142"/>
                      </a:lnTo>
                      <a:lnTo>
                        <a:pt x="0" y="154"/>
                      </a:lnTo>
                      <a:lnTo>
                        <a:pt x="13" y="185"/>
                      </a:lnTo>
                      <a:lnTo>
                        <a:pt x="13" y="185"/>
                      </a:lnTo>
                      <a:lnTo>
                        <a:pt x="22" y="205"/>
                      </a:lnTo>
                      <a:lnTo>
                        <a:pt x="34" y="227"/>
                      </a:lnTo>
                      <a:lnTo>
                        <a:pt x="34" y="246"/>
                      </a:lnTo>
                      <a:lnTo>
                        <a:pt x="27" y="249"/>
                      </a:lnTo>
                      <a:lnTo>
                        <a:pt x="33" y="265"/>
                      </a:lnTo>
                      <a:lnTo>
                        <a:pt x="32" y="279"/>
                      </a:lnTo>
                      <a:lnTo>
                        <a:pt x="34" y="286"/>
                      </a:lnTo>
                      <a:lnTo>
                        <a:pt x="35" y="283"/>
                      </a:lnTo>
                      <a:lnTo>
                        <a:pt x="43" y="293"/>
                      </a:lnTo>
                      <a:lnTo>
                        <a:pt x="49" y="294"/>
                      </a:lnTo>
                      <a:lnTo>
                        <a:pt x="58" y="303"/>
                      </a:lnTo>
                      <a:lnTo>
                        <a:pt x="66" y="302"/>
                      </a:lnTo>
                      <a:lnTo>
                        <a:pt x="79" y="292"/>
                      </a:lnTo>
                      <a:lnTo>
                        <a:pt x="97" y="289"/>
                      </a:lnTo>
                      <a:lnTo>
                        <a:pt x="118" y="279"/>
                      </a:lnTo>
                      <a:lnTo>
                        <a:pt x="126" y="281"/>
                      </a:lnTo>
                      <a:lnTo>
                        <a:pt x="138" y="277"/>
                      </a:lnTo>
                      <a:lnTo>
                        <a:pt x="160" y="282"/>
                      </a:lnTo>
                      <a:lnTo>
                        <a:pt x="170" y="277"/>
                      </a:lnTo>
                      <a:lnTo>
                        <a:pt x="182" y="281"/>
                      </a:lnTo>
                      <a:lnTo>
                        <a:pt x="185" y="275"/>
                      </a:lnTo>
                      <a:lnTo>
                        <a:pt x="195" y="274"/>
                      </a:lnTo>
                      <a:lnTo>
                        <a:pt x="217" y="264"/>
                      </a:lnTo>
                      <a:lnTo>
                        <a:pt x="232" y="253"/>
                      </a:lnTo>
                      <a:lnTo>
                        <a:pt x="247" y="239"/>
                      </a:lnTo>
                      <a:lnTo>
                        <a:pt x="273" y="215"/>
                      </a:lnTo>
                      <a:lnTo>
                        <a:pt x="286" y="198"/>
                      </a:lnTo>
                      <a:lnTo>
                        <a:pt x="292" y="186"/>
                      </a:lnTo>
                      <a:lnTo>
                        <a:pt x="302" y="174"/>
                      </a:lnTo>
                      <a:lnTo>
                        <a:pt x="306" y="170"/>
                      </a:lnTo>
                      <a:lnTo>
                        <a:pt x="320" y="158"/>
                      </a:lnTo>
                      <a:lnTo>
                        <a:pt x="327" y="148"/>
                      </a:lnTo>
                      <a:lnTo>
                        <a:pt x="330" y="128"/>
                      </a:lnTo>
                      <a:lnTo>
                        <a:pt x="337" y="110"/>
                      </a:lnTo>
                      <a:lnTo>
                        <a:pt x="322" y="110"/>
                      </a:lnTo>
                      <a:lnTo>
                        <a:pt x="316" y="120"/>
                      </a:lnTo>
                      <a:lnTo>
                        <a:pt x="304" y="123"/>
                      </a:lnTo>
                      <a:lnTo>
                        <a:pt x="293" y="110"/>
                      </a:lnTo>
                      <a:lnTo>
                        <a:pt x="294" y="102"/>
                      </a:lnTo>
                      <a:lnTo>
                        <a:pt x="300" y="93"/>
                      </a:lnTo>
                      <a:lnTo>
                        <a:pt x="302" y="87"/>
                      </a:lnTo>
                      <a:lnTo>
                        <a:pt x="308" y="85"/>
                      </a:lnTo>
                      <a:lnTo>
                        <a:pt x="318" y="89"/>
                      </a:lnTo>
                      <a:lnTo>
                        <a:pt x="316" y="80"/>
                      </a:lnTo>
                      <a:lnTo>
                        <a:pt x="322" y="54"/>
                      </a:lnTo>
                      <a:lnTo>
                        <a:pt x="318" y="37"/>
                      </a:lnTo>
                      <a:lnTo>
                        <a:pt x="310" y="4"/>
                      </a:lnTo>
                      <a:lnTo>
                        <a:pt x="310" y="4"/>
                      </a:lnTo>
                      <a:close/>
                      <a:moveTo>
                        <a:pt x="234" y="201"/>
                      </a:moveTo>
                      <a:lnTo>
                        <a:pt x="227" y="203"/>
                      </a:lnTo>
                      <a:lnTo>
                        <a:pt x="214" y="185"/>
                      </a:lnTo>
                      <a:lnTo>
                        <a:pt x="225" y="170"/>
                      </a:lnTo>
                      <a:lnTo>
                        <a:pt x="237" y="161"/>
                      </a:lnTo>
                      <a:lnTo>
                        <a:pt x="246" y="156"/>
                      </a:lnTo>
                      <a:lnTo>
                        <a:pt x="255" y="163"/>
                      </a:lnTo>
                      <a:lnTo>
                        <a:pt x="261" y="170"/>
                      </a:lnTo>
                      <a:lnTo>
                        <a:pt x="255" y="182"/>
                      </a:lnTo>
                      <a:lnTo>
                        <a:pt x="250" y="190"/>
                      </a:lnTo>
                      <a:lnTo>
                        <a:pt x="239" y="193"/>
                      </a:lnTo>
                      <a:lnTo>
                        <a:pt x="234" y="201"/>
                      </a:lnTo>
                      <a:lnTo>
                        <a:pt x="234" y="20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2" name="Zambia" descr="{&quot;Key&quot;:&quot;zambia&quot;,&quot;Name&quot;:&quot;Zamb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7F26D85-88D7-DB20-EF64-19A238D0CD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21475" y="4792663"/>
                  <a:ext cx="390525" cy="368300"/>
                </a:xfrm>
                <a:custGeom>
                  <a:avLst/>
                  <a:gdLst>
                    <a:gd name="T0" fmla="*/ 183 w 246"/>
                    <a:gd name="T1" fmla="*/ 7 h 232"/>
                    <a:gd name="T2" fmla="*/ 181 w 246"/>
                    <a:gd name="T3" fmla="*/ 0 h 232"/>
                    <a:gd name="T4" fmla="*/ 147 w 246"/>
                    <a:gd name="T5" fmla="*/ 8 h 232"/>
                    <a:gd name="T6" fmla="*/ 146 w 246"/>
                    <a:gd name="T7" fmla="*/ 33 h 232"/>
                    <a:gd name="T8" fmla="*/ 138 w 246"/>
                    <a:gd name="T9" fmla="*/ 85 h 232"/>
                    <a:gd name="T10" fmla="*/ 158 w 246"/>
                    <a:gd name="T11" fmla="*/ 98 h 232"/>
                    <a:gd name="T12" fmla="*/ 165 w 246"/>
                    <a:gd name="T13" fmla="*/ 120 h 232"/>
                    <a:gd name="T14" fmla="*/ 141 w 246"/>
                    <a:gd name="T15" fmla="*/ 107 h 232"/>
                    <a:gd name="T16" fmla="*/ 117 w 246"/>
                    <a:gd name="T17" fmla="*/ 94 h 232"/>
                    <a:gd name="T18" fmla="*/ 100 w 246"/>
                    <a:gd name="T19" fmla="*/ 88 h 232"/>
                    <a:gd name="T20" fmla="*/ 77 w 246"/>
                    <a:gd name="T21" fmla="*/ 74 h 232"/>
                    <a:gd name="T22" fmla="*/ 53 w 246"/>
                    <a:gd name="T23" fmla="*/ 72 h 232"/>
                    <a:gd name="T24" fmla="*/ 46 w 246"/>
                    <a:gd name="T25" fmla="*/ 65 h 232"/>
                    <a:gd name="T26" fmla="*/ 45 w 246"/>
                    <a:gd name="T27" fmla="*/ 84 h 232"/>
                    <a:gd name="T28" fmla="*/ 45 w 246"/>
                    <a:gd name="T29" fmla="*/ 103 h 232"/>
                    <a:gd name="T30" fmla="*/ 3 w 246"/>
                    <a:gd name="T31" fmla="*/ 112 h 232"/>
                    <a:gd name="T32" fmla="*/ 14 w 246"/>
                    <a:gd name="T33" fmla="*/ 207 h 232"/>
                    <a:gd name="T34" fmla="*/ 44 w 246"/>
                    <a:gd name="T35" fmla="*/ 216 h 232"/>
                    <a:gd name="T36" fmla="*/ 66 w 246"/>
                    <a:gd name="T37" fmla="*/ 223 h 232"/>
                    <a:gd name="T38" fmla="*/ 69 w 246"/>
                    <a:gd name="T39" fmla="*/ 226 h 232"/>
                    <a:gd name="T40" fmla="*/ 98 w 246"/>
                    <a:gd name="T41" fmla="*/ 232 h 232"/>
                    <a:gd name="T42" fmla="*/ 118 w 246"/>
                    <a:gd name="T43" fmla="*/ 216 h 232"/>
                    <a:gd name="T44" fmla="*/ 144 w 246"/>
                    <a:gd name="T45" fmla="*/ 195 h 232"/>
                    <a:gd name="T46" fmla="*/ 159 w 246"/>
                    <a:gd name="T47" fmla="*/ 177 h 232"/>
                    <a:gd name="T48" fmla="*/ 174 w 246"/>
                    <a:gd name="T49" fmla="*/ 156 h 232"/>
                    <a:gd name="T50" fmla="*/ 227 w 246"/>
                    <a:gd name="T51" fmla="*/ 131 h 232"/>
                    <a:gd name="T52" fmla="*/ 240 w 246"/>
                    <a:gd name="T53" fmla="*/ 100 h 232"/>
                    <a:gd name="T54" fmla="*/ 242 w 246"/>
                    <a:gd name="T55" fmla="*/ 62 h 232"/>
                    <a:gd name="T56" fmla="*/ 241 w 246"/>
                    <a:gd name="T57" fmla="*/ 35 h 232"/>
                    <a:gd name="T58" fmla="*/ 220 w 246"/>
                    <a:gd name="T59" fmla="*/ 17 h 232"/>
                    <a:gd name="T60" fmla="*/ 198 w 246"/>
                    <a:gd name="T61" fmla="*/ 9 h 232"/>
                    <a:gd name="T62" fmla="*/ 197 w 246"/>
                    <a:gd name="T63" fmla="*/ 8 h 232"/>
                    <a:gd name="T64" fmla="*/ 195 w 246"/>
                    <a:gd name="T65" fmla="*/ 14 h 232"/>
                    <a:gd name="T66" fmla="*/ 191 w 246"/>
                    <a:gd name="T67" fmla="*/ 9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46" h="232">
                      <a:moveTo>
                        <a:pt x="191" y="9"/>
                      </a:moveTo>
                      <a:lnTo>
                        <a:pt x="183" y="7"/>
                      </a:lnTo>
                      <a:lnTo>
                        <a:pt x="185" y="2"/>
                      </a:lnTo>
                      <a:lnTo>
                        <a:pt x="181" y="0"/>
                      </a:lnTo>
                      <a:lnTo>
                        <a:pt x="153" y="5"/>
                      </a:lnTo>
                      <a:lnTo>
                        <a:pt x="147" y="8"/>
                      </a:lnTo>
                      <a:lnTo>
                        <a:pt x="141" y="23"/>
                      </a:lnTo>
                      <a:lnTo>
                        <a:pt x="146" y="33"/>
                      </a:lnTo>
                      <a:lnTo>
                        <a:pt x="141" y="61"/>
                      </a:lnTo>
                      <a:lnTo>
                        <a:pt x="138" y="85"/>
                      </a:lnTo>
                      <a:lnTo>
                        <a:pt x="143" y="89"/>
                      </a:lnTo>
                      <a:lnTo>
                        <a:pt x="158" y="98"/>
                      </a:lnTo>
                      <a:lnTo>
                        <a:pt x="164" y="94"/>
                      </a:lnTo>
                      <a:lnTo>
                        <a:pt x="165" y="120"/>
                      </a:lnTo>
                      <a:lnTo>
                        <a:pt x="149" y="120"/>
                      </a:lnTo>
                      <a:lnTo>
                        <a:pt x="141" y="107"/>
                      </a:lnTo>
                      <a:lnTo>
                        <a:pt x="134" y="97"/>
                      </a:lnTo>
                      <a:lnTo>
                        <a:pt x="117" y="94"/>
                      </a:lnTo>
                      <a:lnTo>
                        <a:pt x="113" y="81"/>
                      </a:lnTo>
                      <a:lnTo>
                        <a:pt x="100" y="88"/>
                      </a:lnTo>
                      <a:lnTo>
                        <a:pt x="83" y="84"/>
                      </a:lnTo>
                      <a:lnTo>
                        <a:pt x="77" y="74"/>
                      </a:lnTo>
                      <a:lnTo>
                        <a:pt x="64" y="72"/>
                      </a:lnTo>
                      <a:lnTo>
                        <a:pt x="53" y="72"/>
                      </a:lnTo>
                      <a:lnTo>
                        <a:pt x="52" y="65"/>
                      </a:lnTo>
                      <a:lnTo>
                        <a:pt x="46" y="65"/>
                      </a:lnTo>
                      <a:lnTo>
                        <a:pt x="48" y="72"/>
                      </a:lnTo>
                      <a:lnTo>
                        <a:pt x="45" y="84"/>
                      </a:lnTo>
                      <a:lnTo>
                        <a:pt x="48" y="95"/>
                      </a:lnTo>
                      <a:lnTo>
                        <a:pt x="45" y="103"/>
                      </a:lnTo>
                      <a:lnTo>
                        <a:pt x="47" y="112"/>
                      </a:lnTo>
                      <a:lnTo>
                        <a:pt x="3" y="112"/>
                      </a:lnTo>
                      <a:lnTo>
                        <a:pt x="0" y="187"/>
                      </a:lnTo>
                      <a:lnTo>
                        <a:pt x="14" y="207"/>
                      </a:lnTo>
                      <a:lnTo>
                        <a:pt x="27" y="222"/>
                      </a:lnTo>
                      <a:lnTo>
                        <a:pt x="44" y="216"/>
                      </a:lnTo>
                      <a:lnTo>
                        <a:pt x="57" y="217"/>
                      </a:lnTo>
                      <a:lnTo>
                        <a:pt x="66" y="223"/>
                      </a:lnTo>
                      <a:lnTo>
                        <a:pt x="66" y="225"/>
                      </a:lnTo>
                      <a:lnTo>
                        <a:pt x="69" y="226"/>
                      </a:lnTo>
                      <a:lnTo>
                        <a:pt x="93" y="229"/>
                      </a:lnTo>
                      <a:lnTo>
                        <a:pt x="98" y="232"/>
                      </a:lnTo>
                      <a:lnTo>
                        <a:pt x="106" y="231"/>
                      </a:lnTo>
                      <a:lnTo>
                        <a:pt x="118" y="216"/>
                      </a:lnTo>
                      <a:lnTo>
                        <a:pt x="137" y="197"/>
                      </a:lnTo>
                      <a:lnTo>
                        <a:pt x="144" y="195"/>
                      </a:lnTo>
                      <a:lnTo>
                        <a:pt x="147" y="186"/>
                      </a:lnTo>
                      <a:lnTo>
                        <a:pt x="159" y="177"/>
                      </a:lnTo>
                      <a:lnTo>
                        <a:pt x="175" y="173"/>
                      </a:lnTo>
                      <a:lnTo>
                        <a:pt x="174" y="156"/>
                      </a:lnTo>
                      <a:lnTo>
                        <a:pt x="237" y="137"/>
                      </a:lnTo>
                      <a:lnTo>
                        <a:pt x="227" y="131"/>
                      </a:lnTo>
                      <a:lnTo>
                        <a:pt x="234" y="109"/>
                      </a:lnTo>
                      <a:lnTo>
                        <a:pt x="240" y="100"/>
                      </a:lnTo>
                      <a:lnTo>
                        <a:pt x="237" y="81"/>
                      </a:lnTo>
                      <a:lnTo>
                        <a:pt x="242" y="62"/>
                      </a:lnTo>
                      <a:lnTo>
                        <a:pt x="246" y="55"/>
                      </a:lnTo>
                      <a:lnTo>
                        <a:pt x="241" y="35"/>
                      </a:lnTo>
                      <a:lnTo>
                        <a:pt x="231" y="25"/>
                      </a:lnTo>
                      <a:lnTo>
                        <a:pt x="220" y="17"/>
                      </a:lnTo>
                      <a:lnTo>
                        <a:pt x="207" y="14"/>
                      </a:lnTo>
                      <a:lnTo>
                        <a:pt x="198" y="9"/>
                      </a:lnTo>
                      <a:lnTo>
                        <a:pt x="197" y="8"/>
                      </a:lnTo>
                      <a:lnTo>
                        <a:pt x="197" y="8"/>
                      </a:lnTo>
                      <a:lnTo>
                        <a:pt x="199" y="13"/>
                      </a:lnTo>
                      <a:lnTo>
                        <a:pt x="195" y="14"/>
                      </a:lnTo>
                      <a:lnTo>
                        <a:pt x="191" y="9"/>
                      </a:lnTo>
                      <a:lnTo>
                        <a:pt x="191" y="9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3" name="Zimbabwe" descr="{&quot;Key&quot;:&quot;zimbabwe&quot;,&quot;Name&quot;:&quot;Zimbabw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5EFF25B2-D1CA-D1C5-E156-5030FA77F6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31012" y="5067301"/>
                  <a:ext cx="250825" cy="257175"/>
                </a:xfrm>
                <a:custGeom>
                  <a:avLst/>
                  <a:gdLst>
                    <a:gd name="T0" fmla="*/ 118 w 158"/>
                    <a:gd name="T1" fmla="*/ 161 h 162"/>
                    <a:gd name="T2" fmla="*/ 141 w 158"/>
                    <a:gd name="T3" fmla="*/ 134 h 162"/>
                    <a:gd name="T4" fmla="*/ 147 w 158"/>
                    <a:gd name="T5" fmla="*/ 117 h 162"/>
                    <a:gd name="T6" fmla="*/ 151 w 158"/>
                    <a:gd name="T7" fmla="*/ 114 h 162"/>
                    <a:gd name="T8" fmla="*/ 153 w 158"/>
                    <a:gd name="T9" fmla="*/ 100 h 162"/>
                    <a:gd name="T10" fmla="*/ 151 w 158"/>
                    <a:gd name="T11" fmla="*/ 94 h 162"/>
                    <a:gd name="T12" fmla="*/ 152 w 158"/>
                    <a:gd name="T13" fmla="*/ 76 h 162"/>
                    <a:gd name="T14" fmla="*/ 157 w 158"/>
                    <a:gd name="T15" fmla="*/ 59 h 162"/>
                    <a:gd name="T16" fmla="*/ 158 w 158"/>
                    <a:gd name="T17" fmla="*/ 29 h 162"/>
                    <a:gd name="T18" fmla="*/ 148 w 158"/>
                    <a:gd name="T19" fmla="*/ 22 h 162"/>
                    <a:gd name="T20" fmla="*/ 138 w 158"/>
                    <a:gd name="T21" fmla="*/ 20 h 162"/>
                    <a:gd name="T22" fmla="*/ 134 w 158"/>
                    <a:gd name="T23" fmla="*/ 14 h 162"/>
                    <a:gd name="T24" fmla="*/ 124 w 158"/>
                    <a:gd name="T25" fmla="*/ 9 h 162"/>
                    <a:gd name="T26" fmla="*/ 107 w 158"/>
                    <a:gd name="T27" fmla="*/ 10 h 162"/>
                    <a:gd name="T28" fmla="*/ 106 w 158"/>
                    <a:gd name="T29" fmla="*/ 0 h 162"/>
                    <a:gd name="T30" fmla="*/ 90 w 158"/>
                    <a:gd name="T31" fmla="*/ 4 h 162"/>
                    <a:gd name="T32" fmla="*/ 78 w 158"/>
                    <a:gd name="T33" fmla="*/ 13 h 162"/>
                    <a:gd name="T34" fmla="*/ 75 w 158"/>
                    <a:gd name="T35" fmla="*/ 22 h 162"/>
                    <a:gd name="T36" fmla="*/ 68 w 158"/>
                    <a:gd name="T37" fmla="*/ 24 h 162"/>
                    <a:gd name="T38" fmla="*/ 49 w 158"/>
                    <a:gd name="T39" fmla="*/ 43 h 162"/>
                    <a:gd name="T40" fmla="*/ 37 w 158"/>
                    <a:gd name="T41" fmla="*/ 58 h 162"/>
                    <a:gd name="T42" fmla="*/ 29 w 158"/>
                    <a:gd name="T43" fmla="*/ 59 h 162"/>
                    <a:gd name="T44" fmla="*/ 24 w 158"/>
                    <a:gd name="T45" fmla="*/ 56 h 162"/>
                    <a:gd name="T46" fmla="*/ 0 w 158"/>
                    <a:gd name="T47" fmla="*/ 53 h 162"/>
                    <a:gd name="T48" fmla="*/ 7 w 158"/>
                    <a:gd name="T49" fmla="*/ 72 h 162"/>
                    <a:gd name="T50" fmla="*/ 11 w 158"/>
                    <a:gd name="T51" fmla="*/ 77 h 162"/>
                    <a:gd name="T52" fmla="*/ 17 w 158"/>
                    <a:gd name="T53" fmla="*/ 91 h 162"/>
                    <a:gd name="T54" fmla="*/ 40 w 158"/>
                    <a:gd name="T55" fmla="*/ 117 h 162"/>
                    <a:gd name="T56" fmla="*/ 48 w 158"/>
                    <a:gd name="T57" fmla="*/ 119 h 162"/>
                    <a:gd name="T58" fmla="*/ 48 w 158"/>
                    <a:gd name="T59" fmla="*/ 127 h 162"/>
                    <a:gd name="T60" fmla="*/ 54 w 158"/>
                    <a:gd name="T61" fmla="*/ 143 h 162"/>
                    <a:gd name="T62" fmla="*/ 69 w 158"/>
                    <a:gd name="T63" fmla="*/ 146 h 162"/>
                    <a:gd name="T64" fmla="*/ 82 w 158"/>
                    <a:gd name="T65" fmla="*/ 157 h 162"/>
                    <a:gd name="T66" fmla="*/ 90 w 158"/>
                    <a:gd name="T67" fmla="*/ 157 h 162"/>
                    <a:gd name="T68" fmla="*/ 100 w 158"/>
                    <a:gd name="T69" fmla="*/ 162 h 162"/>
                    <a:gd name="T70" fmla="*/ 107 w 158"/>
                    <a:gd name="T71" fmla="*/ 158 h 162"/>
                    <a:gd name="T72" fmla="*/ 118 w 158"/>
                    <a:gd name="T73" fmla="*/ 161 h 162"/>
                    <a:gd name="T74" fmla="*/ 118 w 158"/>
                    <a:gd name="T75" fmla="*/ 161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58" h="162">
                      <a:moveTo>
                        <a:pt x="118" y="161"/>
                      </a:moveTo>
                      <a:lnTo>
                        <a:pt x="141" y="134"/>
                      </a:lnTo>
                      <a:lnTo>
                        <a:pt x="147" y="117"/>
                      </a:lnTo>
                      <a:lnTo>
                        <a:pt x="151" y="114"/>
                      </a:lnTo>
                      <a:lnTo>
                        <a:pt x="153" y="100"/>
                      </a:lnTo>
                      <a:lnTo>
                        <a:pt x="151" y="94"/>
                      </a:lnTo>
                      <a:lnTo>
                        <a:pt x="152" y="76"/>
                      </a:lnTo>
                      <a:lnTo>
                        <a:pt x="157" y="59"/>
                      </a:lnTo>
                      <a:lnTo>
                        <a:pt x="158" y="29"/>
                      </a:lnTo>
                      <a:lnTo>
                        <a:pt x="148" y="22"/>
                      </a:lnTo>
                      <a:lnTo>
                        <a:pt x="138" y="20"/>
                      </a:lnTo>
                      <a:lnTo>
                        <a:pt x="134" y="14"/>
                      </a:lnTo>
                      <a:lnTo>
                        <a:pt x="124" y="9"/>
                      </a:lnTo>
                      <a:lnTo>
                        <a:pt x="107" y="10"/>
                      </a:lnTo>
                      <a:lnTo>
                        <a:pt x="106" y="0"/>
                      </a:lnTo>
                      <a:lnTo>
                        <a:pt x="90" y="4"/>
                      </a:lnTo>
                      <a:lnTo>
                        <a:pt x="78" y="13"/>
                      </a:lnTo>
                      <a:lnTo>
                        <a:pt x="75" y="22"/>
                      </a:lnTo>
                      <a:lnTo>
                        <a:pt x="68" y="24"/>
                      </a:lnTo>
                      <a:lnTo>
                        <a:pt x="49" y="43"/>
                      </a:lnTo>
                      <a:lnTo>
                        <a:pt x="37" y="58"/>
                      </a:lnTo>
                      <a:lnTo>
                        <a:pt x="29" y="59"/>
                      </a:lnTo>
                      <a:lnTo>
                        <a:pt x="24" y="56"/>
                      </a:lnTo>
                      <a:lnTo>
                        <a:pt x="0" y="53"/>
                      </a:lnTo>
                      <a:lnTo>
                        <a:pt x="7" y="72"/>
                      </a:lnTo>
                      <a:lnTo>
                        <a:pt x="11" y="77"/>
                      </a:lnTo>
                      <a:lnTo>
                        <a:pt x="17" y="91"/>
                      </a:lnTo>
                      <a:lnTo>
                        <a:pt x="40" y="117"/>
                      </a:lnTo>
                      <a:lnTo>
                        <a:pt x="48" y="119"/>
                      </a:lnTo>
                      <a:lnTo>
                        <a:pt x="48" y="127"/>
                      </a:lnTo>
                      <a:lnTo>
                        <a:pt x="54" y="143"/>
                      </a:lnTo>
                      <a:lnTo>
                        <a:pt x="69" y="146"/>
                      </a:lnTo>
                      <a:lnTo>
                        <a:pt x="82" y="157"/>
                      </a:lnTo>
                      <a:lnTo>
                        <a:pt x="90" y="157"/>
                      </a:lnTo>
                      <a:lnTo>
                        <a:pt x="100" y="162"/>
                      </a:lnTo>
                      <a:lnTo>
                        <a:pt x="107" y="158"/>
                      </a:lnTo>
                      <a:lnTo>
                        <a:pt x="118" y="161"/>
                      </a:lnTo>
                      <a:lnTo>
                        <a:pt x="118" y="16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4" name="Somalia" descr="{&quot;Key&quot;:&quot;somalia&quot;,&quot;Name&quot;:&quot;Somal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C5D1F8F-DB11-FF9E-D940-F14896B0E4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66000" y="4030663"/>
                  <a:ext cx="328612" cy="515938"/>
                </a:xfrm>
                <a:custGeom>
                  <a:avLst/>
                  <a:gdLst>
                    <a:gd name="T0" fmla="*/ 62 w 207"/>
                    <a:gd name="T1" fmla="*/ 37 h 325"/>
                    <a:gd name="T2" fmla="*/ 52 w 207"/>
                    <a:gd name="T3" fmla="*/ 27 h 325"/>
                    <a:gd name="T4" fmla="*/ 47 w 207"/>
                    <a:gd name="T5" fmla="*/ 17 h 325"/>
                    <a:gd name="T6" fmla="*/ 40 w 207"/>
                    <a:gd name="T7" fmla="*/ 13 h 325"/>
                    <a:gd name="T8" fmla="*/ 33 w 207"/>
                    <a:gd name="T9" fmla="*/ 25 h 325"/>
                    <a:gd name="T10" fmla="*/ 29 w 207"/>
                    <a:gd name="T11" fmla="*/ 34 h 325"/>
                    <a:gd name="T12" fmla="*/ 38 w 207"/>
                    <a:gd name="T13" fmla="*/ 47 h 325"/>
                    <a:gd name="T14" fmla="*/ 45 w 207"/>
                    <a:gd name="T15" fmla="*/ 58 h 325"/>
                    <a:gd name="T16" fmla="*/ 54 w 207"/>
                    <a:gd name="T17" fmla="*/ 67 h 325"/>
                    <a:gd name="T18" fmla="*/ 123 w 207"/>
                    <a:gd name="T19" fmla="*/ 95 h 325"/>
                    <a:gd name="T20" fmla="*/ 140 w 207"/>
                    <a:gd name="T21" fmla="*/ 95 h 325"/>
                    <a:gd name="T22" fmla="*/ 83 w 207"/>
                    <a:gd name="T23" fmla="*/ 166 h 325"/>
                    <a:gd name="T24" fmla="*/ 55 w 207"/>
                    <a:gd name="T25" fmla="*/ 167 h 325"/>
                    <a:gd name="T26" fmla="*/ 37 w 207"/>
                    <a:gd name="T27" fmla="*/ 184 h 325"/>
                    <a:gd name="T28" fmla="*/ 24 w 207"/>
                    <a:gd name="T29" fmla="*/ 184 h 325"/>
                    <a:gd name="T30" fmla="*/ 18 w 207"/>
                    <a:gd name="T31" fmla="*/ 192 h 325"/>
                    <a:gd name="T32" fmla="*/ 0 w 207"/>
                    <a:gd name="T33" fmla="*/ 219 h 325"/>
                    <a:gd name="T34" fmla="*/ 0 w 207"/>
                    <a:gd name="T35" fmla="*/ 305 h 325"/>
                    <a:gd name="T36" fmla="*/ 13 w 207"/>
                    <a:gd name="T37" fmla="*/ 325 h 325"/>
                    <a:gd name="T38" fmla="*/ 18 w 207"/>
                    <a:gd name="T39" fmla="*/ 320 h 325"/>
                    <a:gd name="T40" fmla="*/ 23 w 207"/>
                    <a:gd name="T41" fmla="*/ 307 h 325"/>
                    <a:gd name="T42" fmla="*/ 45 w 207"/>
                    <a:gd name="T43" fmla="*/ 278 h 325"/>
                    <a:gd name="T44" fmla="*/ 66 w 207"/>
                    <a:gd name="T45" fmla="*/ 260 h 325"/>
                    <a:gd name="T46" fmla="*/ 97 w 207"/>
                    <a:gd name="T47" fmla="*/ 236 h 325"/>
                    <a:gd name="T48" fmla="*/ 117 w 207"/>
                    <a:gd name="T49" fmla="*/ 217 h 325"/>
                    <a:gd name="T50" fmla="*/ 141 w 207"/>
                    <a:gd name="T51" fmla="*/ 184 h 325"/>
                    <a:gd name="T52" fmla="*/ 159 w 207"/>
                    <a:gd name="T53" fmla="*/ 158 h 325"/>
                    <a:gd name="T54" fmla="*/ 176 w 207"/>
                    <a:gd name="T55" fmla="*/ 124 h 325"/>
                    <a:gd name="T56" fmla="*/ 188 w 207"/>
                    <a:gd name="T57" fmla="*/ 93 h 325"/>
                    <a:gd name="T58" fmla="*/ 197 w 207"/>
                    <a:gd name="T59" fmla="*/ 66 h 325"/>
                    <a:gd name="T60" fmla="*/ 202 w 207"/>
                    <a:gd name="T61" fmla="*/ 41 h 325"/>
                    <a:gd name="T62" fmla="*/ 206 w 207"/>
                    <a:gd name="T63" fmla="*/ 32 h 325"/>
                    <a:gd name="T64" fmla="*/ 206 w 207"/>
                    <a:gd name="T65" fmla="*/ 19 h 325"/>
                    <a:gd name="T66" fmla="*/ 207 w 207"/>
                    <a:gd name="T67" fmla="*/ 6 h 325"/>
                    <a:gd name="T68" fmla="*/ 206 w 207"/>
                    <a:gd name="T69" fmla="*/ 0 h 325"/>
                    <a:gd name="T70" fmla="*/ 198 w 207"/>
                    <a:gd name="T71" fmla="*/ 0 h 325"/>
                    <a:gd name="T72" fmla="*/ 189 w 207"/>
                    <a:gd name="T73" fmla="*/ 8 h 325"/>
                    <a:gd name="T74" fmla="*/ 178 w 207"/>
                    <a:gd name="T75" fmla="*/ 10 h 325"/>
                    <a:gd name="T76" fmla="*/ 168 w 207"/>
                    <a:gd name="T77" fmla="*/ 14 h 325"/>
                    <a:gd name="T78" fmla="*/ 162 w 207"/>
                    <a:gd name="T79" fmla="*/ 14 h 325"/>
                    <a:gd name="T80" fmla="*/ 162 w 207"/>
                    <a:gd name="T81" fmla="*/ 14 h 325"/>
                    <a:gd name="T82" fmla="*/ 150 w 207"/>
                    <a:gd name="T83" fmla="*/ 15 h 325"/>
                    <a:gd name="T84" fmla="*/ 142 w 207"/>
                    <a:gd name="T85" fmla="*/ 19 h 325"/>
                    <a:gd name="T86" fmla="*/ 132 w 207"/>
                    <a:gd name="T87" fmla="*/ 21 h 325"/>
                    <a:gd name="T88" fmla="*/ 114 w 207"/>
                    <a:gd name="T89" fmla="*/ 28 h 325"/>
                    <a:gd name="T90" fmla="*/ 92 w 207"/>
                    <a:gd name="T91" fmla="*/ 30 h 325"/>
                    <a:gd name="T92" fmla="*/ 72 w 207"/>
                    <a:gd name="T93" fmla="*/ 37 h 325"/>
                    <a:gd name="T94" fmla="*/ 62 w 207"/>
                    <a:gd name="T95" fmla="*/ 37 h 325"/>
                    <a:gd name="T96" fmla="*/ 62 w 207"/>
                    <a:gd name="T97" fmla="*/ 37 h 3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07" h="325">
                      <a:moveTo>
                        <a:pt x="62" y="37"/>
                      </a:moveTo>
                      <a:lnTo>
                        <a:pt x="52" y="27"/>
                      </a:lnTo>
                      <a:lnTo>
                        <a:pt x="47" y="17"/>
                      </a:lnTo>
                      <a:lnTo>
                        <a:pt x="40" y="13"/>
                      </a:lnTo>
                      <a:lnTo>
                        <a:pt x="33" y="25"/>
                      </a:lnTo>
                      <a:lnTo>
                        <a:pt x="29" y="34"/>
                      </a:lnTo>
                      <a:lnTo>
                        <a:pt x="38" y="47"/>
                      </a:lnTo>
                      <a:lnTo>
                        <a:pt x="45" y="58"/>
                      </a:lnTo>
                      <a:lnTo>
                        <a:pt x="54" y="67"/>
                      </a:lnTo>
                      <a:lnTo>
                        <a:pt x="123" y="95"/>
                      </a:lnTo>
                      <a:lnTo>
                        <a:pt x="140" y="95"/>
                      </a:lnTo>
                      <a:lnTo>
                        <a:pt x="83" y="166"/>
                      </a:lnTo>
                      <a:lnTo>
                        <a:pt x="55" y="167"/>
                      </a:lnTo>
                      <a:lnTo>
                        <a:pt x="37" y="184"/>
                      </a:lnTo>
                      <a:lnTo>
                        <a:pt x="24" y="184"/>
                      </a:lnTo>
                      <a:lnTo>
                        <a:pt x="18" y="192"/>
                      </a:lnTo>
                      <a:lnTo>
                        <a:pt x="0" y="219"/>
                      </a:lnTo>
                      <a:lnTo>
                        <a:pt x="0" y="305"/>
                      </a:lnTo>
                      <a:lnTo>
                        <a:pt x="13" y="325"/>
                      </a:lnTo>
                      <a:lnTo>
                        <a:pt x="18" y="320"/>
                      </a:lnTo>
                      <a:lnTo>
                        <a:pt x="23" y="307"/>
                      </a:lnTo>
                      <a:lnTo>
                        <a:pt x="45" y="278"/>
                      </a:lnTo>
                      <a:lnTo>
                        <a:pt x="66" y="260"/>
                      </a:lnTo>
                      <a:lnTo>
                        <a:pt x="97" y="236"/>
                      </a:lnTo>
                      <a:lnTo>
                        <a:pt x="117" y="217"/>
                      </a:lnTo>
                      <a:lnTo>
                        <a:pt x="141" y="184"/>
                      </a:lnTo>
                      <a:lnTo>
                        <a:pt x="159" y="158"/>
                      </a:lnTo>
                      <a:lnTo>
                        <a:pt x="176" y="124"/>
                      </a:lnTo>
                      <a:lnTo>
                        <a:pt x="188" y="93"/>
                      </a:lnTo>
                      <a:lnTo>
                        <a:pt x="197" y="66"/>
                      </a:lnTo>
                      <a:lnTo>
                        <a:pt x="202" y="41"/>
                      </a:lnTo>
                      <a:lnTo>
                        <a:pt x="206" y="32"/>
                      </a:lnTo>
                      <a:lnTo>
                        <a:pt x="206" y="19"/>
                      </a:lnTo>
                      <a:lnTo>
                        <a:pt x="207" y="6"/>
                      </a:lnTo>
                      <a:lnTo>
                        <a:pt x="206" y="0"/>
                      </a:lnTo>
                      <a:lnTo>
                        <a:pt x="198" y="0"/>
                      </a:lnTo>
                      <a:lnTo>
                        <a:pt x="189" y="8"/>
                      </a:lnTo>
                      <a:lnTo>
                        <a:pt x="178" y="10"/>
                      </a:lnTo>
                      <a:lnTo>
                        <a:pt x="168" y="14"/>
                      </a:lnTo>
                      <a:lnTo>
                        <a:pt x="162" y="14"/>
                      </a:lnTo>
                      <a:lnTo>
                        <a:pt x="162" y="14"/>
                      </a:lnTo>
                      <a:lnTo>
                        <a:pt x="150" y="15"/>
                      </a:lnTo>
                      <a:lnTo>
                        <a:pt x="142" y="19"/>
                      </a:lnTo>
                      <a:lnTo>
                        <a:pt x="132" y="21"/>
                      </a:lnTo>
                      <a:lnTo>
                        <a:pt x="114" y="28"/>
                      </a:lnTo>
                      <a:lnTo>
                        <a:pt x="92" y="30"/>
                      </a:lnTo>
                      <a:lnTo>
                        <a:pt x="72" y="37"/>
                      </a:lnTo>
                      <a:lnTo>
                        <a:pt x="62" y="37"/>
                      </a:lnTo>
                      <a:lnTo>
                        <a:pt x="62" y="3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5" name="Spain" descr="{&quot;Key&quot;:&quot;spain&quot;,&quot;Name&quot;:&quot;Spai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3FFE6235-B661-7649-FB55-5472678CE3D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16587" y="2833688"/>
                  <a:ext cx="417512" cy="293688"/>
                </a:xfrm>
                <a:custGeom>
                  <a:avLst/>
                  <a:gdLst>
                    <a:gd name="T0" fmla="*/ 210 w 263"/>
                    <a:gd name="T1" fmla="*/ 118 h 185"/>
                    <a:gd name="T2" fmla="*/ 207 w 263"/>
                    <a:gd name="T3" fmla="*/ 116 h 185"/>
                    <a:gd name="T4" fmla="*/ 207 w 263"/>
                    <a:gd name="T5" fmla="*/ 118 h 185"/>
                    <a:gd name="T6" fmla="*/ 208 w 263"/>
                    <a:gd name="T7" fmla="*/ 119 h 185"/>
                    <a:gd name="T8" fmla="*/ 210 w 263"/>
                    <a:gd name="T9" fmla="*/ 119 h 185"/>
                    <a:gd name="T10" fmla="*/ 207 w 263"/>
                    <a:gd name="T11" fmla="*/ 112 h 185"/>
                    <a:gd name="T12" fmla="*/ 210 w 263"/>
                    <a:gd name="T13" fmla="*/ 110 h 185"/>
                    <a:gd name="T14" fmla="*/ 209 w 263"/>
                    <a:gd name="T15" fmla="*/ 108 h 185"/>
                    <a:gd name="T16" fmla="*/ 205 w 263"/>
                    <a:gd name="T17" fmla="*/ 110 h 185"/>
                    <a:gd name="T18" fmla="*/ 204 w 263"/>
                    <a:gd name="T19" fmla="*/ 111 h 185"/>
                    <a:gd name="T20" fmla="*/ 204 w 263"/>
                    <a:gd name="T21" fmla="*/ 114 h 185"/>
                    <a:gd name="T22" fmla="*/ 207 w 263"/>
                    <a:gd name="T23" fmla="*/ 112 h 185"/>
                    <a:gd name="T24" fmla="*/ 112 w 263"/>
                    <a:gd name="T25" fmla="*/ 7 h 185"/>
                    <a:gd name="T26" fmla="*/ 77 w 263"/>
                    <a:gd name="T27" fmla="*/ 4 h 185"/>
                    <a:gd name="T28" fmla="*/ 28 w 263"/>
                    <a:gd name="T29" fmla="*/ 0 h 185"/>
                    <a:gd name="T30" fmla="*/ 8 w 263"/>
                    <a:gd name="T31" fmla="*/ 26 h 185"/>
                    <a:gd name="T32" fmla="*/ 13 w 263"/>
                    <a:gd name="T33" fmla="*/ 37 h 185"/>
                    <a:gd name="T34" fmla="*/ 25 w 263"/>
                    <a:gd name="T35" fmla="*/ 45 h 185"/>
                    <a:gd name="T36" fmla="*/ 40 w 263"/>
                    <a:gd name="T37" fmla="*/ 42 h 185"/>
                    <a:gd name="T38" fmla="*/ 56 w 263"/>
                    <a:gd name="T39" fmla="*/ 54 h 185"/>
                    <a:gd name="T40" fmla="*/ 47 w 263"/>
                    <a:gd name="T41" fmla="*/ 79 h 185"/>
                    <a:gd name="T42" fmla="*/ 42 w 263"/>
                    <a:gd name="T43" fmla="*/ 93 h 185"/>
                    <a:gd name="T44" fmla="*/ 41 w 263"/>
                    <a:gd name="T45" fmla="*/ 110 h 185"/>
                    <a:gd name="T46" fmla="*/ 42 w 263"/>
                    <a:gd name="T47" fmla="*/ 133 h 185"/>
                    <a:gd name="T48" fmla="*/ 32 w 263"/>
                    <a:gd name="T49" fmla="*/ 149 h 185"/>
                    <a:gd name="T50" fmla="*/ 52 w 263"/>
                    <a:gd name="T51" fmla="*/ 161 h 185"/>
                    <a:gd name="T52" fmla="*/ 64 w 263"/>
                    <a:gd name="T53" fmla="*/ 182 h 185"/>
                    <a:gd name="T54" fmla="*/ 81 w 263"/>
                    <a:gd name="T55" fmla="*/ 176 h 185"/>
                    <a:gd name="T56" fmla="*/ 112 w 263"/>
                    <a:gd name="T57" fmla="*/ 167 h 185"/>
                    <a:gd name="T58" fmla="*/ 151 w 263"/>
                    <a:gd name="T59" fmla="*/ 149 h 185"/>
                    <a:gd name="T60" fmla="*/ 170 w 263"/>
                    <a:gd name="T61" fmla="*/ 128 h 185"/>
                    <a:gd name="T62" fmla="*/ 174 w 263"/>
                    <a:gd name="T63" fmla="*/ 103 h 185"/>
                    <a:gd name="T64" fmla="*/ 193 w 263"/>
                    <a:gd name="T65" fmla="*/ 71 h 185"/>
                    <a:gd name="T66" fmla="*/ 220 w 263"/>
                    <a:gd name="T67" fmla="*/ 58 h 185"/>
                    <a:gd name="T68" fmla="*/ 236 w 263"/>
                    <a:gd name="T69" fmla="*/ 30 h 185"/>
                    <a:gd name="T70" fmla="*/ 193 w 263"/>
                    <a:gd name="T71" fmla="*/ 23 h 185"/>
                    <a:gd name="T72" fmla="*/ 150 w 263"/>
                    <a:gd name="T73" fmla="*/ 17 h 185"/>
                    <a:gd name="T74" fmla="*/ 143 w 263"/>
                    <a:gd name="T75" fmla="*/ 8 h 185"/>
                    <a:gd name="T76" fmla="*/ 240 w 263"/>
                    <a:gd name="T77" fmla="*/ 91 h 185"/>
                    <a:gd name="T78" fmla="*/ 241 w 263"/>
                    <a:gd name="T79" fmla="*/ 90 h 185"/>
                    <a:gd name="T80" fmla="*/ 240 w 263"/>
                    <a:gd name="T81" fmla="*/ 89 h 185"/>
                    <a:gd name="T82" fmla="*/ 240 w 263"/>
                    <a:gd name="T83" fmla="*/ 88 h 185"/>
                    <a:gd name="T84" fmla="*/ 233 w 263"/>
                    <a:gd name="T85" fmla="*/ 91 h 185"/>
                    <a:gd name="T86" fmla="*/ 225 w 263"/>
                    <a:gd name="T87" fmla="*/ 97 h 185"/>
                    <a:gd name="T88" fmla="*/ 227 w 263"/>
                    <a:gd name="T89" fmla="*/ 98 h 185"/>
                    <a:gd name="T90" fmla="*/ 229 w 263"/>
                    <a:gd name="T91" fmla="*/ 98 h 185"/>
                    <a:gd name="T92" fmla="*/ 232 w 263"/>
                    <a:gd name="T93" fmla="*/ 98 h 185"/>
                    <a:gd name="T94" fmla="*/ 233 w 263"/>
                    <a:gd name="T95" fmla="*/ 101 h 185"/>
                    <a:gd name="T96" fmla="*/ 235 w 263"/>
                    <a:gd name="T97" fmla="*/ 102 h 185"/>
                    <a:gd name="T98" fmla="*/ 240 w 263"/>
                    <a:gd name="T99" fmla="*/ 103 h 185"/>
                    <a:gd name="T100" fmla="*/ 243 w 263"/>
                    <a:gd name="T101" fmla="*/ 99 h 185"/>
                    <a:gd name="T102" fmla="*/ 246 w 263"/>
                    <a:gd name="T103" fmla="*/ 95 h 185"/>
                    <a:gd name="T104" fmla="*/ 246 w 263"/>
                    <a:gd name="T105" fmla="*/ 93 h 185"/>
                    <a:gd name="T106" fmla="*/ 244 w 263"/>
                    <a:gd name="T107" fmla="*/ 92 h 185"/>
                    <a:gd name="T108" fmla="*/ 240 w 263"/>
                    <a:gd name="T109" fmla="*/ 92 h 185"/>
                    <a:gd name="T110" fmla="*/ 263 w 263"/>
                    <a:gd name="T111" fmla="*/ 91 h 185"/>
                    <a:gd name="T112" fmla="*/ 263 w 263"/>
                    <a:gd name="T113" fmla="*/ 89 h 185"/>
                    <a:gd name="T114" fmla="*/ 258 w 263"/>
                    <a:gd name="T115" fmla="*/ 85 h 185"/>
                    <a:gd name="T116" fmla="*/ 253 w 263"/>
                    <a:gd name="T117" fmla="*/ 86 h 185"/>
                    <a:gd name="T118" fmla="*/ 254 w 263"/>
                    <a:gd name="T119" fmla="*/ 88 h 185"/>
                    <a:gd name="T120" fmla="*/ 263 w 263"/>
                    <a:gd name="T121" fmla="*/ 91 h 185"/>
                    <a:gd name="T122" fmla="*/ 263 w 263"/>
                    <a:gd name="T123" fmla="*/ 91 h 1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63" h="185">
                      <a:moveTo>
                        <a:pt x="210" y="119"/>
                      </a:moveTo>
                      <a:lnTo>
                        <a:pt x="210" y="118"/>
                      </a:lnTo>
                      <a:lnTo>
                        <a:pt x="208" y="118"/>
                      </a:lnTo>
                      <a:lnTo>
                        <a:pt x="207" y="116"/>
                      </a:lnTo>
                      <a:lnTo>
                        <a:pt x="207" y="117"/>
                      </a:lnTo>
                      <a:lnTo>
                        <a:pt x="207" y="118"/>
                      </a:lnTo>
                      <a:lnTo>
                        <a:pt x="207" y="119"/>
                      </a:lnTo>
                      <a:lnTo>
                        <a:pt x="208" y="119"/>
                      </a:lnTo>
                      <a:lnTo>
                        <a:pt x="210" y="119"/>
                      </a:lnTo>
                      <a:lnTo>
                        <a:pt x="210" y="119"/>
                      </a:lnTo>
                      <a:lnTo>
                        <a:pt x="210" y="119"/>
                      </a:lnTo>
                      <a:close/>
                      <a:moveTo>
                        <a:pt x="207" y="112"/>
                      </a:moveTo>
                      <a:lnTo>
                        <a:pt x="208" y="112"/>
                      </a:lnTo>
                      <a:lnTo>
                        <a:pt x="210" y="110"/>
                      </a:lnTo>
                      <a:lnTo>
                        <a:pt x="210" y="108"/>
                      </a:lnTo>
                      <a:lnTo>
                        <a:pt x="209" y="108"/>
                      </a:lnTo>
                      <a:lnTo>
                        <a:pt x="206" y="108"/>
                      </a:lnTo>
                      <a:lnTo>
                        <a:pt x="205" y="110"/>
                      </a:lnTo>
                      <a:lnTo>
                        <a:pt x="205" y="111"/>
                      </a:lnTo>
                      <a:lnTo>
                        <a:pt x="204" y="111"/>
                      </a:lnTo>
                      <a:lnTo>
                        <a:pt x="203" y="113"/>
                      </a:lnTo>
                      <a:lnTo>
                        <a:pt x="204" y="114"/>
                      </a:lnTo>
                      <a:lnTo>
                        <a:pt x="207" y="114"/>
                      </a:lnTo>
                      <a:lnTo>
                        <a:pt x="207" y="112"/>
                      </a:lnTo>
                      <a:close/>
                      <a:moveTo>
                        <a:pt x="143" y="8"/>
                      </a:moveTo>
                      <a:lnTo>
                        <a:pt x="112" y="7"/>
                      </a:lnTo>
                      <a:lnTo>
                        <a:pt x="96" y="8"/>
                      </a:lnTo>
                      <a:lnTo>
                        <a:pt x="77" y="4"/>
                      </a:lnTo>
                      <a:lnTo>
                        <a:pt x="52" y="4"/>
                      </a:lnTo>
                      <a:lnTo>
                        <a:pt x="28" y="0"/>
                      </a:lnTo>
                      <a:lnTo>
                        <a:pt x="0" y="17"/>
                      </a:lnTo>
                      <a:lnTo>
                        <a:pt x="8" y="26"/>
                      </a:lnTo>
                      <a:lnTo>
                        <a:pt x="7" y="43"/>
                      </a:lnTo>
                      <a:lnTo>
                        <a:pt x="13" y="37"/>
                      </a:lnTo>
                      <a:lnTo>
                        <a:pt x="22" y="34"/>
                      </a:lnTo>
                      <a:lnTo>
                        <a:pt x="25" y="45"/>
                      </a:lnTo>
                      <a:lnTo>
                        <a:pt x="37" y="45"/>
                      </a:lnTo>
                      <a:lnTo>
                        <a:pt x="40" y="42"/>
                      </a:lnTo>
                      <a:lnTo>
                        <a:pt x="52" y="43"/>
                      </a:lnTo>
                      <a:lnTo>
                        <a:pt x="56" y="54"/>
                      </a:lnTo>
                      <a:lnTo>
                        <a:pt x="48" y="61"/>
                      </a:lnTo>
                      <a:lnTo>
                        <a:pt x="47" y="79"/>
                      </a:lnTo>
                      <a:lnTo>
                        <a:pt x="43" y="82"/>
                      </a:lnTo>
                      <a:lnTo>
                        <a:pt x="42" y="93"/>
                      </a:lnTo>
                      <a:lnTo>
                        <a:pt x="34" y="95"/>
                      </a:lnTo>
                      <a:lnTo>
                        <a:pt x="41" y="110"/>
                      </a:lnTo>
                      <a:lnTo>
                        <a:pt x="36" y="126"/>
                      </a:lnTo>
                      <a:lnTo>
                        <a:pt x="42" y="133"/>
                      </a:lnTo>
                      <a:lnTo>
                        <a:pt x="39" y="139"/>
                      </a:lnTo>
                      <a:lnTo>
                        <a:pt x="32" y="149"/>
                      </a:lnTo>
                      <a:lnTo>
                        <a:pt x="33" y="157"/>
                      </a:lnTo>
                      <a:lnTo>
                        <a:pt x="52" y="161"/>
                      </a:lnTo>
                      <a:lnTo>
                        <a:pt x="56" y="174"/>
                      </a:lnTo>
                      <a:lnTo>
                        <a:pt x="64" y="182"/>
                      </a:lnTo>
                      <a:lnTo>
                        <a:pt x="73" y="185"/>
                      </a:lnTo>
                      <a:lnTo>
                        <a:pt x="81" y="176"/>
                      </a:lnTo>
                      <a:lnTo>
                        <a:pt x="94" y="166"/>
                      </a:lnTo>
                      <a:lnTo>
                        <a:pt x="112" y="167"/>
                      </a:lnTo>
                      <a:lnTo>
                        <a:pt x="137" y="167"/>
                      </a:lnTo>
                      <a:lnTo>
                        <a:pt x="151" y="149"/>
                      </a:lnTo>
                      <a:lnTo>
                        <a:pt x="165" y="144"/>
                      </a:lnTo>
                      <a:lnTo>
                        <a:pt x="170" y="128"/>
                      </a:lnTo>
                      <a:lnTo>
                        <a:pt x="181" y="117"/>
                      </a:lnTo>
                      <a:lnTo>
                        <a:pt x="174" y="103"/>
                      </a:lnTo>
                      <a:lnTo>
                        <a:pt x="181" y="84"/>
                      </a:lnTo>
                      <a:lnTo>
                        <a:pt x="193" y="71"/>
                      </a:lnTo>
                      <a:lnTo>
                        <a:pt x="195" y="64"/>
                      </a:lnTo>
                      <a:lnTo>
                        <a:pt x="220" y="58"/>
                      </a:lnTo>
                      <a:lnTo>
                        <a:pt x="237" y="43"/>
                      </a:lnTo>
                      <a:lnTo>
                        <a:pt x="236" y="30"/>
                      </a:lnTo>
                      <a:lnTo>
                        <a:pt x="214" y="33"/>
                      </a:lnTo>
                      <a:lnTo>
                        <a:pt x="193" y="23"/>
                      </a:lnTo>
                      <a:lnTo>
                        <a:pt x="186" y="27"/>
                      </a:lnTo>
                      <a:lnTo>
                        <a:pt x="150" y="17"/>
                      </a:lnTo>
                      <a:lnTo>
                        <a:pt x="143" y="8"/>
                      </a:lnTo>
                      <a:lnTo>
                        <a:pt x="143" y="8"/>
                      </a:lnTo>
                      <a:close/>
                      <a:moveTo>
                        <a:pt x="240" y="92"/>
                      </a:moveTo>
                      <a:lnTo>
                        <a:pt x="240" y="91"/>
                      </a:lnTo>
                      <a:lnTo>
                        <a:pt x="241" y="90"/>
                      </a:lnTo>
                      <a:lnTo>
                        <a:pt x="241" y="90"/>
                      </a:lnTo>
                      <a:lnTo>
                        <a:pt x="240" y="89"/>
                      </a:lnTo>
                      <a:lnTo>
                        <a:pt x="240" y="89"/>
                      </a:lnTo>
                      <a:lnTo>
                        <a:pt x="241" y="88"/>
                      </a:lnTo>
                      <a:lnTo>
                        <a:pt x="240" y="88"/>
                      </a:lnTo>
                      <a:lnTo>
                        <a:pt x="235" y="89"/>
                      </a:lnTo>
                      <a:lnTo>
                        <a:pt x="233" y="91"/>
                      </a:lnTo>
                      <a:lnTo>
                        <a:pt x="225" y="96"/>
                      </a:lnTo>
                      <a:lnTo>
                        <a:pt x="225" y="97"/>
                      </a:lnTo>
                      <a:lnTo>
                        <a:pt x="225" y="98"/>
                      </a:lnTo>
                      <a:lnTo>
                        <a:pt x="227" y="98"/>
                      </a:lnTo>
                      <a:lnTo>
                        <a:pt x="228" y="99"/>
                      </a:lnTo>
                      <a:lnTo>
                        <a:pt x="229" y="98"/>
                      </a:lnTo>
                      <a:lnTo>
                        <a:pt x="231" y="97"/>
                      </a:lnTo>
                      <a:lnTo>
                        <a:pt x="232" y="98"/>
                      </a:lnTo>
                      <a:lnTo>
                        <a:pt x="233" y="99"/>
                      </a:lnTo>
                      <a:lnTo>
                        <a:pt x="233" y="101"/>
                      </a:lnTo>
                      <a:lnTo>
                        <a:pt x="234" y="102"/>
                      </a:lnTo>
                      <a:lnTo>
                        <a:pt x="235" y="102"/>
                      </a:lnTo>
                      <a:lnTo>
                        <a:pt x="239" y="104"/>
                      </a:lnTo>
                      <a:lnTo>
                        <a:pt x="240" y="103"/>
                      </a:lnTo>
                      <a:lnTo>
                        <a:pt x="242" y="102"/>
                      </a:lnTo>
                      <a:lnTo>
                        <a:pt x="243" y="99"/>
                      </a:lnTo>
                      <a:lnTo>
                        <a:pt x="244" y="97"/>
                      </a:lnTo>
                      <a:lnTo>
                        <a:pt x="246" y="95"/>
                      </a:lnTo>
                      <a:lnTo>
                        <a:pt x="247" y="94"/>
                      </a:lnTo>
                      <a:lnTo>
                        <a:pt x="246" y="93"/>
                      </a:lnTo>
                      <a:lnTo>
                        <a:pt x="245" y="93"/>
                      </a:lnTo>
                      <a:lnTo>
                        <a:pt x="244" y="92"/>
                      </a:lnTo>
                      <a:lnTo>
                        <a:pt x="242" y="93"/>
                      </a:lnTo>
                      <a:lnTo>
                        <a:pt x="240" y="92"/>
                      </a:lnTo>
                      <a:lnTo>
                        <a:pt x="240" y="92"/>
                      </a:lnTo>
                      <a:close/>
                      <a:moveTo>
                        <a:pt x="263" y="91"/>
                      </a:moveTo>
                      <a:lnTo>
                        <a:pt x="263" y="90"/>
                      </a:lnTo>
                      <a:lnTo>
                        <a:pt x="263" y="89"/>
                      </a:lnTo>
                      <a:lnTo>
                        <a:pt x="261" y="86"/>
                      </a:lnTo>
                      <a:lnTo>
                        <a:pt x="258" y="85"/>
                      </a:lnTo>
                      <a:lnTo>
                        <a:pt x="254" y="86"/>
                      </a:lnTo>
                      <a:lnTo>
                        <a:pt x="253" y="86"/>
                      </a:lnTo>
                      <a:lnTo>
                        <a:pt x="253" y="88"/>
                      </a:lnTo>
                      <a:lnTo>
                        <a:pt x="254" y="88"/>
                      </a:lnTo>
                      <a:lnTo>
                        <a:pt x="256" y="88"/>
                      </a:lnTo>
                      <a:lnTo>
                        <a:pt x="263" y="91"/>
                      </a:lnTo>
                      <a:lnTo>
                        <a:pt x="263" y="91"/>
                      </a:lnTo>
                      <a:lnTo>
                        <a:pt x="263" y="9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6" name="Aruba" descr="{&quot;Key&quot;:&quot;aruba&quot;,&quot;Name&quot;:&quot;Arub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59720F6-127E-73E1-D2C7-0C28F3274C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83000" y="4008438"/>
                  <a:ext cx="4762" cy="4763"/>
                </a:xfrm>
                <a:custGeom>
                  <a:avLst/>
                  <a:gdLst>
                    <a:gd name="T0" fmla="*/ 3 w 3"/>
                    <a:gd name="T1" fmla="*/ 3 h 3"/>
                    <a:gd name="T2" fmla="*/ 3 w 3"/>
                    <a:gd name="T3" fmla="*/ 2 h 3"/>
                    <a:gd name="T4" fmla="*/ 2 w 3"/>
                    <a:gd name="T5" fmla="*/ 1 h 3"/>
                    <a:gd name="T6" fmla="*/ 1 w 3"/>
                    <a:gd name="T7" fmla="*/ 0 h 3"/>
                    <a:gd name="T8" fmla="*/ 0 w 3"/>
                    <a:gd name="T9" fmla="*/ 0 h 3"/>
                    <a:gd name="T10" fmla="*/ 0 w 3"/>
                    <a:gd name="T11" fmla="*/ 1 h 3"/>
                    <a:gd name="T12" fmla="*/ 1 w 3"/>
                    <a:gd name="T13" fmla="*/ 1 h 3"/>
                    <a:gd name="T14" fmla="*/ 2 w 3"/>
                    <a:gd name="T15" fmla="*/ 3 h 3"/>
                    <a:gd name="T16" fmla="*/ 3 w 3"/>
                    <a:gd name="T17" fmla="*/ 3 h 3"/>
                    <a:gd name="T18" fmla="*/ 3 w 3"/>
                    <a:gd name="T19" fmla="*/ 3 h 3"/>
                    <a:gd name="T20" fmla="*/ 3 w 3"/>
                    <a:gd name="T21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lnTo>
                        <a:pt x="3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3" y="3"/>
                      </a:lnTo>
                      <a:lnTo>
                        <a:pt x="3" y="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7" name="Andorra" descr="{&quot;Key&quot;:&quot;andorra&quot;,&quot;Name&quot;:&quot;Andorr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3158CCB-63ED-8D41-5C5A-42C2AD4BF1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45200" y="2873376"/>
                  <a:ext cx="7937" cy="7938"/>
                </a:xfrm>
                <a:custGeom>
                  <a:avLst/>
                  <a:gdLst>
                    <a:gd name="T0" fmla="*/ 5 w 5"/>
                    <a:gd name="T1" fmla="*/ 4 h 5"/>
                    <a:gd name="T2" fmla="*/ 5 w 5"/>
                    <a:gd name="T3" fmla="*/ 3 h 5"/>
                    <a:gd name="T4" fmla="*/ 5 w 5"/>
                    <a:gd name="T5" fmla="*/ 2 h 5"/>
                    <a:gd name="T6" fmla="*/ 5 w 5"/>
                    <a:gd name="T7" fmla="*/ 2 h 5"/>
                    <a:gd name="T8" fmla="*/ 5 w 5"/>
                    <a:gd name="T9" fmla="*/ 1 h 5"/>
                    <a:gd name="T10" fmla="*/ 2 w 5"/>
                    <a:gd name="T11" fmla="*/ 1 h 5"/>
                    <a:gd name="T12" fmla="*/ 1 w 5"/>
                    <a:gd name="T13" fmla="*/ 0 h 5"/>
                    <a:gd name="T14" fmla="*/ 0 w 5"/>
                    <a:gd name="T15" fmla="*/ 1 h 5"/>
                    <a:gd name="T16" fmla="*/ 0 w 5"/>
                    <a:gd name="T17" fmla="*/ 1 h 5"/>
                    <a:gd name="T18" fmla="*/ 0 w 5"/>
                    <a:gd name="T19" fmla="*/ 3 h 5"/>
                    <a:gd name="T20" fmla="*/ 0 w 5"/>
                    <a:gd name="T21" fmla="*/ 3 h 5"/>
                    <a:gd name="T22" fmla="*/ 0 w 5"/>
                    <a:gd name="T23" fmla="*/ 4 h 5"/>
                    <a:gd name="T24" fmla="*/ 0 w 5"/>
                    <a:gd name="T25" fmla="*/ 5 h 5"/>
                    <a:gd name="T26" fmla="*/ 0 w 5"/>
                    <a:gd name="T27" fmla="*/ 5 h 5"/>
                    <a:gd name="T28" fmla="*/ 0 w 5"/>
                    <a:gd name="T29" fmla="*/ 5 h 5"/>
                    <a:gd name="T30" fmla="*/ 1 w 5"/>
                    <a:gd name="T31" fmla="*/ 5 h 5"/>
                    <a:gd name="T32" fmla="*/ 2 w 5"/>
                    <a:gd name="T33" fmla="*/ 5 h 5"/>
                    <a:gd name="T34" fmla="*/ 4 w 5"/>
                    <a:gd name="T35" fmla="*/ 4 h 5"/>
                    <a:gd name="T36" fmla="*/ 5 w 5"/>
                    <a:gd name="T37" fmla="*/ 4 h 5"/>
                    <a:gd name="T38" fmla="*/ 5 w 5"/>
                    <a:gd name="T3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5" h="5">
                      <a:moveTo>
                        <a:pt x="5" y="4"/>
                      </a:move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5"/>
                      </a:lnTo>
                      <a:lnTo>
                        <a:pt x="2" y="5"/>
                      </a:lnTo>
                      <a:lnTo>
                        <a:pt x="4" y="4"/>
                      </a:lnTo>
                      <a:lnTo>
                        <a:pt x="5" y="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8" name="Antigua and Barbuda" descr="{&quot;Key&quot;:&quot;antigua and barbuda&quot;,&quot;Name&quot;:&quot;Antigua and Barbud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9626737-4C92-2F01-0E4E-57A834FCB9A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67162" y="3814763"/>
                  <a:ext cx="4762" cy="26988"/>
                </a:xfrm>
                <a:custGeom>
                  <a:avLst/>
                  <a:gdLst>
                    <a:gd name="T0" fmla="*/ 2 w 3"/>
                    <a:gd name="T1" fmla="*/ 16 h 17"/>
                    <a:gd name="T2" fmla="*/ 3 w 3"/>
                    <a:gd name="T3" fmla="*/ 16 h 17"/>
                    <a:gd name="T4" fmla="*/ 3 w 3"/>
                    <a:gd name="T5" fmla="*/ 15 h 17"/>
                    <a:gd name="T6" fmla="*/ 3 w 3"/>
                    <a:gd name="T7" fmla="*/ 15 h 17"/>
                    <a:gd name="T8" fmla="*/ 3 w 3"/>
                    <a:gd name="T9" fmla="*/ 14 h 17"/>
                    <a:gd name="T10" fmla="*/ 2 w 3"/>
                    <a:gd name="T11" fmla="*/ 13 h 17"/>
                    <a:gd name="T12" fmla="*/ 1 w 3"/>
                    <a:gd name="T13" fmla="*/ 13 h 17"/>
                    <a:gd name="T14" fmla="*/ 0 w 3"/>
                    <a:gd name="T15" fmla="*/ 15 h 17"/>
                    <a:gd name="T16" fmla="*/ 0 w 3"/>
                    <a:gd name="T17" fmla="*/ 15 h 17"/>
                    <a:gd name="T18" fmla="*/ 0 w 3"/>
                    <a:gd name="T19" fmla="*/ 17 h 17"/>
                    <a:gd name="T20" fmla="*/ 1 w 3"/>
                    <a:gd name="T21" fmla="*/ 17 h 17"/>
                    <a:gd name="T22" fmla="*/ 2 w 3"/>
                    <a:gd name="T23" fmla="*/ 16 h 17"/>
                    <a:gd name="T24" fmla="*/ 2 w 3"/>
                    <a:gd name="T25" fmla="*/ 16 h 17"/>
                    <a:gd name="T26" fmla="*/ 3 w 3"/>
                    <a:gd name="T27" fmla="*/ 3 h 17"/>
                    <a:gd name="T28" fmla="*/ 3 w 3"/>
                    <a:gd name="T29" fmla="*/ 1 h 17"/>
                    <a:gd name="T30" fmla="*/ 3 w 3"/>
                    <a:gd name="T31" fmla="*/ 0 h 17"/>
                    <a:gd name="T32" fmla="*/ 1 w 3"/>
                    <a:gd name="T33" fmla="*/ 0 h 17"/>
                    <a:gd name="T34" fmla="*/ 1 w 3"/>
                    <a:gd name="T35" fmla="*/ 0 h 17"/>
                    <a:gd name="T36" fmla="*/ 1 w 3"/>
                    <a:gd name="T37" fmla="*/ 0 h 17"/>
                    <a:gd name="T38" fmla="*/ 0 w 3"/>
                    <a:gd name="T39" fmla="*/ 0 h 17"/>
                    <a:gd name="T40" fmla="*/ 1 w 3"/>
                    <a:gd name="T41" fmla="*/ 3 h 17"/>
                    <a:gd name="T42" fmla="*/ 3 w 3"/>
                    <a:gd name="T43" fmla="*/ 4 h 17"/>
                    <a:gd name="T44" fmla="*/ 3 w 3"/>
                    <a:gd name="T45" fmla="*/ 3 h 17"/>
                    <a:gd name="T46" fmla="*/ 3 w 3"/>
                    <a:gd name="T47" fmla="*/ 3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3" h="17">
                      <a:moveTo>
                        <a:pt x="2" y="16"/>
                      </a:moveTo>
                      <a:lnTo>
                        <a:pt x="3" y="16"/>
                      </a:lnTo>
                      <a:lnTo>
                        <a:pt x="3" y="15"/>
                      </a:lnTo>
                      <a:lnTo>
                        <a:pt x="3" y="15"/>
                      </a:lnTo>
                      <a:lnTo>
                        <a:pt x="3" y="14"/>
                      </a:lnTo>
                      <a:lnTo>
                        <a:pt x="2" y="13"/>
                      </a:lnTo>
                      <a:lnTo>
                        <a:pt x="1" y="13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7"/>
                      </a:lnTo>
                      <a:lnTo>
                        <a:pt x="1" y="17"/>
                      </a:lnTo>
                      <a:lnTo>
                        <a:pt x="2" y="16"/>
                      </a:lnTo>
                      <a:lnTo>
                        <a:pt x="2" y="16"/>
                      </a:lnTo>
                      <a:close/>
                      <a:moveTo>
                        <a:pt x="3" y="3"/>
                      </a:move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lnTo>
                        <a:pt x="3" y="4"/>
                      </a:lnTo>
                      <a:lnTo>
                        <a:pt x="3" y="3"/>
                      </a:lnTo>
                      <a:lnTo>
                        <a:pt x="3" y="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9" name="The Bahamas" descr="{&quot;Key&quot;:&quot;the bahamas&quot;,&quot;Name&quot;:&quot;The Bahama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686AB7D-80DE-2EAF-E07F-738FACCE3B4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51225" y="3467101"/>
                  <a:ext cx="179387" cy="227013"/>
                </a:xfrm>
                <a:custGeom>
                  <a:avLst/>
                  <a:gdLst>
                    <a:gd name="T0" fmla="*/ 100 w 113"/>
                    <a:gd name="T1" fmla="*/ 137 h 143"/>
                    <a:gd name="T2" fmla="*/ 90 w 113"/>
                    <a:gd name="T3" fmla="*/ 139 h 143"/>
                    <a:gd name="T4" fmla="*/ 90 w 113"/>
                    <a:gd name="T5" fmla="*/ 143 h 143"/>
                    <a:gd name="T6" fmla="*/ 107 w 113"/>
                    <a:gd name="T7" fmla="*/ 129 h 143"/>
                    <a:gd name="T8" fmla="*/ 107 w 113"/>
                    <a:gd name="T9" fmla="*/ 129 h 143"/>
                    <a:gd name="T10" fmla="*/ 108 w 113"/>
                    <a:gd name="T11" fmla="*/ 108 h 143"/>
                    <a:gd name="T12" fmla="*/ 111 w 113"/>
                    <a:gd name="T13" fmla="*/ 108 h 143"/>
                    <a:gd name="T14" fmla="*/ 82 w 113"/>
                    <a:gd name="T15" fmla="*/ 112 h 143"/>
                    <a:gd name="T16" fmla="*/ 91 w 113"/>
                    <a:gd name="T17" fmla="*/ 100 h 143"/>
                    <a:gd name="T18" fmla="*/ 89 w 113"/>
                    <a:gd name="T19" fmla="*/ 104 h 143"/>
                    <a:gd name="T20" fmla="*/ 85 w 113"/>
                    <a:gd name="T21" fmla="*/ 109 h 143"/>
                    <a:gd name="T22" fmla="*/ 86 w 113"/>
                    <a:gd name="T23" fmla="*/ 100 h 143"/>
                    <a:gd name="T24" fmla="*/ 82 w 113"/>
                    <a:gd name="T25" fmla="*/ 99 h 143"/>
                    <a:gd name="T26" fmla="*/ 86 w 113"/>
                    <a:gd name="T27" fmla="*/ 100 h 143"/>
                    <a:gd name="T28" fmla="*/ 67 w 113"/>
                    <a:gd name="T29" fmla="*/ 86 h 143"/>
                    <a:gd name="T30" fmla="*/ 64 w 113"/>
                    <a:gd name="T31" fmla="*/ 80 h 143"/>
                    <a:gd name="T32" fmla="*/ 65 w 113"/>
                    <a:gd name="T33" fmla="*/ 88 h 143"/>
                    <a:gd name="T34" fmla="*/ 71 w 113"/>
                    <a:gd name="T35" fmla="*/ 96 h 143"/>
                    <a:gd name="T36" fmla="*/ 51 w 113"/>
                    <a:gd name="T37" fmla="*/ 78 h 143"/>
                    <a:gd name="T38" fmla="*/ 56 w 113"/>
                    <a:gd name="T39" fmla="*/ 83 h 143"/>
                    <a:gd name="T40" fmla="*/ 83 w 113"/>
                    <a:gd name="T41" fmla="*/ 67 h 143"/>
                    <a:gd name="T42" fmla="*/ 84 w 113"/>
                    <a:gd name="T43" fmla="*/ 68 h 143"/>
                    <a:gd name="T44" fmla="*/ 13 w 113"/>
                    <a:gd name="T45" fmla="*/ 64 h 143"/>
                    <a:gd name="T46" fmla="*/ 14 w 113"/>
                    <a:gd name="T47" fmla="*/ 73 h 143"/>
                    <a:gd name="T48" fmla="*/ 19 w 113"/>
                    <a:gd name="T49" fmla="*/ 72 h 143"/>
                    <a:gd name="T50" fmla="*/ 18 w 113"/>
                    <a:gd name="T51" fmla="*/ 64 h 143"/>
                    <a:gd name="T52" fmla="*/ 17 w 113"/>
                    <a:gd name="T53" fmla="*/ 64 h 143"/>
                    <a:gd name="T54" fmla="*/ 59 w 113"/>
                    <a:gd name="T55" fmla="*/ 53 h 143"/>
                    <a:gd name="T56" fmla="*/ 61 w 113"/>
                    <a:gd name="T57" fmla="*/ 58 h 143"/>
                    <a:gd name="T58" fmla="*/ 61 w 113"/>
                    <a:gd name="T59" fmla="*/ 66 h 143"/>
                    <a:gd name="T60" fmla="*/ 66 w 113"/>
                    <a:gd name="T61" fmla="*/ 65 h 143"/>
                    <a:gd name="T62" fmla="*/ 25 w 113"/>
                    <a:gd name="T63" fmla="*/ 44 h 143"/>
                    <a:gd name="T64" fmla="*/ 27 w 113"/>
                    <a:gd name="T65" fmla="*/ 46 h 143"/>
                    <a:gd name="T66" fmla="*/ 14 w 113"/>
                    <a:gd name="T67" fmla="*/ 46 h 143"/>
                    <a:gd name="T68" fmla="*/ 10 w 113"/>
                    <a:gd name="T69" fmla="*/ 46 h 143"/>
                    <a:gd name="T70" fmla="*/ 7 w 113"/>
                    <a:gd name="T71" fmla="*/ 54 h 143"/>
                    <a:gd name="T72" fmla="*/ 6 w 113"/>
                    <a:gd name="T73" fmla="*/ 59 h 143"/>
                    <a:gd name="T74" fmla="*/ 10 w 113"/>
                    <a:gd name="T75" fmla="*/ 62 h 143"/>
                    <a:gd name="T76" fmla="*/ 16 w 113"/>
                    <a:gd name="T77" fmla="*/ 58 h 143"/>
                    <a:gd name="T78" fmla="*/ 42 w 113"/>
                    <a:gd name="T79" fmla="*/ 32 h 143"/>
                    <a:gd name="T80" fmla="*/ 43 w 113"/>
                    <a:gd name="T81" fmla="*/ 36 h 143"/>
                    <a:gd name="T82" fmla="*/ 51 w 113"/>
                    <a:gd name="T83" fmla="*/ 46 h 143"/>
                    <a:gd name="T84" fmla="*/ 48 w 113"/>
                    <a:gd name="T85" fmla="*/ 52 h 143"/>
                    <a:gd name="T86" fmla="*/ 52 w 113"/>
                    <a:gd name="T87" fmla="*/ 44 h 143"/>
                    <a:gd name="T88" fmla="*/ 43 w 113"/>
                    <a:gd name="T89" fmla="*/ 34 h 143"/>
                    <a:gd name="T90" fmla="*/ 7 w 113"/>
                    <a:gd name="T91" fmla="*/ 5 h 143"/>
                    <a:gd name="T92" fmla="*/ 0 w 113"/>
                    <a:gd name="T93" fmla="*/ 5 h 143"/>
                    <a:gd name="T94" fmla="*/ 15 w 113"/>
                    <a:gd name="T95" fmla="*/ 7 h 143"/>
                    <a:gd name="T96" fmla="*/ 15 w 113"/>
                    <a:gd name="T97" fmla="*/ 4 h 143"/>
                    <a:gd name="T98" fmla="*/ 33 w 113"/>
                    <a:gd name="T99" fmla="*/ 23 h 143"/>
                    <a:gd name="T100" fmla="*/ 35 w 113"/>
                    <a:gd name="T101" fmla="*/ 7 h 143"/>
                    <a:gd name="T102" fmla="*/ 31 w 113"/>
                    <a:gd name="T103" fmla="*/ 3 h 143"/>
                    <a:gd name="T104" fmla="*/ 22 w 113"/>
                    <a:gd name="T105" fmla="*/ 1 h 143"/>
                    <a:gd name="T106" fmla="*/ 35 w 113"/>
                    <a:gd name="T107" fmla="*/ 10 h 143"/>
                    <a:gd name="T108" fmla="*/ 31 w 113"/>
                    <a:gd name="T109" fmla="*/ 19 h 143"/>
                    <a:gd name="T110" fmla="*/ 32 w 113"/>
                    <a:gd name="T111" fmla="*/ 24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13" h="143">
                      <a:moveTo>
                        <a:pt x="104" y="136"/>
                      </a:moveTo>
                      <a:lnTo>
                        <a:pt x="104" y="134"/>
                      </a:lnTo>
                      <a:lnTo>
                        <a:pt x="103" y="133"/>
                      </a:lnTo>
                      <a:lnTo>
                        <a:pt x="101" y="136"/>
                      </a:lnTo>
                      <a:lnTo>
                        <a:pt x="100" y="137"/>
                      </a:lnTo>
                      <a:lnTo>
                        <a:pt x="99" y="137"/>
                      </a:lnTo>
                      <a:lnTo>
                        <a:pt x="96" y="136"/>
                      </a:lnTo>
                      <a:lnTo>
                        <a:pt x="94" y="136"/>
                      </a:lnTo>
                      <a:lnTo>
                        <a:pt x="92" y="138"/>
                      </a:lnTo>
                      <a:lnTo>
                        <a:pt x="90" y="139"/>
                      </a:lnTo>
                      <a:lnTo>
                        <a:pt x="90" y="139"/>
                      </a:lnTo>
                      <a:lnTo>
                        <a:pt x="90" y="140"/>
                      </a:lnTo>
                      <a:lnTo>
                        <a:pt x="89" y="141"/>
                      </a:lnTo>
                      <a:lnTo>
                        <a:pt x="89" y="142"/>
                      </a:lnTo>
                      <a:lnTo>
                        <a:pt x="90" y="143"/>
                      </a:lnTo>
                      <a:lnTo>
                        <a:pt x="96" y="143"/>
                      </a:lnTo>
                      <a:lnTo>
                        <a:pt x="100" y="142"/>
                      </a:lnTo>
                      <a:lnTo>
                        <a:pt x="103" y="138"/>
                      </a:lnTo>
                      <a:lnTo>
                        <a:pt x="104" y="136"/>
                      </a:lnTo>
                      <a:close/>
                      <a:moveTo>
                        <a:pt x="107" y="129"/>
                      </a:moveTo>
                      <a:lnTo>
                        <a:pt x="105" y="128"/>
                      </a:lnTo>
                      <a:lnTo>
                        <a:pt x="104" y="129"/>
                      </a:lnTo>
                      <a:lnTo>
                        <a:pt x="104" y="130"/>
                      </a:lnTo>
                      <a:lnTo>
                        <a:pt x="107" y="129"/>
                      </a:lnTo>
                      <a:lnTo>
                        <a:pt x="107" y="129"/>
                      </a:lnTo>
                      <a:close/>
                      <a:moveTo>
                        <a:pt x="107" y="107"/>
                      </a:moveTo>
                      <a:lnTo>
                        <a:pt x="105" y="106"/>
                      </a:lnTo>
                      <a:lnTo>
                        <a:pt x="104" y="108"/>
                      </a:lnTo>
                      <a:lnTo>
                        <a:pt x="105" y="109"/>
                      </a:lnTo>
                      <a:lnTo>
                        <a:pt x="108" y="108"/>
                      </a:lnTo>
                      <a:lnTo>
                        <a:pt x="110" y="109"/>
                      </a:lnTo>
                      <a:lnTo>
                        <a:pt x="112" y="110"/>
                      </a:lnTo>
                      <a:lnTo>
                        <a:pt x="113" y="109"/>
                      </a:lnTo>
                      <a:lnTo>
                        <a:pt x="113" y="109"/>
                      </a:lnTo>
                      <a:lnTo>
                        <a:pt x="111" y="108"/>
                      </a:lnTo>
                      <a:lnTo>
                        <a:pt x="109" y="107"/>
                      </a:lnTo>
                      <a:lnTo>
                        <a:pt x="108" y="107"/>
                      </a:lnTo>
                      <a:lnTo>
                        <a:pt x="107" y="107"/>
                      </a:lnTo>
                      <a:lnTo>
                        <a:pt x="107" y="107"/>
                      </a:lnTo>
                      <a:close/>
                      <a:moveTo>
                        <a:pt x="82" y="112"/>
                      </a:moveTo>
                      <a:lnTo>
                        <a:pt x="85" y="110"/>
                      </a:lnTo>
                      <a:lnTo>
                        <a:pt x="87" y="109"/>
                      </a:lnTo>
                      <a:lnTo>
                        <a:pt x="91" y="104"/>
                      </a:lnTo>
                      <a:lnTo>
                        <a:pt x="90" y="102"/>
                      </a:lnTo>
                      <a:lnTo>
                        <a:pt x="91" y="100"/>
                      </a:lnTo>
                      <a:lnTo>
                        <a:pt x="89" y="100"/>
                      </a:lnTo>
                      <a:lnTo>
                        <a:pt x="88" y="102"/>
                      </a:lnTo>
                      <a:lnTo>
                        <a:pt x="88" y="103"/>
                      </a:lnTo>
                      <a:lnTo>
                        <a:pt x="89" y="103"/>
                      </a:lnTo>
                      <a:lnTo>
                        <a:pt x="89" y="104"/>
                      </a:lnTo>
                      <a:lnTo>
                        <a:pt x="88" y="106"/>
                      </a:lnTo>
                      <a:lnTo>
                        <a:pt x="87" y="106"/>
                      </a:lnTo>
                      <a:lnTo>
                        <a:pt x="87" y="107"/>
                      </a:lnTo>
                      <a:lnTo>
                        <a:pt x="86" y="107"/>
                      </a:lnTo>
                      <a:lnTo>
                        <a:pt x="85" y="109"/>
                      </a:lnTo>
                      <a:lnTo>
                        <a:pt x="82" y="112"/>
                      </a:lnTo>
                      <a:lnTo>
                        <a:pt x="81" y="113"/>
                      </a:lnTo>
                      <a:lnTo>
                        <a:pt x="82" y="112"/>
                      </a:lnTo>
                      <a:lnTo>
                        <a:pt x="82" y="112"/>
                      </a:lnTo>
                      <a:close/>
                      <a:moveTo>
                        <a:pt x="86" y="100"/>
                      </a:moveTo>
                      <a:lnTo>
                        <a:pt x="85" y="100"/>
                      </a:lnTo>
                      <a:lnTo>
                        <a:pt x="84" y="98"/>
                      </a:lnTo>
                      <a:lnTo>
                        <a:pt x="82" y="98"/>
                      </a:lnTo>
                      <a:lnTo>
                        <a:pt x="82" y="98"/>
                      </a:lnTo>
                      <a:lnTo>
                        <a:pt x="82" y="99"/>
                      </a:lnTo>
                      <a:lnTo>
                        <a:pt x="82" y="101"/>
                      </a:lnTo>
                      <a:lnTo>
                        <a:pt x="83" y="100"/>
                      </a:lnTo>
                      <a:lnTo>
                        <a:pt x="86" y="102"/>
                      </a:lnTo>
                      <a:lnTo>
                        <a:pt x="87" y="101"/>
                      </a:lnTo>
                      <a:lnTo>
                        <a:pt x="86" y="100"/>
                      </a:lnTo>
                      <a:close/>
                      <a:moveTo>
                        <a:pt x="71" y="96"/>
                      </a:moveTo>
                      <a:lnTo>
                        <a:pt x="71" y="93"/>
                      </a:lnTo>
                      <a:lnTo>
                        <a:pt x="70" y="91"/>
                      </a:lnTo>
                      <a:lnTo>
                        <a:pt x="68" y="90"/>
                      </a:lnTo>
                      <a:lnTo>
                        <a:pt x="67" y="86"/>
                      </a:lnTo>
                      <a:lnTo>
                        <a:pt x="66" y="83"/>
                      </a:lnTo>
                      <a:lnTo>
                        <a:pt x="65" y="81"/>
                      </a:lnTo>
                      <a:lnTo>
                        <a:pt x="64" y="77"/>
                      </a:lnTo>
                      <a:lnTo>
                        <a:pt x="64" y="79"/>
                      </a:lnTo>
                      <a:lnTo>
                        <a:pt x="64" y="80"/>
                      </a:lnTo>
                      <a:lnTo>
                        <a:pt x="65" y="82"/>
                      </a:lnTo>
                      <a:lnTo>
                        <a:pt x="66" y="86"/>
                      </a:lnTo>
                      <a:lnTo>
                        <a:pt x="67" y="87"/>
                      </a:lnTo>
                      <a:lnTo>
                        <a:pt x="66" y="88"/>
                      </a:lnTo>
                      <a:lnTo>
                        <a:pt x="65" y="88"/>
                      </a:lnTo>
                      <a:lnTo>
                        <a:pt x="64" y="89"/>
                      </a:lnTo>
                      <a:lnTo>
                        <a:pt x="66" y="90"/>
                      </a:lnTo>
                      <a:lnTo>
                        <a:pt x="69" y="92"/>
                      </a:lnTo>
                      <a:lnTo>
                        <a:pt x="71" y="97"/>
                      </a:lnTo>
                      <a:lnTo>
                        <a:pt x="71" y="96"/>
                      </a:lnTo>
                      <a:lnTo>
                        <a:pt x="71" y="96"/>
                      </a:lnTo>
                      <a:close/>
                      <a:moveTo>
                        <a:pt x="56" y="83"/>
                      </a:moveTo>
                      <a:lnTo>
                        <a:pt x="54" y="82"/>
                      </a:lnTo>
                      <a:lnTo>
                        <a:pt x="54" y="81"/>
                      </a:lnTo>
                      <a:lnTo>
                        <a:pt x="51" y="78"/>
                      </a:lnTo>
                      <a:lnTo>
                        <a:pt x="50" y="77"/>
                      </a:lnTo>
                      <a:lnTo>
                        <a:pt x="49" y="79"/>
                      </a:lnTo>
                      <a:lnTo>
                        <a:pt x="50" y="79"/>
                      </a:lnTo>
                      <a:lnTo>
                        <a:pt x="54" y="82"/>
                      </a:lnTo>
                      <a:lnTo>
                        <a:pt x="56" y="83"/>
                      </a:lnTo>
                      <a:lnTo>
                        <a:pt x="56" y="83"/>
                      </a:lnTo>
                      <a:lnTo>
                        <a:pt x="56" y="83"/>
                      </a:lnTo>
                      <a:close/>
                      <a:moveTo>
                        <a:pt x="84" y="68"/>
                      </a:moveTo>
                      <a:lnTo>
                        <a:pt x="83" y="67"/>
                      </a:lnTo>
                      <a:lnTo>
                        <a:pt x="83" y="67"/>
                      </a:lnTo>
                      <a:lnTo>
                        <a:pt x="82" y="67"/>
                      </a:lnTo>
                      <a:lnTo>
                        <a:pt x="80" y="71"/>
                      </a:lnTo>
                      <a:lnTo>
                        <a:pt x="82" y="71"/>
                      </a:lnTo>
                      <a:lnTo>
                        <a:pt x="84" y="68"/>
                      </a:lnTo>
                      <a:lnTo>
                        <a:pt x="84" y="68"/>
                      </a:lnTo>
                      <a:close/>
                      <a:moveTo>
                        <a:pt x="17" y="64"/>
                      </a:moveTo>
                      <a:lnTo>
                        <a:pt x="16" y="62"/>
                      </a:lnTo>
                      <a:lnTo>
                        <a:pt x="15" y="63"/>
                      </a:lnTo>
                      <a:lnTo>
                        <a:pt x="14" y="63"/>
                      </a:lnTo>
                      <a:lnTo>
                        <a:pt x="13" y="64"/>
                      </a:lnTo>
                      <a:lnTo>
                        <a:pt x="12" y="64"/>
                      </a:lnTo>
                      <a:lnTo>
                        <a:pt x="11" y="64"/>
                      </a:lnTo>
                      <a:lnTo>
                        <a:pt x="12" y="68"/>
                      </a:lnTo>
                      <a:lnTo>
                        <a:pt x="13" y="69"/>
                      </a:lnTo>
                      <a:lnTo>
                        <a:pt x="14" y="73"/>
                      </a:lnTo>
                      <a:lnTo>
                        <a:pt x="15" y="73"/>
                      </a:lnTo>
                      <a:lnTo>
                        <a:pt x="14" y="75"/>
                      </a:lnTo>
                      <a:lnTo>
                        <a:pt x="18" y="75"/>
                      </a:lnTo>
                      <a:lnTo>
                        <a:pt x="19" y="73"/>
                      </a:lnTo>
                      <a:lnTo>
                        <a:pt x="19" y="72"/>
                      </a:lnTo>
                      <a:lnTo>
                        <a:pt x="19" y="72"/>
                      </a:lnTo>
                      <a:lnTo>
                        <a:pt x="19" y="71"/>
                      </a:lnTo>
                      <a:lnTo>
                        <a:pt x="19" y="70"/>
                      </a:lnTo>
                      <a:lnTo>
                        <a:pt x="19" y="66"/>
                      </a:lnTo>
                      <a:lnTo>
                        <a:pt x="18" y="64"/>
                      </a:lnTo>
                      <a:lnTo>
                        <a:pt x="16" y="67"/>
                      </a:lnTo>
                      <a:lnTo>
                        <a:pt x="15" y="66"/>
                      </a:lnTo>
                      <a:lnTo>
                        <a:pt x="17" y="64"/>
                      </a:lnTo>
                      <a:lnTo>
                        <a:pt x="17" y="64"/>
                      </a:lnTo>
                      <a:lnTo>
                        <a:pt x="17" y="64"/>
                      </a:lnTo>
                      <a:close/>
                      <a:moveTo>
                        <a:pt x="66" y="65"/>
                      </a:moveTo>
                      <a:lnTo>
                        <a:pt x="62" y="60"/>
                      </a:lnTo>
                      <a:lnTo>
                        <a:pt x="62" y="59"/>
                      </a:lnTo>
                      <a:lnTo>
                        <a:pt x="60" y="53"/>
                      </a:lnTo>
                      <a:lnTo>
                        <a:pt x="59" y="53"/>
                      </a:lnTo>
                      <a:lnTo>
                        <a:pt x="58" y="53"/>
                      </a:lnTo>
                      <a:lnTo>
                        <a:pt x="58" y="54"/>
                      </a:lnTo>
                      <a:lnTo>
                        <a:pt x="59" y="56"/>
                      </a:lnTo>
                      <a:lnTo>
                        <a:pt x="59" y="57"/>
                      </a:lnTo>
                      <a:lnTo>
                        <a:pt x="61" y="58"/>
                      </a:lnTo>
                      <a:lnTo>
                        <a:pt x="62" y="62"/>
                      </a:lnTo>
                      <a:lnTo>
                        <a:pt x="64" y="63"/>
                      </a:lnTo>
                      <a:lnTo>
                        <a:pt x="63" y="64"/>
                      </a:lnTo>
                      <a:lnTo>
                        <a:pt x="62" y="66"/>
                      </a:lnTo>
                      <a:lnTo>
                        <a:pt x="61" y="66"/>
                      </a:lnTo>
                      <a:lnTo>
                        <a:pt x="62" y="66"/>
                      </a:lnTo>
                      <a:lnTo>
                        <a:pt x="64" y="66"/>
                      </a:lnTo>
                      <a:lnTo>
                        <a:pt x="66" y="66"/>
                      </a:lnTo>
                      <a:lnTo>
                        <a:pt x="66" y="65"/>
                      </a:lnTo>
                      <a:lnTo>
                        <a:pt x="66" y="65"/>
                      </a:lnTo>
                      <a:close/>
                      <a:moveTo>
                        <a:pt x="27" y="46"/>
                      </a:moveTo>
                      <a:lnTo>
                        <a:pt x="29" y="45"/>
                      </a:lnTo>
                      <a:lnTo>
                        <a:pt x="29" y="45"/>
                      </a:lnTo>
                      <a:lnTo>
                        <a:pt x="28" y="44"/>
                      </a:lnTo>
                      <a:lnTo>
                        <a:pt x="25" y="44"/>
                      </a:lnTo>
                      <a:lnTo>
                        <a:pt x="23" y="45"/>
                      </a:lnTo>
                      <a:lnTo>
                        <a:pt x="22" y="46"/>
                      </a:lnTo>
                      <a:lnTo>
                        <a:pt x="23" y="46"/>
                      </a:lnTo>
                      <a:lnTo>
                        <a:pt x="24" y="46"/>
                      </a:lnTo>
                      <a:lnTo>
                        <a:pt x="27" y="46"/>
                      </a:lnTo>
                      <a:lnTo>
                        <a:pt x="27" y="46"/>
                      </a:lnTo>
                      <a:close/>
                      <a:moveTo>
                        <a:pt x="17" y="53"/>
                      </a:moveTo>
                      <a:lnTo>
                        <a:pt x="15" y="51"/>
                      </a:lnTo>
                      <a:lnTo>
                        <a:pt x="15" y="47"/>
                      </a:lnTo>
                      <a:lnTo>
                        <a:pt x="14" y="46"/>
                      </a:lnTo>
                      <a:lnTo>
                        <a:pt x="15" y="44"/>
                      </a:lnTo>
                      <a:lnTo>
                        <a:pt x="13" y="43"/>
                      </a:lnTo>
                      <a:lnTo>
                        <a:pt x="11" y="41"/>
                      </a:lnTo>
                      <a:lnTo>
                        <a:pt x="10" y="42"/>
                      </a:lnTo>
                      <a:lnTo>
                        <a:pt x="10" y="46"/>
                      </a:lnTo>
                      <a:lnTo>
                        <a:pt x="9" y="47"/>
                      </a:lnTo>
                      <a:lnTo>
                        <a:pt x="6" y="52"/>
                      </a:lnTo>
                      <a:lnTo>
                        <a:pt x="7" y="53"/>
                      </a:lnTo>
                      <a:lnTo>
                        <a:pt x="7" y="53"/>
                      </a:lnTo>
                      <a:lnTo>
                        <a:pt x="7" y="54"/>
                      </a:lnTo>
                      <a:lnTo>
                        <a:pt x="5" y="56"/>
                      </a:lnTo>
                      <a:lnTo>
                        <a:pt x="5" y="55"/>
                      </a:lnTo>
                      <a:lnTo>
                        <a:pt x="3" y="55"/>
                      </a:lnTo>
                      <a:lnTo>
                        <a:pt x="4" y="57"/>
                      </a:lnTo>
                      <a:lnTo>
                        <a:pt x="6" y="59"/>
                      </a:lnTo>
                      <a:lnTo>
                        <a:pt x="7" y="59"/>
                      </a:lnTo>
                      <a:lnTo>
                        <a:pt x="9" y="58"/>
                      </a:lnTo>
                      <a:lnTo>
                        <a:pt x="9" y="60"/>
                      </a:lnTo>
                      <a:lnTo>
                        <a:pt x="10" y="61"/>
                      </a:lnTo>
                      <a:lnTo>
                        <a:pt x="10" y="62"/>
                      </a:lnTo>
                      <a:lnTo>
                        <a:pt x="11" y="61"/>
                      </a:lnTo>
                      <a:lnTo>
                        <a:pt x="14" y="60"/>
                      </a:lnTo>
                      <a:lnTo>
                        <a:pt x="15" y="60"/>
                      </a:lnTo>
                      <a:lnTo>
                        <a:pt x="16" y="59"/>
                      </a:lnTo>
                      <a:lnTo>
                        <a:pt x="16" y="58"/>
                      </a:lnTo>
                      <a:lnTo>
                        <a:pt x="17" y="56"/>
                      </a:lnTo>
                      <a:lnTo>
                        <a:pt x="17" y="53"/>
                      </a:lnTo>
                      <a:lnTo>
                        <a:pt x="17" y="53"/>
                      </a:lnTo>
                      <a:close/>
                      <a:moveTo>
                        <a:pt x="43" y="34"/>
                      </a:moveTo>
                      <a:lnTo>
                        <a:pt x="42" y="32"/>
                      </a:lnTo>
                      <a:lnTo>
                        <a:pt x="41" y="32"/>
                      </a:lnTo>
                      <a:lnTo>
                        <a:pt x="41" y="34"/>
                      </a:lnTo>
                      <a:lnTo>
                        <a:pt x="40" y="36"/>
                      </a:lnTo>
                      <a:lnTo>
                        <a:pt x="42" y="35"/>
                      </a:lnTo>
                      <a:lnTo>
                        <a:pt x="43" y="36"/>
                      </a:lnTo>
                      <a:lnTo>
                        <a:pt x="45" y="38"/>
                      </a:lnTo>
                      <a:lnTo>
                        <a:pt x="48" y="38"/>
                      </a:lnTo>
                      <a:lnTo>
                        <a:pt x="49" y="41"/>
                      </a:lnTo>
                      <a:lnTo>
                        <a:pt x="51" y="43"/>
                      </a:lnTo>
                      <a:lnTo>
                        <a:pt x="51" y="46"/>
                      </a:lnTo>
                      <a:lnTo>
                        <a:pt x="50" y="47"/>
                      </a:lnTo>
                      <a:lnTo>
                        <a:pt x="49" y="50"/>
                      </a:lnTo>
                      <a:lnTo>
                        <a:pt x="47" y="50"/>
                      </a:lnTo>
                      <a:lnTo>
                        <a:pt x="47" y="51"/>
                      </a:lnTo>
                      <a:lnTo>
                        <a:pt x="48" y="52"/>
                      </a:lnTo>
                      <a:lnTo>
                        <a:pt x="49" y="53"/>
                      </a:lnTo>
                      <a:lnTo>
                        <a:pt x="50" y="54"/>
                      </a:lnTo>
                      <a:lnTo>
                        <a:pt x="50" y="51"/>
                      </a:lnTo>
                      <a:lnTo>
                        <a:pt x="51" y="48"/>
                      </a:lnTo>
                      <a:lnTo>
                        <a:pt x="52" y="44"/>
                      </a:lnTo>
                      <a:lnTo>
                        <a:pt x="52" y="43"/>
                      </a:lnTo>
                      <a:lnTo>
                        <a:pt x="51" y="42"/>
                      </a:lnTo>
                      <a:lnTo>
                        <a:pt x="48" y="38"/>
                      </a:lnTo>
                      <a:lnTo>
                        <a:pt x="45" y="37"/>
                      </a:lnTo>
                      <a:lnTo>
                        <a:pt x="43" y="34"/>
                      </a:lnTo>
                      <a:lnTo>
                        <a:pt x="43" y="34"/>
                      </a:lnTo>
                      <a:close/>
                      <a:moveTo>
                        <a:pt x="10" y="4"/>
                      </a:moveTo>
                      <a:lnTo>
                        <a:pt x="8" y="4"/>
                      </a:lnTo>
                      <a:lnTo>
                        <a:pt x="7" y="4"/>
                      </a:lnTo>
                      <a:lnTo>
                        <a:pt x="7" y="5"/>
                      </a:lnTo>
                      <a:lnTo>
                        <a:pt x="7" y="6"/>
                      </a:lnTo>
                      <a:lnTo>
                        <a:pt x="5" y="8"/>
                      </a:lnTo>
                      <a:lnTo>
                        <a:pt x="3" y="8"/>
                      </a:lnTo>
                      <a:lnTo>
                        <a:pt x="1" y="6"/>
                      </a:lnTo>
                      <a:lnTo>
                        <a:pt x="0" y="5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10"/>
                      </a:lnTo>
                      <a:lnTo>
                        <a:pt x="9" y="9"/>
                      </a:lnTo>
                      <a:lnTo>
                        <a:pt x="15" y="7"/>
                      </a:lnTo>
                      <a:lnTo>
                        <a:pt x="21" y="6"/>
                      </a:lnTo>
                      <a:lnTo>
                        <a:pt x="21" y="5"/>
                      </a:lnTo>
                      <a:lnTo>
                        <a:pt x="21" y="4"/>
                      </a:lnTo>
                      <a:lnTo>
                        <a:pt x="18" y="5"/>
                      </a:lnTo>
                      <a:lnTo>
                        <a:pt x="15" y="4"/>
                      </a:lnTo>
                      <a:lnTo>
                        <a:pt x="14" y="5"/>
                      </a:lnTo>
                      <a:lnTo>
                        <a:pt x="12" y="5"/>
                      </a:lnTo>
                      <a:lnTo>
                        <a:pt x="10" y="4"/>
                      </a:lnTo>
                      <a:close/>
                      <a:moveTo>
                        <a:pt x="32" y="24"/>
                      </a:moveTo>
                      <a:lnTo>
                        <a:pt x="33" y="23"/>
                      </a:lnTo>
                      <a:lnTo>
                        <a:pt x="35" y="17"/>
                      </a:lnTo>
                      <a:lnTo>
                        <a:pt x="38" y="14"/>
                      </a:lnTo>
                      <a:lnTo>
                        <a:pt x="38" y="10"/>
                      </a:lnTo>
                      <a:lnTo>
                        <a:pt x="36" y="8"/>
                      </a:lnTo>
                      <a:lnTo>
                        <a:pt x="35" y="7"/>
                      </a:lnTo>
                      <a:lnTo>
                        <a:pt x="34" y="6"/>
                      </a:lnTo>
                      <a:lnTo>
                        <a:pt x="35" y="5"/>
                      </a:lnTo>
                      <a:lnTo>
                        <a:pt x="34" y="5"/>
                      </a:lnTo>
                      <a:lnTo>
                        <a:pt x="33" y="4"/>
                      </a:lnTo>
                      <a:lnTo>
                        <a:pt x="31" y="3"/>
                      </a:lnTo>
                      <a:lnTo>
                        <a:pt x="29" y="1"/>
                      </a:lnTo>
                      <a:lnTo>
                        <a:pt x="28" y="1"/>
                      </a:lnTo>
                      <a:lnTo>
                        <a:pt x="25" y="0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5" y="1"/>
                      </a:lnTo>
                      <a:lnTo>
                        <a:pt x="30" y="2"/>
                      </a:lnTo>
                      <a:lnTo>
                        <a:pt x="33" y="7"/>
                      </a:lnTo>
                      <a:lnTo>
                        <a:pt x="35" y="9"/>
                      </a:lnTo>
                      <a:lnTo>
                        <a:pt x="35" y="10"/>
                      </a:lnTo>
                      <a:lnTo>
                        <a:pt x="34" y="12"/>
                      </a:lnTo>
                      <a:lnTo>
                        <a:pt x="34" y="14"/>
                      </a:lnTo>
                      <a:lnTo>
                        <a:pt x="33" y="16"/>
                      </a:lnTo>
                      <a:lnTo>
                        <a:pt x="33" y="18"/>
                      </a:lnTo>
                      <a:lnTo>
                        <a:pt x="31" y="19"/>
                      </a:lnTo>
                      <a:lnTo>
                        <a:pt x="29" y="21"/>
                      </a:lnTo>
                      <a:lnTo>
                        <a:pt x="30" y="22"/>
                      </a:lnTo>
                      <a:lnTo>
                        <a:pt x="31" y="25"/>
                      </a:lnTo>
                      <a:lnTo>
                        <a:pt x="32" y="24"/>
                      </a:lnTo>
                      <a:lnTo>
                        <a:pt x="32" y="2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00" name="Bermuda" descr="{&quot;Key&quot;:&quot;bermuda&quot;,&quot;Name&quot;:&quot;Bermud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D71A4CBA-6591-F2AC-F859-B1E022FF93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43350" y="3262313"/>
                  <a:ext cx="4762" cy="4763"/>
                </a:xfrm>
                <a:custGeom>
                  <a:avLst/>
                  <a:gdLst>
                    <a:gd name="T0" fmla="*/ 2 w 3"/>
                    <a:gd name="T1" fmla="*/ 2 h 3"/>
                    <a:gd name="T2" fmla="*/ 3 w 3"/>
                    <a:gd name="T3" fmla="*/ 0 h 3"/>
                    <a:gd name="T4" fmla="*/ 3 w 3"/>
                    <a:gd name="T5" fmla="*/ 0 h 3"/>
                    <a:gd name="T6" fmla="*/ 1 w 3"/>
                    <a:gd name="T7" fmla="*/ 2 h 3"/>
                    <a:gd name="T8" fmla="*/ 0 w 3"/>
                    <a:gd name="T9" fmla="*/ 3 h 3"/>
                    <a:gd name="T10" fmla="*/ 0 w 3"/>
                    <a:gd name="T11" fmla="*/ 3 h 3"/>
                    <a:gd name="T12" fmla="*/ 0 w 3"/>
                    <a:gd name="T13" fmla="*/ 3 h 3"/>
                    <a:gd name="T14" fmla="*/ 2 w 3"/>
                    <a:gd name="T15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" h="3">
                      <a:moveTo>
                        <a:pt x="2" y="2"/>
                      </a:move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01" name="Barbados" descr="{&quot;Key&quot;:&quot;barbados&quot;,&quot;Name&quot;:&quot;Barbado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ED144C2-E217-A975-20F4-01A0A41570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29075" y="3981451"/>
                  <a:ext cx="6350" cy="7938"/>
                </a:xfrm>
                <a:custGeom>
                  <a:avLst/>
                  <a:gdLst>
                    <a:gd name="T0" fmla="*/ 3 w 4"/>
                    <a:gd name="T1" fmla="*/ 5 h 5"/>
                    <a:gd name="T2" fmla="*/ 4 w 4"/>
                    <a:gd name="T3" fmla="*/ 4 h 5"/>
                    <a:gd name="T4" fmla="*/ 3 w 4"/>
                    <a:gd name="T5" fmla="*/ 3 h 5"/>
                    <a:gd name="T6" fmla="*/ 2 w 4"/>
                    <a:gd name="T7" fmla="*/ 0 h 5"/>
                    <a:gd name="T8" fmla="*/ 0 w 4"/>
                    <a:gd name="T9" fmla="*/ 0 h 5"/>
                    <a:gd name="T10" fmla="*/ 0 w 4"/>
                    <a:gd name="T11" fmla="*/ 4 h 5"/>
                    <a:gd name="T12" fmla="*/ 1 w 4"/>
                    <a:gd name="T13" fmla="*/ 4 h 5"/>
                    <a:gd name="T14" fmla="*/ 3 w 4"/>
                    <a:gd name="T15" fmla="*/ 5 h 5"/>
                    <a:gd name="T16" fmla="*/ 3 w 4"/>
                    <a:gd name="T17" fmla="*/ 5 h 5"/>
                    <a:gd name="T18" fmla="*/ 3 w 4"/>
                    <a:gd name="T1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" h="5">
                      <a:moveTo>
                        <a:pt x="3" y="5"/>
                      </a:moveTo>
                      <a:lnTo>
                        <a:pt x="4" y="4"/>
                      </a:lnTo>
                      <a:lnTo>
                        <a:pt x="3" y="3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1" y="4"/>
                      </a:lnTo>
                      <a:lnTo>
                        <a:pt x="3" y="5"/>
                      </a:lnTo>
                      <a:lnTo>
                        <a:pt x="3" y="5"/>
                      </a:lnTo>
                      <a:lnTo>
                        <a:pt x="3" y="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02" name="Comoros" descr="{&quot;Key&quot;:&quot;comoros&quot;,&quot;Name&quot;:&quot;Comoro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98236B1D-A44E-797C-1BFF-8D2ED23158E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31087" y="4911726"/>
                  <a:ext cx="42862" cy="38100"/>
                </a:xfrm>
                <a:custGeom>
                  <a:avLst/>
                  <a:gdLst>
                    <a:gd name="T0" fmla="*/ 12 w 27"/>
                    <a:gd name="T1" fmla="*/ 23 h 24"/>
                    <a:gd name="T2" fmla="*/ 11 w 27"/>
                    <a:gd name="T3" fmla="*/ 21 h 24"/>
                    <a:gd name="T4" fmla="*/ 9 w 27"/>
                    <a:gd name="T5" fmla="*/ 21 h 24"/>
                    <a:gd name="T6" fmla="*/ 9 w 27"/>
                    <a:gd name="T7" fmla="*/ 22 h 24"/>
                    <a:gd name="T8" fmla="*/ 10 w 27"/>
                    <a:gd name="T9" fmla="*/ 23 h 24"/>
                    <a:gd name="T10" fmla="*/ 13 w 27"/>
                    <a:gd name="T11" fmla="*/ 24 h 24"/>
                    <a:gd name="T12" fmla="*/ 12 w 27"/>
                    <a:gd name="T13" fmla="*/ 23 h 24"/>
                    <a:gd name="T14" fmla="*/ 12 w 27"/>
                    <a:gd name="T15" fmla="*/ 23 h 24"/>
                    <a:gd name="T16" fmla="*/ 27 w 27"/>
                    <a:gd name="T17" fmla="*/ 17 h 24"/>
                    <a:gd name="T18" fmla="*/ 27 w 27"/>
                    <a:gd name="T19" fmla="*/ 17 h 24"/>
                    <a:gd name="T20" fmla="*/ 26 w 27"/>
                    <a:gd name="T21" fmla="*/ 17 h 24"/>
                    <a:gd name="T22" fmla="*/ 25 w 27"/>
                    <a:gd name="T23" fmla="*/ 18 h 24"/>
                    <a:gd name="T24" fmla="*/ 25 w 27"/>
                    <a:gd name="T25" fmla="*/ 19 h 24"/>
                    <a:gd name="T26" fmla="*/ 24 w 27"/>
                    <a:gd name="T27" fmla="*/ 19 h 24"/>
                    <a:gd name="T28" fmla="*/ 23 w 27"/>
                    <a:gd name="T29" fmla="*/ 19 h 24"/>
                    <a:gd name="T30" fmla="*/ 21 w 27"/>
                    <a:gd name="T31" fmla="*/ 19 h 24"/>
                    <a:gd name="T32" fmla="*/ 25 w 27"/>
                    <a:gd name="T33" fmla="*/ 21 h 24"/>
                    <a:gd name="T34" fmla="*/ 27 w 27"/>
                    <a:gd name="T35" fmla="*/ 23 h 24"/>
                    <a:gd name="T36" fmla="*/ 27 w 27"/>
                    <a:gd name="T37" fmla="*/ 23 h 24"/>
                    <a:gd name="T38" fmla="*/ 27 w 27"/>
                    <a:gd name="T39" fmla="*/ 23 h 24"/>
                    <a:gd name="T40" fmla="*/ 27 w 27"/>
                    <a:gd name="T41" fmla="*/ 21 h 24"/>
                    <a:gd name="T42" fmla="*/ 27 w 27"/>
                    <a:gd name="T43" fmla="*/ 17 h 24"/>
                    <a:gd name="T44" fmla="*/ 27 w 27"/>
                    <a:gd name="T45" fmla="*/ 17 h 24"/>
                    <a:gd name="T46" fmla="*/ 6 w 27"/>
                    <a:gd name="T47" fmla="*/ 13 h 24"/>
                    <a:gd name="T48" fmla="*/ 6 w 27"/>
                    <a:gd name="T49" fmla="*/ 11 h 24"/>
                    <a:gd name="T50" fmla="*/ 6 w 27"/>
                    <a:gd name="T51" fmla="*/ 9 h 24"/>
                    <a:gd name="T52" fmla="*/ 4 w 27"/>
                    <a:gd name="T53" fmla="*/ 6 h 24"/>
                    <a:gd name="T54" fmla="*/ 4 w 27"/>
                    <a:gd name="T55" fmla="*/ 1 h 24"/>
                    <a:gd name="T56" fmla="*/ 4 w 27"/>
                    <a:gd name="T57" fmla="*/ 0 h 24"/>
                    <a:gd name="T58" fmla="*/ 2 w 27"/>
                    <a:gd name="T59" fmla="*/ 0 h 24"/>
                    <a:gd name="T60" fmla="*/ 2 w 27"/>
                    <a:gd name="T61" fmla="*/ 0 h 24"/>
                    <a:gd name="T62" fmla="*/ 2 w 27"/>
                    <a:gd name="T63" fmla="*/ 2 h 24"/>
                    <a:gd name="T64" fmla="*/ 0 w 27"/>
                    <a:gd name="T65" fmla="*/ 9 h 24"/>
                    <a:gd name="T66" fmla="*/ 2 w 27"/>
                    <a:gd name="T67" fmla="*/ 11 h 24"/>
                    <a:gd name="T68" fmla="*/ 3 w 27"/>
                    <a:gd name="T69" fmla="*/ 11 h 24"/>
                    <a:gd name="T70" fmla="*/ 5 w 27"/>
                    <a:gd name="T71" fmla="*/ 13 h 24"/>
                    <a:gd name="T72" fmla="*/ 6 w 27"/>
                    <a:gd name="T73" fmla="*/ 13 h 24"/>
                    <a:gd name="T74" fmla="*/ 6 w 27"/>
                    <a:gd name="T75" fmla="*/ 13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7" h="24">
                      <a:moveTo>
                        <a:pt x="12" y="23"/>
                      </a:moveTo>
                      <a:lnTo>
                        <a:pt x="11" y="21"/>
                      </a:lnTo>
                      <a:lnTo>
                        <a:pt x="9" y="21"/>
                      </a:lnTo>
                      <a:lnTo>
                        <a:pt x="9" y="22"/>
                      </a:lnTo>
                      <a:lnTo>
                        <a:pt x="10" y="23"/>
                      </a:lnTo>
                      <a:lnTo>
                        <a:pt x="13" y="24"/>
                      </a:lnTo>
                      <a:lnTo>
                        <a:pt x="12" y="23"/>
                      </a:lnTo>
                      <a:lnTo>
                        <a:pt x="12" y="23"/>
                      </a:lnTo>
                      <a:close/>
                      <a:moveTo>
                        <a:pt x="27" y="17"/>
                      </a:moveTo>
                      <a:lnTo>
                        <a:pt x="27" y="17"/>
                      </a:lnTo>
                      <a:lnTo>
                        <a:pt x="26" y="17"/>
                      </a:lnTo>
                      <a:lnTo>
                        <a:pt x="25" y="18"/>
                      </a:lnTo>
                      <a:lnTo>
                        <a:pt x="25" y="19"/>
                      </a:lnTo>
                      <a:lnTo>
                        <a:pt x="24" y="19"/>
                      </a:lnTo>
                      <a:lnTo>
                        <a:pt x="23" y="19"/>
                      </a:lnTo>
                      <a:lnTo>
                        <a:pt x="21" y="19"/>
                      </a:lnTo>
                      <a:lnTo>
                        <a:pt x="25" y="21"/>
                      </a:lnTo>
                      <a:lnTo>
                        <a:pt x="27" y="23"/>
                      </a:lnTo>
                      <a:lnTo>
                        <a:pt x="27" y="23"/>
                      </a:lnTo>
                      <a:lnTo>
                        <a:pt x="27" y="23"/>
                      </a:lnTo>
                      <a:lnTo>
                        <a:pt x="27" y="21"/>
                      </a:lnTo>
                      <a:lnTo>
                        <a:pt x="27" y="17"/>
                      </a:lnTo>
                      <a:lnTo>
                        <a:pt x="27" y="17"/>
                      </a:lnTo>
                      <a:close/>
                      <a:moveTo>
                        <a:pt x="6" y="13"/>
                      </a:moveTo>
                      <a:lnTo>
                        <a:pt x="6" y="11"/>
                      </a:lnTo>
                      <a:lnTo>
                        <a:pt x="6" y="9"/>
                      </a:lnTo>
                      <a:lnTo>
                        <a:pt x="4" y="6"/>
                      </a:lnTo>
                      <a:lnTo>
                        <a:pt x="4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0" y="9"/>
                      </a:lnTo>
                      <a:lnTo>
                        <a:pt x="2" y="11"/>
                      </a:lnTo>
                      <a:lnTo>
                        <a:pt x="3" y="11"/>
                      </a:lnTo>
                      <a:lnTo>
                        <a:pt x="5" y="13"/>
                      </a:lnTo>
                      <a:lnTo>
                        <a:pt x="6" y="13"/>
                      </a:lnTo>
                      <a:lnTo>
                        <a:pt x="6" y="1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03" name="Cape Verde" descr="{&quot;Key&quot;:&quot;cape verde&quot;,&quot;Name&quot;:&quot;Cape Verd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3BBE8615-97B2-B84B-B8C3-E0B7D37AD98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167312" y="3833813"/>
                  <a:ext cx="87312" cy="90488"/>
                </a:xfrm>
                <a:custGeom>
                  <a:avLst/>
                  <a:gdLst>
                    <a:gd name="T0" fmla="*/ 20 w 55"/>
                    <a:gd name="T1" fmla="*/ 55 h 57"/>
                    <a:gd name="T2" fmla="*/ 18 w 55"/>
                    <a:gd name="T3" fmla="*/ 52 h 57"/>
                    <a:gd name="T4" fmla="*/ 16 w 55"/>
                    <a:gd name="T5" fmla="*/ 55 h 57"/>
                    <a:gd name="T6" fmla="*/ 18 w 55"/>
                    <a:gd name="T7" fmla="*/ 56 h 57"/>
                    <a:gd name="T8" fmla="*/ 20 w 55"/>
                    <a:gd name="T9" fmla="*/ 55 h 57"/>
                    <a:gd name="T10" fmla="*/ 44 w 55"/>
                    <a:gd name="T11" fmla="*/ 50 h 57"/>
                    <a:gd name="T12" fmla="*/ 45 w 55"/>
                    <a:gd name="T13" fmla="*/ 46 h 57"/>
                    <a:gd name="T14" fmla="*/ 43 w 55"/>
                    <a:gd name="T15" fmla="*/ 45 h 57"/>
                    <a:gd name="T16" fmla="*/ 43 w 55"/>
                    <a:gd name="T17" fmla="*/ 47 h 57"/>
                    <a:gd name="T18" fmla="*/ 43 w 55"/>
                    <a:gd name="T19" fmla="*/ 50 h 57"/>
                    <a:gd name="T20" fmla="*/ 44 w 55"/>
                    <a:gd name="T21" fmla="*/ 50 h 57"/>
                    <a:gd name="T22" fmla="*/ 36 w 55"/>
                    <a:gd name="T23" fmla="*/ 49 h 57"/>
                    <a:gd name="T24" fmla="*/ 33 w 55"/>
                    <a:gd name="T25" fmla="*/ 46 h 57"/>
                    <a:gd name="T26" fmla="*/ 32 w 55"/>
                    <a:gd name="T27" fmla="*/ 44 h 57"/>
                    <a:gd name="T28" fmla="*/ 32 w 55"/>
                    <a:gd name="T29" fmla="*/ 47 h 57"/>
                    <a:gd name="T30" fmla="*/ 32 w 55"/>
                    <a:gd name="T31" fmla="*/ 51 h 57"/>
                    <a:gd name="T32" fmla="*/ 34 w 55"/>
                    <a:gd name="T33" fmla="*/ 55 h 57"/>
                    <a:gd name="T34" fmla="*/ 38 w 55"/>
                    <a:gd name="T35" fmla="*/ 53 h 57"/>
                    <a:gd name="T36" fmla="*/ 50 w 55"/>
                    <a:gd name="T37" fmla="*/ 24 h 57"/>
                    <a:gd name="T38" fmla="*/ 48 w 55"/>
                    <a:gd name="T39" fmla="*/ 27 h 57"/>
                    <a:gd name="T40" fmla="*/ 52 w 55"/>
                    <a:gd name="T41" fmla="*/ 29 h 57"/>
                    <a:gd name="T42" fmla="*/ 55 w 55"/>
                    <a:gd name="T43" fmla="*/ 26 h 57"/>
                    <a:gd name="T44" fmla="*/ 53 w 55"/>
                    <a:gd name="T45" fmla="*/ 24 h 57"/>
                    <a:gd name="T46" fmla="*/ 52 w 55"/>
                    <a:gd name="T47" fmla="*/ 24 h 57"/>
                    <a:gd name="T48" fmla="*/ 50 w 55"/>
                    <a:gd name="T49" fmla="*/ 24 h 57"/>
                    <a:gd name="T50" fmla="*/ 22 w 55"/>
                    <a:gd name="T51" fmla="*/ 13 h 57"/>
                    <a:gd name="T52" fmla="*/ 19 w 55"/>
                    <a:gd name="T53" fmla="*/ 12 h 57"/>
                    <a:gd name="T54" fmla="*/ 21 w 55"/>
                    <a:gd name="T55" fmla="*/ 17 h 57"/>
                    <a:gd name="T56" fmla="*/ 22 w 55"/>
                    <a:gd name="T57" fmla="*/ 14 h 57"/>
                    <a:gd name="T58" fmla="*/ 27 w 55"/>
                    <a:gd name="T59" fmla="*/ 15 h 57"/>
                    <a:gd name="T60" fmla="*/ 26 w 55"/>
                    <a:gd name="T61" fmla="*/ 14 h 57"/>
                    <a:gd name="T62" fmla="*/ 51 w 55"/>
                    <a:gd name="T63" fmla="*/ 13 h 57"/>
                    <a:gd name="T64" fmla="*/ 50 w 55"/>
                    <a:gd name="T65" fmla="*/ 9 h 57"/>
                    <a:gd name="T66" fmla="*/ 48 w 55"/>
                    <a:gd name="T67" fmla="*/ 10 h 57"/>
                    <a:gd name="T68" fmla="*/ 49 w 55"/>
                    <a:gd name="T69" fmla="*/ 12 h 57"/>
                    <a:gd name="T70" fmla="*/ 51 w 55"/>
                    <a:gd name="T71" fmla="*/ 13 h 57"/>
                    <a:gd name="T72" fmla="*/ 9 w 55"/>
                    <a:gd name="T73" fmla="*/ 10 h 57"/>
                    <a:gd name="T74" fmla="*/ 8 w 55"/>
                    <a:gd name="T75" fmla="*/ 7 h 57"/>
                    <a:gd name="T76" fmla="*/ 5 w 55"/>
                    <a:gd name="T77" fmla="*/ 8 h 57"/>
                    <a:gd name="T78" fmla="*/ 7 w 55"/>
                    <a:gd name="T79" fmla="*/ 10 h 57"/>
                    <a:gd name="T80" fmla="*/ 9 w 55"/>
                    <a:gd name="T81" fmla="*/ 10 h 57"/>
                    <a:gd name="T82" fmla="*/ 4 w 55"/>
                    <a:gd name="T83" fmla="*/ 6 h 57"/>
                    <a:gd name="T84" fmla="*/ 7 w 55"/>
                    <a:gd name="T85" fmla="*/ 3 h 57"/>
                    <a:gd name="T86" fmla="*/ 5 w 55"/>
                    <a:gd name="T87" fmla="*/ 0 h 57"/>
                    <a:gd name="T88" fmla="*/ 0 w 55"/>
                    <a:gd name="T89" fmla="*/ 3 h 57"/>
                    <a:gd name="T90" fmla="*/ 1 w 55"/>
                    <a:gd name="T91" fmla="*/ 7 h 57"/>
                    <a:gd name="T92" fmla="*/ 4 w 55"/>
                    <a:gd name="T93" fmla="*/ 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55" h="57">
                      <a:moveTo>
                        <a:pt x="20" y="55"/>
                      </a:moveTo>
                      <a:lnTo>
                        <a:pt x="20" y="55"/>
                      </a:lnTo>
                      <a:lnTo>
                        <a:pt x="19" y="52"/>
                      </a:lnTo>
                      <a:lnTo>
                        <a:pt x="18" y="52"/>
                      </a:lnTo>
                      <a:lnTo>
                        <a:pt x="17" y="54"/>
                      </a:lnTo>
                      <a:lnTo>
                        <a:pt x="16" y="55"/>
                      </a:lnTo>
                      <a:lnTo>
                        <a:pt x="17" y="55"/>
                      </a:lnTo>
                      <a:lnTo>
                        <a:pt x="18" y="56"/>
                      </a:lnTo>
                      <a:lnTo>
                        <a:pt x="18" y="57"/>
                      </a:lnTo>
                      <a:lnTo>
                        <a:pt x="20" y="55"/>
                      </a:lnTo>
                      <a:lnTo>
                        <a:pt x="20" y="55"/>
                      </a:lnTo>
                      <a:close/>
                      <a:moveTo>
                        <a:pt x="44" y="50"/>
                      </a:moveTo>
                      <a:lnTo>
                        <a:pt x="45" y="49"/>
                      </a:lnTo>
                      <a:lnTo>
                        <a:pt x="45" y="46"/>
                      </a:lnTo>
                      <a:lnTo>
                        <a:pt x="45" y="45"/>
                      </a:lnTo>
                      <a:lnTo>
                        <a:pt x="43" y="45"/>
                      </a:lnTo>
                      <a:lnTo>
                        <a:pt x="43" y="46"/>
                      </a:lnTo>
                      <a:lnTo>
                        <a:pt x="43" y="47"/>
                      </a:lnTo>
                      <a:lnTo>
                        <a:pt x="43" y="48"/>
                      </a:lnTo>
                      <a:lnTo>
                        <a:pt x="43" y="50"/>
                      </a:lnTo>
                      <a:lnTo>
                        <a:pt x="44" y="50"/>
                      </a:lnTo>
                      <a:lnTo>
                        <a:pt x="44" y="50"/>
                      </a:lnTo>
                      <a:close/>
                      <a:moveTo>
                        <a:pt x="38" y="53"/>
                      </a:moveTo>
                      <a:lnTo>
                        <a:pt x="36" y="49"/>
                      </a:lnTo>
                      <a:lnTo>
                        <a:pt x="35" y="49"/>
                      </a:lnTo>
                      <a:lnTo>
                        <a:pt x="33" y="46"/>
                      </a:lnTo>
                      <a:lnTo>
                        <a:pt x="33" y="45"/>
                      </a:lnTo>
                      <a:lnTo>
                        <a:pt x="32" y="44"/>
                      </a:lnTo>
                      <a:lnTo>
                        <a:pt x="32" y="45"/>
                      </a:lnTo>
                      <a:lnTo>
                        <a:pt x="32" y="47"/>
                      </a:lnTo>
                      <a:lnTo>
                        <a:pt x="32" y="49"/>
                      </a:lnTo>
                      <a:lnTo>
                        <a:pt x="32" y="51"/>
                      </a:lnTo>
                      <a:lnTo>
                        <a:pt x="32" y="54"/>
                      </a:lnTo>
                      <a:lnTo>
                        <a:pt x="34" y="55"/>
                      </a:lnTo>
                      <a:lnTo>
                        <a:pt x="37" y="55"/>
                      </a:lnTo>
                      <a:lnTo>
                        <a:pt x="38" y="53"/>
                      </a:lnTo>
                      <a:lnTo>
                        <a:pt x="38" y="53"/>
                      </a:lnTo>
                      <a:close/>
                      <a:moveTo>
                        <a:pt x="50" y="24"/>
                      </a:moveTo>
                      <a:lnTo>
                        <a:pt x="50" y="26"/>
                      </a:lnTo>
                      <a:lnTo>
                        <a:pt x="48" y="27"/>
                      </a:lnTo>
                      <a:lnTo>
                        <a:pt x="50" y="29"/>
                      </a:lnTo>
                      <a:lnTo>
                        <a:pt x="52" y="29"/>
                      </a:lnTo>
                      <a:lnTo>
                        <a:pt x="54" y="27"/>
                      </a:lnTo>
                      <a:lnTo>
                        <a:pt x="55" y="26"/>
                      </a:lnTo>
                      <a:lnTo>
                        <a:pt x="54" y="25"/>
                      </a:lnTo>
                      <a:lnTo>
                        <a:pt x="53" y="24"/>
                      </a:lnTo>
                      <a:lnTo>
                        <a:pt x="52" y="24"/>
                      </a:lnTo>
                      <a:lnTo>
                        <a:pt x="52" y="24"/>
                      </a:lnTo>
                      <a:lnTo>
                        <a:pt x="50" y="24"/>
                      </a:lnTo>
                      <a:lnTo>
                        <a:pt x="50" y="24"/>
                      </a:lnTo>
                      <a:close/>
                      <a:moveTo>
                        <a:pt x="26" y="14"/>
                      </a:moveTo>
                      <a:lnTo>
                        <a:pt x="22" y="13"/>
                      </a:lnTo>
                      <a:lnTo>
                        <a:pt x="20" y="12"/>
                      </a:lnTo>
                      <a:lnTo>
                        <a:pt x="19" y="12"/>
                      </a:lnTo>
                      <a:lnTo>
                        <a:pt x="19" y="14"/>
                      </a:lnTo>
                      <a:lnTo>
                        <a:pt x="21" y="17"/>
                      </a:lnTo>
                      <a:lnTo>
                        <a:pt x="22" y="15"/>
                      </a:lnTo>
                      <a:lnTo>
                        <a:pt x="22" y="14"/>
                      </a:lnTo>
                      <a:lnTo>
                        <a:pt x="26" y="15"/>
                      </a:lnTo>
                      <a:lnTo>
                        <a:pt x="27" y="15"/>
                      </a:lnTo>
                      <a:lnTo>
                        <a:pt x="27" y="14"/>
                      </a:lnTo>
                      <a:lnTo>
                        <a:pt x="26" y="14"/>
                      </a:lnTo>
                      <a:lnTo>
                        <a:pt x="26" y="14"/>
                      </a:lnTo>
                      <a:close/>
                      <a:moveTo>
                        <a:pt x="51" y="13"/>
                      </a:moveTo>
                      <a:lnTo>
                        <a:pt x="50" y="12"/>
                      </a:lnTo>
                      <a:lnTo>
                        <a:pt x="50" y="9"/>
                      </a:lnTo>
                      <a:lnTo>
                        <a:pt x="50" y="9"/>
                      </a:lnTo>
                      <a:lnTo>
                        <a:pt x="48" y="10"/>
                      </a:lnTo>
                      <a:lnTo>
                        <a:pt x="49" y="12"/>
                      </a:lnTo>
                      <a:lnTo>
                        <a:pt x="49" y="12"/>
                      </a:lnTo>
                      <a:lnTo>
                        <a:pt x="50" y="14"/>
                      </a:lnTo>
                      <a:lnTo>
                        <a:pt x="51" y="13"/>
                      </a:lnTo>
                      <a:lnTo>
                        <a:pt x="51" y="13"/>
                      </a:lnTo>
                      <a:close/>
                      <a:moveTo>
                        <a:pt x="9" y="10"/>
                      </a:moveTo>
                      <a:lnTo>
                        <a:pt x="9" y="9"/>
                      </a:lnTo>
                      <a:lnTo>
                        <a:pt x="8" y="7"/>
                      </a:lnTo>
                      <a:lnTo>
                        <a:pt x="7" y="7"/>
                      </a:lnTo>
                      <a:lnTo>
                        <a:pt x="5" y="8"/>
                      </a:lnTo>
                      <a:lnTo>
                        <a:pt x="5" y="9"/>
                      </a:lnTo>
                      <a:lnTo>
                        <a:pt x="7" y="10"/>
                      </a:lnTo>
                      <a:lnTo>
                        <a:pt x="7" y="10"/>
                      </a:lnTo>
                      <a:lnTo>
                        <a:pt x="9" y="10"/>
                      </a:lnTo>
                      <a:lnTo>
                        <a:pt x="9" y="10"/>
                      </a:lnTo>
                      <a:close/>
                      <a:moveTo>
                        <a:pt x="4" y="6"/>
                      </a:move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7" y="1"/>
                      </a:lnTo>
                      <a:lnTo>
                        <a:pt x="5" y="0"/>
                      </a:lnTo>
                      <a:lnTo>
                        <a:pt x="1" y="3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1" y="7"/>
                      </a:lnTo>
                      <a:lnTo>
                        <a:pt x="2" y="7"/>
                      </a:lnTo>
                      <a:lnTo>
                        <a:pt x="4" y="6"/>
                      </a:lnTo>
                      <a:lnTo>
                        <a:pt x="4" y="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04" name="Cayman Islands" descr="{&quot;Key&quot;:&quot;cayman islands&quot;,&quot;Name&quot;:&quot;Cayman Island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2C243A9-C9B5-DECC-D2F8-336FA56F4FC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333750" y="3738563"/>
                  <a:ext cx="55562" cy="17463"/>
                </a:xfrm>
                <a:custGeom>
                  <a:avLst/>
                  <a:gdLst>
                    <a:gd name="T0" fmla="*/ 1 w 35"/>
                    <a:gd name="T1" fmla="*/ 9 h 11"/>
                    <a:gd name="T2" fmla="*/ 1 w 35"/>
                    <a:gd name="T3" fmla="*/ 8 h 11"/>
                    <a:gd name="T4" fmla="*/ 0 w 35"/>
                    <a:gd name="T5" fmla="*/ 9 h 11"/>
                    <a:gd name="T6" fmla="*/ 0 w 35"/>
                    <a:gd name="T7" fmla="*/ 11 h 11"/>
                    <a:gd name="T8" fmla="*/ 2 w 35"/>
                    <a:gd name="T9" fmla="*/ 11 h 11"/>
                    <a:gd name="T10" fmla="*/ 3 w 35"/>
                    <a:gd name="T11" fmla="*/ 11 h 11"/>
                    <a:gd name="T12" fmla="*/ 4 w 35"/>
                    <a:gd name="T13" fmla="*/ 10 h 11"/>
                    <a:gd name="T14" fmla="*/ 6 w 35"/>
                    <a:gd name="T15" fmla="*/ 10 h 11"/>
                    <a:gd name="T16" fmla="*/ 5 w 35"/>
                    <a:gd name="T17" fmla="*/ 9 h 11"/>
                    <a:gd name="T18" fmla="*/ 3 w 35"/>
                    <a:gd name="T19" fmla="*/ 9 h 11"/>
                    <a:gd name="T20" fmla="*/ 3 w 35"/>
                    <a:gd name="T21" fmla="*/ 9 h 11"/>
                    <a:gd name="T22" fmla="*/ 2 w 35"/>
                    <a:gd name="T23" fmla="*/ 10 h 11"/>
                    <a:gd name="T24" fmla="*/ 1 w 35"/>
                    <a:gd name="T25" fmla="*/ 9 h 11"/>
                    <a:gd name="T26" fmla="*/ 1 w 35"/>
                    <a:gd name="T27" fmla="*/ 9 h 11"/>
                    <a:gd name="T28" fmla="*/ 31 w 35"/>
                    <a:gd name="T29" fmla="*/ 1 h 11"/>
                    <a:gd name="T30" fmla="*/ 31 w 35"/>
                    <a:gd name="T31" fmla="*/ 1 h 11"/>
                    <a:gd name="T32" fmla="*/ 31 w 35"/>
                    <a:gd name="T33" fmla="*/ 1 h 11"/>
                    <a:gd name="T34" fmla="*/ 30 w 35"/>
                    <a:gd name="T35" fmla="*/ 1 h 11"/>
                    <a:gd name="T36" fmla="*/ 29 w 35"/>
                    <a:gd name="T37" fmla="*/ 1 h 11"/>
                    <a:gd name="T38" fmla="*/ 29 w 35"/>
                    <a:gd name="T39" fmla="*/ 1 h 11"/>
                    <a:gd name="T40" fmla="*/ 28 w 35"/>
                    <a:gd name="T41" fmla="*/ 1 h 11"/>
                    <a:gd name="T42" fmla="*/ 28 w 35"/>
                    <a:gd name="T43" fmla="*/ 2 h 11"/>
                    <a:gd name="T44" fmla="*/ 27 w 35"/>
                    <a:gd name="T45" fmla="*/ 2 h 11"/>
                    <a:gd name="T46" fmla="*/ 28 w 35"/>
                    <a:gd name="T47" fmla="*/ 2 h 11"/>
                    <a:gd name="T48" fmla="*/ 30 w 35"/>
                    <a:gd name="T49" fmla="*/ 1 h 11"/>
                    <a:gd name="T50" fmla="*/ 31 w 35"/>
                    <a:gd name="T51" fmla="*/ 1 h 11"/>
                    <a:gd name="T52" fmla="*/ 31 w 35"/>
                    <a:gd name="T53" fmla="*/ 1 h 11"/>
                    <a:gd name="T54" fmla="*/ 31 w 35"/>
                    <a:gd name="T55" fmla="*/ 1 h 11"/>
                    <a:gd name="T56" fmla="*/ 33 w 35"/>
                    <a:gd name="T57" fmla="*/ 1 h 11"/>
                    <a:gd name="T58" fmla="*/ 35 w 35"/>
                    <a:gd name="T59" fmla="*/ 0 h 11"/>
                    <a:gd name="T60" fmla="*/ 35 w 35"/>
                    <a:gd name="T61" fmla="*/ 0 h 11"/>
                    <a:gd name="T62" fmla="*/ 35 w 35"/>
                    <a:gd name="T63" fmla="*/ 0 h 11"/>
                    <a:gd name="T64" fmla="*/ 34 w 35"/>
                    <a:gd name="T65" fmla="*/ 0 h 11"/>
                    <a:gd name="T66" fmla="*/ 34 w 35"/>
                    <a:gd name="T67" fmla="*/ 0 h 11"/>
                    <a:gd name="T68" fmla="*/ 34 w 35"/>
                    <a:gd name="T69" fmla="*/ 0 h 11"/>
                    <a:gd name="T70" fmla="*/ 33 w 35"/>
                    <a:gd name="T71" fmla="*/ 1 h 11"/>
                    <a:gd name="T72" fmla="*/ 33 w 35"/>
                    <a:gd name="T73" fmla="*/ 1 h 11"/>
                    <a:gd name="T74" fmla="*/ 33 w 35"/>
                    <a:gd name="T75" fmla="*/ 1 h 11"/>
                    <a:gd name="T76" fmla="*/ 33 w 35"/>
                    <a:gd name="T77" fmla="*/ 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35" h="11">
                      <a:moveTo>
                        <a:pt x="1" y="9"/>
                      </a:moveTo>
                      <a:lnTo>
                        <a:pt x="1" y="8"/>
                      </a:lnTo>
                      <a:lnTo>
                        <a:pt x="0" y="9"/>
                      </a:lnTo>
                      <a:lnTo>
                        <a:pt x="0" y="11"/>
                      </a:lnTo>
                      <a:lnTo>
                        <a:pt x="2" y="11"/>
                      </a:lnTo>
                      <a:lnTo>
                        <a:pt x="3" y="11"/>
                      </a:lnTo>
                      <a:lnTo>
                        <a:pt x="4" y="10"/>
                      </a:lnTo>
                      <a:lnTo>
                        <a:pt x="6" y="10"/>
                      </a:lnTo>
                      <a:lnTo>
                        <a:pt x="5" y="9"/>
                      </a:lnTo>
                      <a:lnTo>
                        <a:pt x="3" y="9"/>
                      </a:lnTo>
                      <a:lnTo>
                        <a:pt x="3" y="9"/>
                      </a:lnTo>
                      <a:lnTo>
                        <a:pt x="2" y="10"/>
                      </a:lnTo>
                      <a:lnTo>
                        <a:pt x="1" y="9"/>
                      </a:lnTo>
                      <a:lnTo>
                        <a:pt x="1" y="9"/>
                      </a:lnTo>
                      <a:close/>
                      <a:moveTo>
                        <a:pt x="31" y="1"/>
                      </a:moveTo>
                      <a:lnTo>
                        <a:pt x="31" y="1"/>
                      </a:lnTo>
                      <a:lnTo>
                        <a:pt x="31" y="1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1"/>
                      </a:lnTo>
                      <a:lnTo>
                        <a:pt x="28" y="1"/>
                      </a:lnTo>
                      <a:lnTo>
                        <a:pt x="28" y="2"/>
                      </a:lnTo>
                      <a:lnTo>
                        <a:pt x="27" y="2"/>
                      </a:lnTo>
                      <a:lnTo>
                        <a:pt x="28" y="2"/>
                      </a:lnTo>
                      <a:lnTo>
                        <a:pt x="30" y="1"/>
                      </a:lnTo>
                      <a:lnTo>
                        <a:pt x="31" y="1"/>
                      </a:lnTo>
                      <a:lnTo>
                        <a:pt x="31" y="1"/>
                      </a:lnTo>
                      <a:lnTo>
                        <a:pt x="31" y="1"/>
                      </a:lnTo>
                      <a:close/>
                      <a:moveTo>
                        <a:pt x="33" y="1"/>
                      </a:moveTo>
                      <a:lnTo>
                        <a:pt x="35" y="0"/>
                      </a:lnTo>
                      <a:lnTo>
                        <a:pt x="35" y="0"/>
                      </a:lnTo>
                      <a:lnTo>
                        <a:pt x="35" y="0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05" name="Dominica" descr="{&quot;Key&quot;:&quot;dominica&quot;,&quot;Name&quot;:&quot;Dominic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9C1883D7-E8D7-F805-9173-10D4085197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75100" y="3894138"/>
                  <a:ext cx="6350" cy="14288"/>
                </a:xfrm>
                <a:custGeom>
                  <a:avLst/>
                  <a:gdLst>
                    <a:gd name="T0" fmla="*/ 3 w 4"/>
                    <a:gd name="T1" fmla="*/ 8 h 9"/>
                    <a:gd name="T2" fmla="*/ 4 w 4"/>
                    <a:gd name="T3" fmla="*/ 6 h 9"/>
                    <a:gd name="T4" fmla="*/ 4 w 4"/>
                    <a:gd name="T5" fmla="*/ 2 h 9"/>
                    <a:gd name="T6" fmla="*/ 3 w 4"/>
                    <a:gd name="T7" fmla="*/ 1 h 9"/>
                    <a:gd name="T8" fmla="*/ 0 w 4"/>
                    <a:gd name="T9" fmla="*/ 0 h 9"/>
                    <a:gd name="T10" fmla="*/ 0 w 4"/>
                    <a:gd name="T11" fmla="*/ 1 h 9"/>
                    <a:gd name="T12" fmla="*/ 0 w 4"/>
                    <a:gd name="T13" fmla="*/ 2 h 9"/>
                    <a:gd name="T14" fmla="*/ 1 w 4"/>
                    <a:gd name="T15" fmla="*/ 5 h 9"/>
                    <a:gd name="T16" fmla="*/ 1 w 4"/>
                    <a:gd name="T17" fmla="*/ 9 h 9"/>
                    <a:gd name="T18" fmla="*/ 3 w 4"/>
                    <a:gd name="T19" fmla="*/ 8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" h="9">
                      <a:moveTo>
                        <a:pt x="3" y="8"/>
                      </a:moveTo>
                      <a:lnTo>
                        <a:pt x="4" y="6"/>
                      </a:lnTo>
                      <a:lnTo>
                        <a:pt x="4" y="2"/>
                      </a:lnTo>
                      <a:lnTo>
                        <a:pt x="3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5"/>
                      </a:lnTo>
                      <a:lnTo>
                        <a:pt x="1" y="9"/>
                      </a:lnTo>
                      <a:lnTo>
                        <a:pt x="3" y="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06" name="Falkland Islands" descr="{&quot;Key&quot;:&quot;falkland islands&quot;,&quot;Name&quot;:&quot;Falkland Island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1453D34-126D-1D65-34BD-EFB28A4B1A7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257675" y="6408738"/>
                  <a:ext cx="90487" cy="36513"/>
                </a:xfrm>
                <a:custGeom>
                  <a:avLst/>
                  <a:gdLst>
                    <a:gd name="T0" fmla="*/ 27 w 57"/>
                    <a:gd name="T1" fmla="*/ 20 h 23"/>
                    <a:gd name="T2" fmla="*/ 27 w 57"/>
                    <a:gd name="T3" fmla="*/ 21 h 23"/>
                    <a:gd name="T4" fmla="*/ 28 w 57"/>
                    <a:gd name="T5" fmla="*/ 22 h 23"/>
                    <a:gd name="T6" fmla="*/ 49 w 57"/>
                    <a:gd name="T7" fmla="*/ 16 h 23"/>
                    <a:gd name="T8" fmla="*/ 48 w 57"/>
                    <a:gd name="T9" fmla="*/ 18 h 23"/>
                    <a:gd name="T10" fmla="*/ 49 w 57"/>
                    <a:gd name="T11" fmla="*/ 17 h 23"/>
                    <a:gd name="T12" fmla="*/ 0 w 57"/>
                    <a:gd name="T13" fmla="*/ 12 h 23"/>
                    <a:gd name="T14" fmla="*/ 3 w 57"/>
                    <a:gd name="T15" fmla="*/ 15 h 23"/>
                    <a:gd name="T16" fmla="*/ 2 w 57"/>
                    <a:gd name="T17" fmla="*/ 11 h 23"/>
                    <a:gd name="T18" fmla="*/ 12 w 57"/>
                    <a:gd name="T19" fmla="*/ 4 h 23"/>
                    <a:gd name="T20" fmla="*/ 5 w 57"/>
                    <a:gd name="T21" fmla="*/ 2 h 23"/>
                    <a:gd name="T22" fmla="*/ 8 w 57"/>
                    <a:gd name="T23" fmla="*/ 5 h 23"/>
                    <a:gd name="T24" fmla="*/ 14 w 57"/>
                    <a:gd name="T25" fmla="*/ 8 h 23"/>
                    <a:gd name="T26" fmla="*/ 9 w 57"/>
                    <a:gd name="T27" fmla="*/ 9 h 23"/>
                    <a:gd name="T28" fmla="*/ 13 w 57"/>
                    <a:gd name="T29" fmla="*/ 10 h 23"/>
                    <a:gd name="T30" fmla="*/ 14 w 57"/>
                    <a:gd name="T31" fmla="*/ 10 h 23"/>
                    <a:gd name="T32" fmla="*/ 14 w 57"/>
                    <a:gd name="T33" fmla="*/ 12 h 23"/>
                    <a:gd name="T34" fmla="*/ 7 w 57"/>
                    <a:gd name="T35" fmla="*/ 15 h 23"/>
                    <a:gd name="T36" fmla="*/ 11 w 57"/>
                    <a:gd name="T37" fmla="*/ 21 h 23"/>
                    <a:gd name="T38" fmla="*/ 14 w 57"/>
                    <a:gd name="T39" fmla="*/ 20 h 23"/>
                    <a:gd name="T40" fmla="*/ 16 w 57"/>
                    <a:gd name="T41" fmla="*/ 18 h 23"/>
                    <a:gd name="T42" fmla="*/ 18 w 57"/>
                    <a:gd name="T43" fmla="*/ 16 h 23"/>
                    <a:gd name="T44" fmla="*/ 25 w 57"/>
                    <a:gd name="T45" fmla="*/ 12 h 23"/>
                    <a:gd name="T46" fmla="*/ 28 w 57"/>
                    <a:gd name="T47" fmla="*/ 7 h 23"/>
                    <a:gd name="T48" fmla="*/ 29 w 57"/>
                    <a:gd name="T49" fmla="*/ 4 h 23"/>
                    <a:gd name="T50" fmla="*/ 28 w 57"/>
                    <a:gd name="T51" fmla="*/ 2 h 23"/>
                    <a:gd name="T52" fmla="*/ 22 w 57"/>
                    <a:gd name="T53" fmla="*/ 4 h 23"/>
                    <a:gd name="T54" fmla="*/ 18 w 57"/>
                    <a:gd name="T55" fmla="*/ 2 h 23"/>
                    <a:gd name="T56" fmla="*/ 12 w 57"/>
                    <a:gd name="T57" fmla="*/ 4 h 23"/>
                    <a:gd name="T58" fmla="*/ 14 w 57"/>
                    <a:gd name="T59" fmla="*/ 1 h 23"/>
                    <a:gd name="T60" fmla="*/ 11 w 57"/>
                    <a:gd name="T61" fmla="*/ 0 h 23"/>
                    <a:gd name="T62" fmla="*/ 14 w 57"/>
                    <a:gd name="T63" fmla="*/ 2 h 23"/>
                    <a:gd name="T64" fmla="*/ 36 w 57"/>
                    <a:gd name="T65" fmla="*/ 2 h 23"/>
                    <a:gd name="T66" fmla="*/ 35 w 57"/>
                    <a:gd name="T67" fmla="*/ 9 h 23"/>
                    <a:gd name="T68" fmla="*/ 33 w 57"/>
                    <a:gd name="T69" fmla="*/ 9 h 23"/>
                    <a:gd name="T70" fmla="*/ 28 w 57"/>
                    <a:gd name="T71" fmla="*/ 15 h 23"/>
                    <a:gd name="T72" fmla="*/ 28 w 57"/>
                    <a:gd name="T73" fmla="*/ 19 h 23"/>
                    <a:gd name="T74" fmla="*/ 35 w 57"/>
                    <a:gd name="T75" fmla="*/ 21 h 23"/>
                    <a:gd name="T76" fmla="*/ 39 w 57"/>
                    <a:gd name="T77" fmla="*/ 21 h 23"/>
                    <a:gd name="T78" fmla="*/ 46 w 57"/>
                    <a:gd name="T79" fmla="*/ 19 h 23"/>
                    <a:gd name="T80" fmla="*/ 44 w 57"/>
                    <a:gd name="T81" fmla="*/ 15 h 23"/>
                    <a:gd name="T82" fmla="*/ 53 w 57"/>
                    <a:gd name="T83" fmla="*/ 11 h 23"/>
                    <a:gd name="T84" fmla="*/ 57 w 57"/>
                    <a:gd name="T85" fmla="*/ 9 h 23"/>
                    <a:gd name="T86" fmla="*/ 55 w 57"/>
                    <a:gd name="T87" fmla="*/ 7 h 23"/>
                    <a:gd name="T88" fmla="*/ 54 w 57"/>
                    <a:gd name="T89" fmla="*/ 3 h 23"/>
                    <a:gd name="T90" fmla="*/ 48 w 57"/>
                    <a:gd name="T91" fmla="*/ 3 h 23"/>
                    <a:gd name="T92" fmla="*/ 49 w 57"/>
                    <a:gd name="T93" fmla="*/ 6 h 23"/>
                    <a:gd name="T94" fmla="*/ 44 w 57"/>
                    <a:gd name="T95" fmla="*/ 5 h 23"/>
                    <a:gd name="T96" fmla="*/ 44 w 57"/>
                    <a:gd name="T97" fmla="*/ 3 h 23"/>
                    <a:gd name="T98" fmla="*/ 44 w 57"/>
                    <a:gd name="T99" fmla="*/ 1 h 23"/>
                    <a:gd name="T100" fmla="*/ 36 w 57"/>
                    <a:gd name="T101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57" h="23">
                      <a:moveTo>
                        <a:pt x="28" y="22"/>
                      </a:moveTo>
                      <a:lnTo>
                        <a:pt x="28" y="21"/>
                      </a:lnTo>
                      <a:lnTo>
                        <a:pt x="27" y="20"/>
                      </a:lnTo>
                      <a:lnTo>
                        <a:pt x="26" y="19"/>
                      </a:lnTo>
                      <a:lnTo>
                        <a:pt x="27" y="20"/>
                      </a:lnTo>
                      <a:lnTo>
                        <a:pt x="27" y="21"/>
                      </a:lnTo>
                      <a:lnTo>
                        <a:pt x="28" y="22"/>
                      </a:lnTo>
                      <a:lnTo>
                        <a:pt x="28" y="23"/>
                      </a:lnTo>
                      <a:lnTo>
                        <a:pt x="28" y="22"/>
                      </a:lnTo>
                      <a:lnTo>
                        <a:pt x="28" y="22"/>
                      </a:lnTo>
                      <a:close/>
                      <a:moveTo>
                        <a:pt x="49" y="17"/>
                      </a:moveTo>
                      <a:lnTo>
                        <a:pt x="49" y="16"/>
                      </a:lnTo>
                      <a:lnTo>
                        <a:pt x="48" y="16"/>
                      </a:lnTo>
                      <a:lnTo>
                        <a:pt x="48" y="17"/>
                      </a:lnTo>
                      <a:lnTo>
                        <a:pt x="48" y="18"/>
                      </a:lnTo>
                      <a:lnTo>
                        <a:pt x="50" y="19"/>
                      </a:lnTo>
                      <a:lnTo>
                        <a:pt x="49" y="17"/>
                      </a:lnTo>
                      <a:lnTo>
                        <a:pt x="49" y="17"/>
                      </a:lnTo>
                      <a:close/>
                      <a:moveTo>
                        <a:pt x="1" y="11"/>
                      </a:move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0" y="13"/>
                      </a:lnTo>
                      <a:lnTo>
                        <a:pt x="2" y="15"/>
                      </a:lnTo>
                      <a:lnTo>
                        <a:pt x="3" y="15"/>
                      </a:lnTo>
                      <a:lnTo>
                        <a:pt x="4" y="14"/>
                      </a:lnTo>
                      <a:lnTo>
                        <a:pt x="3" y="11"/>
                      </a:lnTo>
                      <a:lnTo>
                        <a:pt x="2" y="11"/>
                      </a:lnTo>
                      <a:lnTo>
                        <a:pt x="1" y="11"/>
                      </a:lnTo>
                      <a:lnTo>
                        <a:pt x="1" y="11"/>
                      </a:lnTo>
                      <a:close/>
                      <a:moveTo>
                        <a:pt x="12" y="4"/>
                      </a:move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5" y="2"/>
                      </a:lnTo>
                      <a:lnTo>
                        <a:pt x="7" y="3"/>
                      </a:lnTo>
                      <a:lnTo>
                        <a:pt x="7" y="4"/>
                      </a:lnTo>
                      <a:lnTo>
                        <a:pt x="8" y="5"/>
                      </a:lnTo>
                      <a:lnTo>
                        <a:pt x="10" y="6"/>
                      </a:lnTo>
                      <a:lnTo>
                        <a:pt x="13" y="7"/>
                      </a:lnTo>
                      <a:lnTo>
                        <a:pt x="14" y="8"/>
                      </a:lnTo>
                      <a:lnTo>
                        <a:pt x="14" y="9"/>
                      </a:lnTo>
                      <a:lnTo>
                        <a:pt x="11" y="9"/>
                      </a:lnTo>
                      <a:lnTo>
                        <a:pt x="9" y="9"/>
                      </a:lnTo>
                      <a:lnTo>
                        <a:pt x="9" y="9"/>
                      </a:lnTo>
                      <a:lnTo>
                        <a:pt x="10" y="10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4" y="9"/>
                      </a:lnTo>
                      <a:lnTo>
                        <a:pt x="14" y="10"/>
                      </a:lnTo>
                      <a:lnTo>
                        <a:pt x="14" y="11"/>
                      </a:lnTo>
                      <a:lnTo>
                        <a:pt x="14" y="11"/>
                      </a:lnTo>
                      <a:lnTo>
                        <a:pt x="14" y="12"/>
                      </a:lnTo>
                      <a:lnTo>
                        <a:pt x="13" y="13"/>
                      </a:lnTo>
                      <a:lnTo>
                        <a:pt x="10" y="15"/>
                      </a:lnTo>
                      <a:lnTo>
                        <a:pt x="7" y="15"/>
                      </a:lnTo>
                      <a:lnTo>
                        <a:pt x="4" y="18"/>
                      </a:lnTo>
                      <a:lnTo>
                        <a:pt x="8" y="20"/>
                      </a:lnTo>
                      <a:lnTo>
                        <a:pt x="11" y="21"/>
                      </a:lnTo>
                      <a:lnTo>
                        <a:pt x="14" y="21"/>
                      </a:lnTo>
                      <a:lnTo>
                        <a:pt x="14" y="21"/>
                      </a:lnTo>
                      <a:lnTo>
                        <a:pt x="14" y="20"/>
                      </a:lnTo>
                      <a:lnTo>
                        <a:pt x="15" y="20"/>
                      </a:lnTo>
                      <a:lnTo>
                        <a:pt x="16" y="20"/>
                      </a:lnTo>
                      <a:lnTo>
                        <a:pt x="16" y="18"/>
                      </a:lnTo>
                      <a:lnTo>
                        <a:pt x="16" y="16"/>
                      </a:lnTo>
                      <a:lnTo>
                        <a:pt x="17" y="16"/>
                      </a:lnTo>
                      <a:lnTo>
                        <a:pt x="18" y="16"/>
                      </a:lnTo>
                      <a:lnTo>
                        <a:pt x="21" y="16"/>
                      </a:lnTo>
                      <a:lnTo>
                        <a:pt x="22" y="15"/>
                      </a:lnTo>
                      <a:lnTo>
                        <a:pt x="25" y="12"/>
                      </a:lnTo>
                      <a:lnTo>
                        <a:pt x="26" y="9"/>
                      </a:lnTo>
                      <a:lnTo>
                        <a:pt x="27" y="8"/>
                      </a:lnTo>
                      <a:lnTo>
                        <a:pt x="28" y="7"/>
                      </a:lnTo>
                      <a:lnTo>
                        <a:pt x="28" y="6"/>
                      </a:lnTo>
                      <a:lnTo>
                        <a:pt x="28" y="5"/>
                      </a:lnTo>
                      <a:lnTo>
                        <a:pt x="29" y="4"/>
                      </a:lnTo>
                      <a:lnTo>
                        <a:pt x="29" y="3"/>
                      </a:lnTo>
                      <a:lnTo>
                        <a:pt x="28" y="2"/>
                      </a:lnTo>
                      <a:lnTo>
                        <a:pt x="28" y="2"/>
                      </a:lnTo>
                      <a:lnTo>
                        <a:pt x="26" y="3"/>
                      </a:lnTo>
                      <a:lnTo>
                        <a:pt x="26" y="2"/>
                      </a:lnTo>
                      <a:lnTo>
                        <a:pt x="22" y="4"/>
                      </a:lnTo>
                      <a:lnTo>
                        <a:pt x="20" y="4"/>
                      </a:lnTo>
                      <a:lnTo>
                        <a:pt x="19" y="3"/>
                      </a:lnTo>
                      <a:lnTo>
                        <a:pt x="18" y="2"/>
                      </a:lnTo>
                      <a:lnTo>
                        <a:pt x="16" y="3"/>
                      </a:lnTo>
                      <a:lnTo>
                        <a:pt x="14" y="5"/>
                      </a:lnTo>
                      <a:lnTo>
                        <a:pt x="12" y="4"/>
                      </a:lnTo>
                      <a:lnTo>
                        <a:pt x="12" y="4"/>
                      </a:lnTo>
                      <a:close/>
                      <a:moveTo>
                        <a:pt x="14" y="2"/>
                      </a:move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11" y="2"/>
                      </a:lnTo>
                      <a:lnTo>
                        <a:pt x="12" y="2"/>
                      </a:lnTo>
                      <a:lnTo>
                        <a:pt x="14" y="2"/>
                      </a:lnTo>
                      <a:close/>
                      <a:moveTo>
                        <a:pt x="36" y="0"/>
                      </a:moveTo>
                      <a:lnTo>
                        <a:pt x="35" y="0"/>
                      </a:lnTo>
                      <a:lnTo>
                        <a:pt x="36" y="2"/>
                      </a:lnTo>
                      <a:lnTo>
                        <a:pt x="33" y="5"/>
                      </a:lnTo>
                      <a:lnTo>
                        <a:pt x="34" y="7"/>
                      </a:lnTo>
                      <a:lnTo>
                        <a:pt x="35" y="9"/>
                      </a:lnTo>
                      <a:lnTo>
                        <a:pt x="35" y="9"/>
                      </a:lnTo>
                      <a:lnTo>
                        <a:pt x="35" y="9"/>
                      </a:lnTo>
                      <a:lnTo>
                        <a:pt x="33" y="9"/>
                      </a:lnTo>
                      <a:lnTo>
                        <a:pt x="32" y="10"/>
                      </a:lnTo>
                      <a:lnTo>
                        <a:pt x="31" y="11"/>
                      </a:lnTo>
                      <a:lnTo>
                        <a:pt x="28" y="15"/>
                      </a:lnTo>
                      <a:lnTo>
                        <a:pt x="29" y="15"/>
                      </a:lnTo>
                      <a:lnTo>
                        <a:pt x="28" y="18"/>
                      </a:lnTo>
                      <a:lnTo>
                        <a:pt x="28" y="19"/>
                      </a:lnTo>
                      <a:lnTo>
                        <a:pt x="31" y="22"/>
                      </a:lnTo>
                      <a:lnTo>
                        <a:pt x="35" y="23"/>
                      </a:lnTo>
                      <a:lnTo>
                        <a:pt x="35" y="21"/>
                      </a:lnTo>
                      <a:lnTo>
                        <a:pt x="36" y="21"/>
                      </a:lnTo>
                      <a:lnTo>
                        <a:pt x="38" y="21"/>
                      </a:lnTo>
                      <a:lnTo>
                        <a:pt x="39" y="21"/>
                      </a:lnTo>
                      <a:lnTo>
                        <a:pt x="36" y="17"/>
                      </a:lnTo>
                      <a:lnTo>
                        <a:pt x="37" y="17"/>
                      </a:lnTo>
                      <a:lnTo>
                        <a:pt x="46" y="19"/>
                      </a:lnTo>
                      <a:lnTo>
                        <a:pt x="46" y="17"/>
                      </a:lnTo>
                      <a:lnTo>
                        <a:pt x="45" y="16"/>
                      </a:lnTo>
                      <a:lnTo>
                        <a:pt x="44" y="15"/>
                      </a:lnTo>
                      <a:lnTo>
                        <a:pt x="50" y="13"/>
                      </a:lnTo>
                      <a:lnTo>
                        <a:pt x="52" y="12"/>
                      </a:lnTo>
                      <a:lnTo>
                        <a:pt x="53" y="11"/>
                      </a:lnTo>
                      <a:lnTo>
                        <a:pt x="55" y="10"/>
                      </a:lnTo>
                      <a:lnTo>
                        <a:pt x="57" y="9"/>
                      </a:lnTo>
                      <a:lnTo>
                        <a:pt x="57" y="9"/>
                      </a:lnTo>
                      <a:lnTo>
                        <a:pt x="57" y="8"/>
                      </a:lnTo>
                      <a:lnTo>
                        <a:pt x="56" y="8"/>
                      </a:lnTo>
                      <a:lnTo>
                        <a:pt x="55" y="7"/>
                      </a:lnTo>
                      <a:lnTo>
                        <a:pt x="55" y="6"/>
                      </a:lnTo>
                      <a:lnTo>
                        <a:pt x="56" y="6"/>
                      </a:lnTo>
                      <a:lnTo>
                        <a:pt x="54" y="3"/>
                      </a:lnTo>
                      <a:lnTo>
                        <a:pt x="53" y="2"/>
                      </a:lnTo>
                      <a:lnTo>
                        <a:pt x="49" y="3"/>
                      </a:lnTo>
                      <a:lnTo>
                        <a:pt x="48" y="3"/>
                      </a:lnTo>
                      <a:lnTo>
                        <a:pt x="48" y="4"/>
                      </a:lnTo>
                      <a:lnTo>
                        <a:pt x="48" y="5"/>
                      </a:lnTo>
                      <a:lnTo>
                        <a:pt x="49" y="6"/>
                      </a:lnTo>
                      <a:lnTo>
                        <a:pt x="50" y="7"/>
                      </a:lnTo>
                      <a:lnTo>
                        <a:pt x="49" y="7"/>
                      </a:lnTo>
                      <a:lnTo>
                        <a:pt x="44" y="5"/>
                      </a:lnTo>
                      <a:lnTo>
                        <a:pt x="44" y="5"/>
                      </a:lnTo>
                      <a:lnTo>
                        <a:pt x="43" y="3"/>
                      </a:lnTo>
                      <a:lnTo>
                        <a:pt x="44" y="3"/>
                      </a:lnTo>
                      <a:lnTo>
                        <a:pt x="45" y="3"/>
                      </a:lnTo>
                      <a:lnTo>
                        <a:pt x="45" y="2"/>
                      </a:lnTo>
                      <a:lnTo>
                        <a:pt x="44" y="1"/>
                      </a:lnTo>
                      <a:lnTo>
                        <a:pt x="42" y="0"/>
                      </a:lnTo>
                      <a:lnTo>
                        <a:pt x="39" y="1"/>
                      </a:lnTo>
                      <a:lnTo>
                        <a:pt x="36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07" name="Faroe Islands" descr="{&quot;Key&quot;:&quot;faroe islands&quot;,&quot;Name&quot;:&quot;Faroe Island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E62572FC-9FF2-AD05-82CA-431739CFA4E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807075" y="2166938"/>
                  <a:ext cx="26987" cy="31750"/>
                </a:xfrm>
                <a:custGeom>
                  <a:avLst/>
                  <a:gdLst>
                    <a:gd name="T0" fmla="*/ 11 w 17"/>
                    <a:gd name="T1" fmla="*/ 19 h 20"/>
                    <a:gd name="T2" fmla="*/ 11 w 17"/>
                    <a:gd name="T3" fmla="*/ 17 h 20"/>
                    <a:gd name="T4" fmla="*/ 9 w 17"/>
                    <a:gd name="T5" fmla="*/ 17 h 20"/>
                    <a:gd name="T6" fmla="*/ 8 w 17"/>
                    <a:gd name="T7" fmla="*/ 16 h 20"/>
                    <a:gd name="T8" fmla="*/ 9 w 17"/>
                    <a:gd name="T9" fmla="*/ 19 h 20"/>
                    <a:gd name="T10" fmla="*/ 11 w 17"/>
                    <a:gd name="T11" fmla="*/ 20 h 20"/>
                    <a:gd name="T12" fmla="*/ 11 w 17"/>
                    <a:gd name="T13" fmla="*/ 20 h 20"/>
                    <a:gd name="T14" fmla="*/ 13 w 17"/>
                    <a:gd name="T15" fmla="*/ 12 h 20"/>
                    <a:gd name="T16" fmla="*/ 12 w 17"/>
                    <a:gd name="T17" fmla="*/ 11 h 20"/>
                    <a:gd name="T18" fmla="*/ 9 w 17"/>
                    <a:gd name="T19" fmla="*/ 10 h 20"/>
                    <a:gd name="T20" fmla="*/ 9 w 17"/>
                    <a:gd name="T21" fmla="*/ 11 h 20"/>
                    <a:gd name="T22" fmla="*/ 11 w 17"/>
                    <a:gd name="T23" fmla="*/ 12 h 20"/>
                    <a:gd name="T24" fmla="*/ 13 w 17"/>
                    <a:gd name="T25" fmla="*/ 13 h 20"/>
                    <a:gd name="T26" fmla="*/ 13 w 17"/>
                    <a:gd name="T27" fmla="*/ 12 h 20"/>
                    <a:gd name="T28" fmla="*/ 4 w 17"/>
                    <a:gd name="T29" fmla="*/ 5 h 20"/>
                    <a:gd name="T30" fmla="*/ 0 w 17"/>
                    <a:gd name="T31" fmla="*/ 6 h 20"/>
                    <a:gd name="T32" fmla="*/ 3 w 17"/>
                    <a:gd name="T33" fmla="*/ 7 h 20"/>
                    <a:gd name="T34" fmla="*/ 6 w 17"/>
                    <a:gd name="T35" fmla="*/ 7 h 20"/>
                    <a:gd name="T36" fmla="*/ 6 w 17"/>
                    <a:gd name="T37" fmla="*/ 6 h 20"/>
                    <a:gd name="T38" fmla="*/ 4 w 17"/>
                    <a:gd name="T39" fmla="*/ 6 h 20"/>
                    <a:gd name="T40" fmla="*/ 10 w 17"/>
                    <a:gd name="T41" fmla="*/ 3 h 20"/>
                    <a:gd name="T42" fmla="*/ 5 w 17"/>
                    <a:gd name="T43" fmla="*/ 2 h 20"/>
                    <a:gd name="T44" fmla="*/ 10 w 17"/>
                    <a:gd name="T45" fmla="*/ 8 h 20"/>
                    <a:gd name="T46" fmla="*/ 11 w 17"/>
                    <a:gd name="T47" fmla="*/ 9 h 20"/>
                    <a:gd name="T48" fmla="*/ 10 w 17"/>
                    <a:gd name="T49" fmla="*/ 6 h 20"/>
                    <a:gd name="T50" fmla="*/ 9 w 17"/>
                    <a:gd name="T51" fmla="*/ 6 h 20"/>
                    <a:gd name="T52" fmla="*/ 11 w 17"/>
                    <a:gd name="T53" fmla="*/ 6 h 20"/>
                    <a:gd name="T54" fmla="*/ 13 w 17"/>
                    <a:gd name="T55" fmla="*/ 6 h 20"/>
                    <a:gd name="T56" fmla="*/ 13 w 17"/>
                    <a:gd name="T57" fmla="*/ 4 h 20"/>
                    <a:gd name="T58" fmla="*/ 16 w 17"/>
                    <a:gd name="T59" fmla="*/ 2 h 20"/>
                    <a:gd name="T60" fmla="*/ 15 w 17"/>
                    <a:gd name="T61" fmla="*/ 2 h 20"/>
                    <a:gd name="T62" fmla="*/ 15 w 17"/>
                    <a:gd name="T63" fmla="*/ 4 h 20"/>
                    <a:gd name="T64" fmla="*/ 16 w 17"/>
                    <a:gd name="T65" fmla="*/ 4 h 20"/>
                    <a:gd name="T66" fmla="*/ 17 w 17"/>
                    <a:gd name="T67" fmla="*/ 3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7" h="20">
                      <a:moveTo>
                        <a:pt x="11" y="20"/>
                      </a:moveTo>
                      <a:lnTo>
                        <a:pt x="11" y="19"/>
                      </a:lnTo>
                      <a:lnTo>
                        <a:pt x="11" y="18"/>
                      </a:lnTo>
                      <a:lnTo>
                        <a:pt x="11" y="17"/>
                      </a:lnTo>
                      <a:lnTo>
                        <a:pt x="10" y="17"/>
                      </a:lnTo>
                      <a:lnTo>
                        <a:pt x="9" y="17"/>
                      </a:lnTo>
                      <a:lnTo>
                        <a:pt x="9" y="16"/>
                      </a:lnTo>
                      <a:lnTo>
                        <a:pt x="8" y="16"/>
                      </a:lnTo>
                      <a:lnTo>
                        <a:pt x="8" y="17"/>
                      </a:lnTo>
                      <a:lnTo>
                        <a:pt x="9" y="19"/>
                      </a:lnTo>
                      <a:lnTo>
                        <a:pt x="10" y="20"/>
                      </a:lnTo>
                      <a:lnTo>
                        <a:pt x="11" y="20"/>
                      </a:lnTo>
                      <a:lnTo>
                        <a:pt x="11" y="20"/>
                      </a:lnTo>
                      <a:lnTo>
                        <a:pt x="11" y="20"/>
                      </a:lnTo>
                      <a:lnTo>
                        <a:pt x="11" y="20"/>
                      </a:lnTo>
                      <a:close/>
                      <a:moveTo>
                        <a:pt x="13" y="12"/>
                      </a:moveTo>
                      <a:lnTo>
                        <a:pt x="13" y="12"/>
                      </a:lnTo>
                      <a:lnTo>
                        <a:pt x="12" y="11"/>
                      </a:lnTo>
                      <a:lnTo>
                        <a:pt x="10" y="10"/>
                      </a:lnTo>
                      <a:lnTo>
                        <a:pt x="9" y="10"/>
                      </a:lnTo>
                      <a:lnTo>
                        <a:pt x="9" y="10"/>
                      </a:lnTo>
                      <a:lnTo>
                        <a:pt x="9" y="11"/>
                      </a:lnTo>
                      <a:lnTo>
                        <a:pt x="9" y="11"/>
                      </a:lnTo>
                      <a:lnTo>
                        <a:pt x="11" y="12"/>
                      </a:lnTo>
                      <a:lnTo>
                        <a:pt x="12" y="13"/>
                      </a:lnTo>
                      <a:lnTo>
                        <a:pt x="13" y="13"/>
                      </a:lnTo>
                      <a:lnTo>
                        <a:pt x="13" y="12"/>
                      </a:lnTo>
                      <a:lnTo>
                        <a:pt x="13" y="12"/>
                      </a:lnTo>
                      <a:close/>
                      <a:moveTo>
                        <a:pt x="4" y="6"/>
                      </a:moveTo>
                      <a:lnTo>
                        <a:pt x="4" y="5"/>
                      </a:lnTo>
                      <a:lnTo>
                        <a:pt x="2" y="6"/>
                      </a:lnTo>
                      <a:lnTo>
                        <a:pt x="0" y="6"/>
                      </a:lnTo>
                      <a:lnTo>
                        <a:pt x="1" y="6"/>
                      </a:lnTo>
                      <a:lnTo>
                        <a:pt x="3" y="7"/>
                      </a:lnTo>
                      <a:lnTo>
                        <a:pt x="4" y="7"/>
                      </a:lnTo>
                      <a:lnTo>
                        <a:pt x="6" y="7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4" y="6"/>
                      </a:lnTo>
                      <a:lnTo>
                        <a:pt x="4" y="6"/>
                      </a:lnTo>
                      <a:close/>
                      <a:moveTo>
                        <a:pt x="13" y="4"/>
                      </a:moveTo>
                      <a:lnTo>
                        <a:pt x="10" y="3"/>
                      </a:lnTo>
                      <a:lnTo>
                        <a:pt x="9" y="2"/>
                      </a:lnTo>
                      <a:lnTo>
                        <a:pt x="5" y="2"/>
                      </a:lnTo>
                      <a:lnTo>
                        <a:pt x="8" y="6"/>
                      </a:lnTo>
                      <a:lnTo>
                        <a:pt x="10" y="8"/>
                      </a:lnTo>
                      <a:lnTo>
                        <a:pt x="11" y="9"/>
                      </a:lnTo>
                      <a:lnTo>
                        <a:pt x="11" y="9"/>
                      </a:lnTo>
                      <a:lnTo>
                        <a:pt x="11" y="8"/>
                      </a:lnTo>
                      <a:lnTo>
                        <a:pt x="10" y="6"/>
                      </a:lnTo>
                      <a:lnTo>
                        <a:pt x="9" y="6"/>
                      </a:lnTo>
                      <a:lnTo>
                        <a:pt x="9" y="6"/>
                      </a:lnTo>
                      <a:lnTo>
                        <a:pt x="10" y="6"/>
                      </a:lnTo>
                      <a:lnTo>
                        <a:pt x="11" y="6"/>
                      </a:lnTo>
                      <a:lnTo>
                        <a:pt x="12" y="6"/>
                      </a:lnTo>
                      <a:lnTo>
                        <a:pt x="13" y="6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  <a:moveTo>
                        <a:pt x="17" y="3"/>
                      </a:moveTo>
                      <a:lnTo>
                        <a:pt x="16" y="2"/>
                      </a:lnTo>
                      <a:lnTo>
                        <a:pt x="15" y="0"/>
                      </a:lnTo>
                      <a:lnTo>
                        <a:pt x="15" y="2"/>
                      </a:lnTo>
                      <a:lnTo>
                        <a:pt x="15" y="4"/>
                      </a:lnTo>
                      <a:lnTo>
                        <a:pt x="15" y="4"/>
                      </a:lnTo>
                      <a:lnTo>
                        <a:pt x="15" y="4"/>
                      </a:lnTo>
                      <a:lnTo>
                        <a:pt x="16" y="4"/>
                      </a:lnTo>
                      <a:lnTo>
                        <a:pt x="17" y="3"/>
                      </a:lnTo>
                      <a:lnTo>
                        <a:pt x="17" y="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08" name="Grenada" descr="{&quot;Key&quot;:&quot;grenada&quot;,&quot;Name&quot;:&quot;Grenad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66ADDDC-97F5-95DB-D96B-C281B15B8A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56050" y="4021138"/>
                  <a:ext cx="6350" cy="9525"/>
                </a:xfrm>
                <a:custGeom>
                  <a:avLst/>
                  <a:gdLst>
                    <a:gd name="T0" fmla="*/ 1 w 4"/>
                    <a:gd name="T1" fmla="*/ 6 h 6"/>
                    <a:gd name="T2" fmla="*/ 3 w 4"/>
                    <a:gd name="T3" fmla="*/ 5 h 6"/>
                    <a:gd name="T4" fmla="*/ 4 w 4"/>
                    <a:gd name="T5" fmla="*/ 1 h 6"/>
                    <a:gd name="T6" fmla="*/ 3 w 4"/>
                    <a:gd name="T7" fmla="*/ 0 h 6"/>
                    <a:gd name="T8" fmla="*/ 2 w 4"/>
                    <a:gd name="T9" fmla="*/ 1 h 6"/>
                    <a:gd name="T10" fmla="*/ 1 w 4"/>
                    <a:gd name="T11" fmla="*/ 3 h 6"/>
                    <a:gd name="T12" fmla="*/ 1 w 4"/>
                    <a:gd name="T13" fmla="*/ 5 h 6"/>
                    <a:gd name="T14" fmla="*/ 0 w 4"/>
                    <a:gd name="T15" fmla="*/ 6 h 6"/>
                    <a:gd name="T16" fmla="*/ 1 w 4"/>
                    <a:gd name="T17" fmla="*/ 6 h 6"/>
                    <a:gd name="T18" fmla="*/ 1 w 4"/>
                    <a:gd name="T1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" h="6">
                      <a:moveTo>
                        <a:pt x="1" y="6"/>
                      </a:moveTo>
                      <a:lnTo>
                        <a:pt x="3" y="5"/>
                      </a:lnTo>
                      <a:lnTo>
                        <a:pt x="4" y="1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1" y="5"/>
                      </a:lnTo>
                      <a:lnTo>
                        <a:pt x="0" y="6"/>
                      </a:lnTo>
                      <a:lnTo>
                        <a:pt x="1" y="6"/>
                      </a:lnTo>
                      <a:lnTo>
                        <a:pt x="1" y="6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09" name="Hong-Kong" descr="{&quot;Key&quot;:&quot;hong-kong&quot;,&quot;Name&quot;:&quot;Hong-Kong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B48CA3C7-EC33-8055-AFD6-5A53FD14926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12325" y="3630613"/>
                  <a:ext cx="15875" cy="15875"/>
                </a:xfrm>
                <a:custGeom>
                  <a:avLst/>
                  <a:gdLst>
                    <a:gd name="T0" fmla="*/ 9 w 10"/>
                    <a:gd name="T1" fmla="*/ 10 h 10"/>
                    <a:gd name="T2" fmla="*/ 9 w 10"/>
                    <a:gd name="T3" fmla="*/ 9 h 10"/>
                    <a:gd name="T4" fmla="*/ 9 w 10"/>
                    <a:gd name="T5" fmla="*/ 8 h 10"/>
                    <a:gd name="T6" fmla="*/ 7 w 10"/>
                    <a:gd name="T7" fmla="*/ 7 h 10"/>
                    <a:gd name="T8" fmla="*/ 6 w 10"/>
                    <a:gd name="T9" fmla="*/ 7 h 10"/>
                    <a:gd name="T10" fmla="*/ 6 w 10"/>
                    <a:gd name="T11" fmla="*/ 8 h 10"/>
                    <a:gd name="T12" fmla="*/ 8 w 10"/>
                    <a:gd name="T13" fmla="*/ 10 h 10"/>
                    <a:gd name="T14" fmla="*/ 9 w 10"/>
                    <a:gd name="T15" fmla="*/ 10 h 10"/>
                    <a:gd name="T16" fmla="*/ 9 w 10"/>
                    <a:gd name="T17" fmla="*/ 10 h 10"/>
                    <a:gd name="T18" fmla="*/ 3 w 10"/>
                    <a:gd name="T19" fmla="*/ 10 h 10"/>
                    <a:gd name="T20" fmla="*/ 3 w 10"/>
                    <a:gd name="T21" fmla="*/ 8 h 10"/>
                    <a:gd name="T22" fmla="*/ 4 w 10"/>
                    <a:gd name="T23" fmla="*/ 6 h 10"/>
                    <a:gd name="T24" fmla="*/ 0 w 10"/>
                    <a:gd name="T25" fmla="*/ 8 h 10"/>
                    <a:gd name="T26" fmla="*/ 0 w 10"/>
                    <a:gd name="T27" fmla="*/ 9 h 10"/>
                    <a:gd name="T28" fmla="*/ 0 w 10"/>
                    <a:gd name="T29" fmla="*/ 9 h 10"/>
                    <a:gd name="T30" fmla="*/ 1 w 10"/>
                    <a:gd name="T31" fmla="*/ 10 h 10"/>
                    <a:gd name="T32" fmla="*/ 3 w 10"/>
                    <a:gd name="T33" fmla="*/ 10 h 10"/>
                    <a:gd name="T34" fmla="*/ 3 w 10"/>
                    <a:gd name="T35" fmla="*/ 10 h 10"/>
                    <a:gd name="T36" fmla="*/ 10 w 10"/>
                    <a:gd name="T37" fmla="*/ 5 h 10"/>
                    <a:gd name="T38" fmla="*/ 9 w 10"/>
                    <a:gd name="T39" fmla="*/ 4 h 10"/>
                    <a:gd name="T40" fmla="*/ 9 w 10"/>
                    <a:gd name="T41" fmla="*/ 3 h 10"/>
                    <a:gd name="T42" fmla="*/ 8 w 10"/>
                    <a:gd name="T43" fmla="*/ 2 h 10"/>
                    <a:gd name="T44" fmla="*/ 8 w 10"/>
                    <a:gd name="T45" fmla="*/ 1 h 10"/>
                    <a:gd name="T46" fmla="*/ 8 w 10"/>
                    <a:gd name="T47" fmla="*/ 1 h 10"/>
                    <a:gd name="T48" fmla="*/ 7 w 10"/>
                    <a:gd name="T49" fmla="*/ 1 h 10"/>
                    <a:gd name="T50" fmla="*/ 6 w 10"/>
                    <a:gd name="T51" fmla="*/ 0 h 10"/>
                    <a:gd name="T52" fmla="*/ 4 w 10"/>
                    <a:gd name="T53" fmla="*/ 0 h 10"/>
                    <a:gd name="T54" fmla="*/ 4 w 10"/>
                    <a:gd name="T55" fmla="*/ 1 h 10"/>
                    <a:gd name="T56" fmla="*/ 3 w 10"/>
                    <a:gd name="T57" fmla="*/ 1 h 10"/>
                    <a:gd name="T58" fmla="*/ 2 w 10"/>
                    <a:gd name="T59" fmla="*/ 2 h 10"/>
                    <a:gd name="T60" fmla="*/ 2 w 10"/>
                    <a:gd name="T61" fmla="*/ 2 h 10"/>
                    <a:gd name="T62" fmla="*/ 2 w 10"/>
                    <a:gd name="T63" fmla="*/ 2 h 10"/>
                    <a:gd name="T64" fmla="*/ 0 w 10"/>
                    <a:gd name="T65" fmla="*/ 4 h 10"/>
                    <a:gd name="T66" fmla="*/ 0 w 10"/>
                    <a:gd name="T67" fmla="*/ 5 h 10"/>
                    <a:gd name="T68" fmla="*/ 1 w 10"/>
                    <a:gd name="T69" fmla="*/ 6 h 10"/>
                    <a:gd name="T70" fmla="*/ 3 w 10"/>
                    <a:gd name="T71" fmla="*/ 5 h 10"/>
                    <a:gd name="T72" fmla="*/ 6 w 10"/>
                    <a:gd name="T73" fmla="*/ 6 h 10"/>
                    <a:gd name="T74" fmla="*/ 9 w 10"/>
                    <a:gd name="T75" fmla="*/ 7 h 10"/>
                    <a:gd name="T76" fmla="*/ 9 w 10"/>
                    <a:gd name="T77" fmla="*/ 6 h 10"/>
                    <a:gd name="T78" fmla="*/ 9 w 10"/>
                    <a:gd name="T79" fmla="*/ 5 h 10"/>
                    <a:gd name="T80" fmla="*/ 10 w 10"/>
                    <a:gd name="T81" fmla="*/ 5 h 10"/>
                    <a:gd name="T82" fmla="*/ 10 w 10"/>
                    <a:gd name="T83" fmla="*/ 5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0" h="10">
                      <a:moveTo>
                        <a:pt x="9" y="10"/>
                      </a:moveTo>
                      <a:lnTo>
                        <a:pt x="9" y="9"/>
                      </a:lnTo>
                      <a:lnTo>
                        <a:pt x="9" y="8"/>
                      </a:lnTo>
                      <a:lnTo>
                        <a:pt x="7" y="7"/>
                      </a:lnTo>
                      <a:lnTo>
                        <a:pt x="6" y="7"/>
                      </a:lnTo>
                      <a:lnTo>
                        <a:pt x="6" y="8"/>
                      </a:lnTo>
                      <a:lnTo>
                        <a:pt x="8" y="10"/>
                      </a:lnTo>
                      <a:lnTo>
                        <a:pt x="9" y="10"/>
                      </a:lnTo>
                      <a:lnTo>
                        <a:pt x="9" y="10"/>
                      </a:lnTo>
                      <a:close/>
                      <a:moveTo>
                        <a:pt x="3" y="10"/>
                      </a:moveTo>
                      <a:lnTo>
                        <a:pt x="3" y="8"/>
                      </a:lnTo>
                      <a:lnTo>
                        <a:pt x="4" y="6"/>
                      </a:lnTo>
                      <a:lnTo>
                        <a:pt x="0" y="8"/>
                      </a:lnTo>
                      <a:lnTo>
                        <a:pt x="0" y="9"/>
                      </a:lnTo>
                      <a:lnTo>
                        <a:pt x="0" y="9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3" y="10"/>
                      </a:lnTo>
                      <a:close/>
                      <a:moveTo>
                        <a:pt x="10" y="5"/>
                      </a:moveTo>
                      <a:lnTo>
                        <a:pt x="9" y="4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8" y="1"/>
                      </a:lnTo>
                      <a:lnTo>
                        <a:pt x="8" y="1"/>
                      </a:lnTo>
                      <a:lnTo>
                        <a:pt x="7" y="1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1" y="6"/>
                      </a:lnTo>
                      <a:lnTo>
                        <a:pt x="3" y="5"/>
                      </a:lnTo>
                      <a:lnTo>
                        <a:pt x="6" y="6"/>
                      </a:lnTo>
                      <a:lnTo>
                        <a:pt x="9" y="7"/>
                      </a:lnTo>
                      <a:lnTo>
                        <a:pt x="9" y="6"/>
                      </a:lnTo>
                      <a:lnTo>
                        <a:pt x="9" y="5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10" name="Saint Kitts and Nevis" descr="{&quot;Key&quot;:&quot;saint kitts and nevis&quot;,&quot;Name&quot;:&quot;Saint Kitts and Nevi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8AFD0FC2-CC9C-B465-F582-A0A1531E7A1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35412" y="3827463"/>
                  <a:ext cx="9525" cy="11113"/>
                </a:xfrm>
                <a:custGeom>
                  <a:avLst/>
                  <a:gdLst>
                    <a:gd name="T0" fmla="*/ 6 w 6"/>
                    <a:gd name="T1" fmla="*/ 6 h 7"/>
                    <a:gd name="T2" fmla="*/ 6 w 6"/>
                    <a:gd name="T3" fmla="*/ 5 h 7"/>
                    <a:gd name="T4" fmla="*/ 6 w 6"/>
                    <a:gd name="T5" fmla="*/ 4 h 7"/>
                    <a:gd name="T6" fmla="*/ 5 w 6"/>
                    <a:gd name="T7" fmla="*/ 4 h 7"/>
                    <a:gd name="T8" fmla="*/ 5 w 6"/>
                    <a:gd name="T9" fmla="*/ 6 h 7"/>
                    <a:gd name="T10" fmla="*/ 5 w 6"/>
                    <a:gd name="T11" fmla="*/ 7 h 7"/>
                    <a:gd name="T12" fmla="*/ 6 w 6"/>
                    <a:gd name="T13" fmla="*/ 6 h 7"/>
                    <a:gd name="T14" fmla="*/ 5 w 6"/>
                    <a:gd name="T15" fmla="*/ 3 h 7"/>
                    <a:gd name="T16" fmla="*/ 4 w 6"/>
                    <a:gd name="T17" fmla="*/ 2 h 7"/>
                    <a:gd name="T18" fmla="*/ 4 w 6"/>
                    <a:gd name="T19" fmla="*/ 2 h 7"/>
                    <a:gd name="T20" fmla="*/ 3 w 6"/>
                    <a:gd name="T21" fmla="*/ 1 h 7"/>
                    <a:gd name="T22" fmla="*/ 1 w 6"/>
                    <a:gd name="T23" fmla="*/ 0 h 7"/>
                    <a:gd name="T24" fmla="*/ 1 w 6"/>
                    <a:gd name="T25" fmla="*/ 0 h 7"/>
                    <a:gd name="T26" fmla="*/ 0 w 6"/>
                    <a:gd name="T27" fmla="*/ 1 h 7"/>
                    <a:gd name="T28" fmla="*/ 0 w 6"/>
                    <a:gd name="T29" fmla="*/ 1 h 7"/>
                    <a:gd name="T30" fmla="*/ 0 w 6"/>
                    <a:gd name="T31" fmla="*/ 1 h 7"/>
                    <a:gd name="T32" fmla="*/ 1 w 6"/>
                    <a:gd name="T33" fmla="*/ 2 h 7"/>
                    <a:gd name="T34" fmla="*/ 3 w 6"/>
                    <a:gd name="T35" fmla="*/ 2 h 7"/>
                    <a:gd name="T36" fmla="*/ 4 w 6"/>
                    <a:gd name="T37" fmla="*/ 3 h 7"/>
                    <a:gd name="T38" fmla="*/ 5 w 6"/>
                    <a:gd name="T39" fmla="*/ 3 h 7"/>
                    <a:gd name="T40" fmla="*/ 5 w 6"/>
                    <a:gd name="T41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6" h="7">
                      <a:moveTo>
                        <a:pt x="6" y="6"/>
                      </a:moveTo>
                      <a:lnTo>
                        <a:pt x="6" y="5"/>
                      </a:lnTo>
                      <a:lnTo>
                        <a:pt x="6" y="4"/>
                      </a:lnTo>
                      <a:lnTo>
                        <a:pt x="5" y="4"/>
                      </a:lnTo>
                      <a:lnTo>
                        <a:pt x="5" y="6"/>
                      </a:lnTo>
                      <a:lnTo>
                        <a:pt x="5" y="7"/>
                      </a:lnTo>
                      <a:lnTo>
                        <a:pt x="6" y="6"/>
                      </a:lnTo>
                      <a:close/>
                      <a:moveTo>
                        <a:pt x="5" y="3"/>
                      </a:moveTo>
                      <a:lnTo>
                        <a:pt x="4" y="2"/>
                      </a:lnTo>
                      <a:lnTo>
                        <a:pt x="4" y="2"/>
                      </a:lnTo>
                      <a:lnTo>
                        <a:pt x="3" y="1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3" y="2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11" name="Saint Lucia" descr="{&quot;Key&quot;:&quot;saint lucia&quot;,&quot;Name&quot;:&quot;Saint Luc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BE49DB79-EDCF-C55B-B963-86FEB498E8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84625" y="3951288"/>
                  <a:ext cx="4762" cy="14288"/>
                </a:xfrm>
                <a:custGeom>
                  <a:avLst/>
                  <a:gdLst>
                    <a:gd name="T0" fmla="*/ 3 w 3"/>
                    <a:gd name="T1" fmla="*/ 7 h 9"/>
                    <a:gd name="T2" fmla="*/ 3 w 3"/>
                    <a:gd name="T3" fmla="*/ 2 h 9"/>
                    <a:gd name="T4" fmla="*/ 3 w 3"/>
                    <a:gd name="T5" fmla="*/ 0 h 9"/>
                    <a:gd name="T6" fmla="*/ 3 w 3"/>
                    <a:gd name="T7" fmla="*/ 0 h 9"/>
                    <a:gd name="T8" fmla="*/ 2 w 3"/>
                    <a:gd name="T9" fmla="*/ 2 h 9"/>
                    <a:gd name="T10" fmla="*/ 0 w 3"/>
                    <a:gd name="T11" fmla="*/ 4 h 9"/>
                    <a:gd name="T12" fmla="*/ 0 w 3"/>
                    <a:gd name="T13" fmla="*/ 6 h 9"/>
                    <a:gd name="T14" fmla="*/ 0 w 3"/>
                    <a:gd name="T15" fmla="*/ 8 h 9"/>
                    <a:gd name="T16" fmla="*/ 2 w 3"/>
                    <a:gd name="T17" fmla="*/ 9 h 9"/>
                    <a:gd name="T18" fmla="*/ 3 w 3"/>
                    <a:gd name="T19" fmla="*/ 7 h 9"/>
                    <a:gd name="T20" fmla="*/ 3 w 3"/>
                    <a:gd name="T21" fmla="*/ 7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" h="9">
                      <a:moveTo>
                        <a:pt x="3" y="7"/>
                      </a:moveTo>
                      <a:lnTo>
                        <a:pt x="3" y="2"/>
                      </a:ln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9"/>
                      </a:lnTo>
                      <a:lnTo>
                        <a:pt x="3" y="7"/>
                      </a:lnTo>
                      <a:lnTo>
                        <a:pt x="3" y="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12" name="Liechtenstein" descr="{&quot;Key&quot;:&quot;liechtenstein&quot;,&quot;Name&quot;:&quot;Liechtenstein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F67A326-68D0-C683-5030-D9A2415732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80150" y="2705101"/>
                  <a:ext cx="4762" cy="7938"/>
                </a:xfrm>
                <a:custGeom>
                  <a:avLst/>
                  <a:gdLst>
                    <a:gd name="T0" fmla="*/ 3 w 3"/>
                    <a:gd name="T1" fmla="*/ 5 h 5"/>
                    <a:gd name="T2" fmla="*/ 3 w 3"/>
                    <a:gd name="T3" fmla="*/ 5 h 5"/>
                    <a:gd name="T4" fmla="*/ 3 w 3"/>
                    <a:gd name="T5" fmla="*/ 4 h 5"/>
                    <a:gd name="T6" fmla="*/ 3 w 3"/>
                    <a:gd name="T7" fmla="*/ 3 h 5"/>
                    <a:gd name="T8" fmla="*/ 2 w 3"/>
                    <a:gd name="T9" fmla="*/ 3 h 5"/>
                    <a:gd name="T10" fmla="*/ 2 w 3"/>
                    <a:gd name="T11" fmla="*/ 2 h 5"/>
                    <a:gd name="T12" fmla="*/ 2 w 3"/>
                    <a:gd name="T13" fmla="*/ 1 h 5"/>
                    <a:gd name="T14" fmla="*/ 1 w 3"/>
                    <a:gd name="T15" fmla="*/ 1 h 5"/>
                    <a:gd name="T16" fmla="*/ 1 w 3"/>
                    <a:gd name="T17" fmla="*/ 0 h 5"/>
                    <a:gd name="T18" fmla="*/ 1 w 3"/>
                    <a:gd name="T19" fmla="*/ 0 h 5"/>
                    <a:gd name="T20" fmla="*/ 0 w 3"/>
                    <a:gd name="T21" fmla="*/ 2 h 5"/>
                    <a:gd name="T22" fmla="*/ 0 w 3"/>
                    <a:gd name="T23" fmla="*/ 4 h 5"/>
                    <a:gd name="T24" fmla="*/ 1 w 3"/>
                    <a:gd name="T25" fmla="*/ 5 h 5"/>
                    <a:gd name="T26" fmla="*/ 1 w 3"/>
                    <a:gd name="T27" fmla="*/ 5 h 5"/>
                    <a:gd name="T28" fmla="*/ 3 w 3"/>
                    <a:gd name="T29" fmla="*/ 5 h 5"/>
                    <a:gd name="T30" fmla="*/ 3 w 3"/>
                    <a:gd name="T31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3" h="5">
                      <a:moveTo>
                        <a:pt x="3" y="5"/>
                      </a:moveTo>
                      <a:lnTo>
                        <a:pt x="3" y="5"/>
                      </a:lnTo>
                      <a:lnTo>
                        <a:pt x="3" y="4"/>
                      </a:lnTo>
                      <a:lnTo>
                        <a:pt x="3" y="3"/>
                      </a:lnTo>
                      <a:lnTo>
                        <a:pt x="2" y="3"/>
                      </a:lnTo>
                      <a:lnTo>
                        <a:pt x="2" y="2"/>
                      </a:lnTo>
                      <a:lnTo>
                        <a:pt x="2" y="1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1" y="5"/>
                      </a:lnTo>
                      <a:lnTo>
                        <a:pt x="1" y="5"/>
                      </a:lnTo>
                      <a:lnTo>
                        <a:pt x="3" y="5"/>
                      </a:lnTo>
                      <a:lnTo>
                        <a:pt x="3" y="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13" name="Maldives" descr="{&quot;Key&quot;:&quot;maldives&quot;,&quot;Name&quot;:&quot;Maldive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9ED447A9-BA6B-9647-0DC6-F2B963CDB0F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45500" y="4322763"/>
                  <a:ext cx="3175" cy="38100"/>
                </a:xfrm>
                <a:custGeom>
                  <a:avLst/>
                  <a:gdLst>
                    <a:gd name="T0" fmla="*/ 0 w 2"/>
                    <a:gd name="T1" fmla="*/ 24 h 24"/>
                    <a:gd name="T2" fmla="*/ 1 w 2"/>
                    <a:gd name="T3" fmla="*/ 24 h 24"/>
                    <a:gd name="T4" fmla="*/ 1 w 2"/>
                    <a:gd name="T5" fmla="*/ 23 h 24"/>
                    <a:gd name="T6" fmla="*/ 0 w 2"/>
                    <a:gd name="T7" fmla="*/ 23 h 24"/>
                    <a:gd name="T8" fmla="*/ 0 w 2"/>
                    <a:gd name="T9" fmla="*/ 23 h 24"/>
                    <a:gd name="T10" fmla="*/ 0 w 2"/>
                    <a:gd name="T11" fmla="*/ 24 h 24"/>
                    <a:gd name="T12" fmla="*/ 0 w 2"/>
                    <a:gd name="T13" fmla="*/ 24 h 24"/>
                    <a:gd name="T14" fmla="*/ 0 w 2"/>
                    <a:gd name="T15" fmla="*/ 24 h 24"/>
                    <a:gd name="T16" fmla="*/ 0 w 2"/>
                    <a:gd name="T17" fmla="*/ 24 h 24"/>
                    <a:gd name="T18" fmla="*/ 2 w 2"/>
                    <a:gd name="T19" fmla="*/ 2 h 24"/>
                    <a:gd name="T20" fmla="*/ 2 w 2"/>
                    <a:gd name="T21" fmla="*/ 1 h 24"/>
                    <a:gd name="T22" fmla="*/ 2 w 2"/>
                    <a:gd name="T23" fmla="*/ 1 h 24"/>
                    <a:gd name="T24" fmla="*/ 2 w 2"/>
                    <a:gd name="T25" fmla="*/ 0 h 24"/>
                    <a:gd name="T26" fmla="*/ 2 w 2"/>
                    <a:gd name="T27" fmla="*/ 0 h 24"/>
                    <a:gd name="T28" fmla="*/ 2 w 2"/>
                    <a:gd name="T29" fmla="*/ 0 h 24"/>
                    <a:gd name="T30" fmla="*/ 2 w 2"/>
                    <a:gd name="T31" fmla="*/ 0 h 24"/>
                    <a:gd name="T32" fmla="*/ 1 w 2"/>
                    <a:gd name="T33" fmla="*/ 1 h 24"/>
                    <a:gd name="T34" fmla="*/ 1 w 2"/>
                    <a:gd name="T35" fmla="*/ 1 h 24"/>
                    <a:gd name="T36" fmla="*/ 1 w 2"/>
                    <a:gd name="T37" fmla="*/ 1 h 24"/>
                    <a:gd name="T38" fmla="*/ 1 w 2"/>
                    <a:gd name="T39" fmla="*/ 2 h 24"/>
                    <a:gd name="T40" fmla="*/ 1 w 2"/>
                    <a:gd name="T41" fmla="*/ 2 h 24"/>
                    <a:gd name="T42" fmla="*/ 2 w 2"/>
                    <a:gd name="T43" fmla="*/ 2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" h="24">
                      <a:moveTo>
                        <a:pt x="0" y="24"/>
                      </a:moveTo>
                      <a:lnTo>
                        <a:pt x="1" y="24"/>
                      </a:lnTo>
                      <a:lnTo>
                        <a:pt x="1" y="23"/>
                      </a:lnTo>
                      <a:lnTo>
                        <a:pt x="0" y="23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4"/>
                      </a:lnTo>
                      <a:lnTo>
                        <a:pt x="0" y="24"/>
                      </a:lnTo>
                      <a:lnTo>
                        <a:pt x="0" y="24"/>
                      </a:lnTo>
                      <a:close/>
                      <a:moveTo>
                        <a:pt x="2" y="2"/>
                      </a:move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14" name="Malta" descr="{&quot;Key&quot;:&quot;malta&quot;,&quot;Name&quot;:&quot;Malt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79C09986-7C7D-D618-BFDF-36C112C7F5F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445250" y="3121026"/>
                  <a:ext cx="11112" cy="11113"/>
                </a:xfrm>
                <a:custGeom>
                  <a:avLst/>
                  <a:gdLst>
                    <a:gd name="T0" fmla="*/ 7 w 7"/>
                    <a:gd name="T1" fmla="*/ 6 h 7"/>
                    <a:gd name="T2" fmla="*/ 7 w 7"/>
                    <a:gd name="T3" fmla="*/ 5 h 7"/>
                    <a:gd name="T4" fmla="*/ 5 w 7"/>
                    <a:gd name="T5" fmla="*/ 3 h 7"/>
                    <a:gd name="T6" fmla="*/ 3 w 7"/>
                    <a:gd name="T7" fmla="*/ 3 h 7"/>
                    <a:gd name="T8" fmla="*/ 3 w 7"/>
                    <a:gd name="T9" fmla="*/ 5 h 7"/>
                    <a:gd name="T10" fmla="*/ 5 w 7"/>
                    <a:gd name="T11" fmla="*/ 7 h 7"/>
                    <a:gd name="T12" fmla="*/ 7 w 7"/>
                    <a:gd name="T13" fmla="*/ 7 h 7"/>
                    <a:gd name="T14" fmla="*/ 7 w 7"/>
                    <a:gd name="T15" fmla="*/ 6 h 7"/>
                    <a:gd name="T16" fmla="*/ 7 w 7"/>
                    <a:gd name="T17" fmla="*/ 6 h 7"/>
                    <a:gd name="T18" fmla="*/ 2 w 7"/>
                    <a:gd name="T19" fmla="*/ 1 h 7"/>
                    <a:gd name="T20" fmla="*/ 2 w 7"/>
                    <a:gd name="T21" fmla="*/ 1 h 7"/>
                    <a:gd name="T22" fmla="*/ 2 w 7"/>
                    <a:gd name="T23" fmla="*/ 0 h 7"/>
                    <a:gd name="T24" fmla="*/ 1 w 7"/>
                    <a:gd name="T25" fmla="*/ 0 h 7"/>
                    <a:gd name="T26" fmla="*/ 0 w 7"/>
                    <a:gd name="T27" fmla="*/ 0 h 7"/>
                    <a:gd name="T28" fmla="*/ 0 w 7"/>
                    <a:gd name="T29" fmla="*/ 1 h 7"/>
                    <a:gd name="T30" fmla="*/ 1 w 7"/>
                    <a:gd name="T31" fmla="*/ 2 h 7"/>
                    <a:gd name="T32" fmla="*/ 2 w 7"/>
                    <a:gd name="T33" fmla="*/ 1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7" h="7">
                      <a:moveTo>
                        <a:pt x="7" y="6"/>
                      </a:moveTo>
                      <a:lnTo>
                        <a:pt x="7" y="5"/>
                      </a:lnTo>
                      <a:lnTo>
                        <a:pt x="5" y="3"/>
                      </a:lnTo>
                      <a:lnTo>
                        <a:pt x="3" y="3"/>
                      </a:lnTo>
                      <a:lnTo>
                        <a:pt x="3" y="5"/>
                      </a:lnTo>
                      <a:lnTo>
                        <a:pt x="5" y="7"/>
                      </a:lnTo>
                      <a:lnTo>
                        <a:pt x="7" y="7"/>
                      </a:lnTo>
                      <a:lnTo>
                        <a:pt x="7" y="6"/>
                      </a:lnTo>
                      <a:lnTo>
                        <a:pt x="7" y="6"/>
                      </a:lnTo>
                      <a:close/>
                      <a:moveTo>
                        <a:pt x="2" y="1"/>
                      </a:moveTo>
                      <a:lnTo>
                        <a:pt x="2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15" name="Montserrat" descr="{&quot;Key&quot;:&quot;montserrat&quot;,&quot;Name&quot;:&quot;Montserrat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548F3CF6-7B40-CD53-FF12-F23CC733F5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54462" y="3849688"/>
                  <a:ext cx="1587" cy="3175"/>
                </a:xfrm>
                <a:custGeom>
                  <a:avLst/>
                  <a:gdLst>
                    <a:gd name="T0" fmla="*/ 1 w 1"/>
                    <a:gd name="T1" fmla="*/ 2 h 2"/>
                    <a:gd name="T2" fmla="*/ 1 w 1"/>
                    <a:gd name="T3" fmla="*/ 0 h 2"/>
                    <a:gd name="T4" fmla="*/ 0 w 1"/>
                    <a:gd name="T5" fmla="*/ 0 h 2"/>
                    <a:gd name="T6" fmla="*/ 0 w 1"/>
                    <a:gd name="T7" fmla="*/ 1 h 2"/>
                    <a:gd name="T8" fmla="*/ 0 w 1"/>
                    <a:gd name="T9" fmla="*/ 2 h 2"/>
                    <a:gd name="T10" fmla="*/ 1 w 1"/>
                    <a:gd name="T11" fmla="*/ 2 h 2"/>
                    <a:gd name="T12" fmla="*/ 1 w 1"/>
                    <a:gd name="T13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16" name="Mauritius" descr="{&quot;Key&quot;:&quot;mauritius&quot;,&quot;Name&quot;:&quot;Mauritiu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902E42D-F54D-5A53-CA03-94B5C78DB7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77175" y="5237163"/>
                  <a:ext cx="14287" cy="20638"/>
                </a:xfrm>
                <a:custGeom>
                  <a:avLst/>
                  <a:gdLst>
                    <a:gd name="T0" fmla="*/ 6 w 9"/>
                    <a:gd name="T1" fmla="*/ 12 h 13"/>
                    <a:gd name="T2" fmla="*/ 7 w 9"/>
                    <a:gd name="T3" fmla="*/ 11 h 13"/>
                    <a:gd name="T4" fmla="*/ 8 w 9"/>
                    <a:gd name="T5" fmla="*/ 9 h 13"/>
                    <a:gd name="T6" fmla="*/ 9 w 9"/>
                    <a:gd name="T7" fmla="*/ 8 h 13"/>
                    <a:gd name="T8" fmla="*/ 9 w 9"/>
                    <a:gd name="T9" fmla="*/ 5 h 13"/>
                    <a:gd name="T10" fmla="*/ 9 w 9"/>
                    <a:gd name="T11" fmla="*/ 2 h 13"/>
                    <a:gd name="T12" fmla="*/ 7 w 9"/>
                    <a:gd name="T13" fmla="*/ 0 h 13"/>
                    <a:gd name="T14" fmla="*/ 5 w 9"/>
                    <a:gd name="T15" fmla="*/ 1 h 13"/>
                    <a:gd name="T16" fmla="*/ 4 w 9"/>
                    <a:gd name="T17" fmla="*/ 1 h 13"/>
                    <a:gd name="T18" fmla="*/ 3 w 9"/>
                    <a:gd name="T19" fmla="*/ 3 h 13"/>
                    <a:gd name="T20" fmla="*/ 1 w 9"/>
                    <a:gd name="T21" fmla="*/ 4 h 13"/>
                    <a:gd name="T22" fmla="*/ 1 w 9"/>
                    <a:gd name="T23" fmla="*/ 6 h 13"/>
                    <a:gd name="T24" fmla="*/ 0 w 9"/>
                    <a:gd name="T25" fmla="*/ 8 h 13"/>
                    <a:gd name="T26" fmla="*/ 0 w 9"/>
                    <a:gd name="T27" fmla="*/ 10 h 13"/>
                    <a:gd name="T28" fmla="*/ 0 w 9"/>
                    <a:gd name="T29" fmla="*/ 10 h 13"/>
                    <a:gd name="T30" fmla="*/ 0 w 9"/>
                    <a:gd name="T31" fmla="*/ 11 h 13"/>
                    <a:gd name="T32" fmla="*/ 0 w 9"/>
                    <a:gd name="T33" fmla="*/ 12 h 13"/>
                    <a:gd name="T34" fmla="*/ 3 w 9"/>
                    <a:gd name="T35" fmla="*/ 13 h 13"/>
                    <a:gd name="T36" fmla="*/ 6 w 9"/>
                    <a:gd name="T37" fmla="*/ 12 h 13"/>
                    <a:gd name="T38" fmla="*/ 6 w 9"/>
                    <a:gd name="T39" fmla="*/ 12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9" h="13">
                      <a:moveTo>
                        <a:pt x="6" y="12"/>
                      </a:moveTo>
                      <a:lnTo>
                        <a:pt x="7" y="11"/>
                      </a:lnTo>
                      <a:lnTo>
                        <a:pt x="8" y="9"/>
                      </a:lnTo>
                      <a:lnTo>
                        <a:pt x="9" y="8"/>
                      </a:lnTo>
                      <a:lnTo>
                        <a:pt x="9" y="5"/>
                      </a:lnTo>
                      <a:lnTo>
                        <a:pt x="9" y="2"/>
                      </a:ln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3" y="3"/>
                      </a:lnTo>
                      <a:lnTo>
                        <a:pt x="1" y="4"/>
                      </a:lnTo>
                      <a:lnTo>
                        <a:pt x="1" y="6"/>
                      </a:lnTo>
                      <a:lnTo>
                        <a:pt x="0" y="8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1"/>
                      </a:lnTo>
                      <a:lnTo>
                        <a:pt x="0" y="12"/>
                      </a:lnTo>
                      <a:lnTo>
                        <a:pt x="3" y="13"/>
                      </a:lnTo>
                      <a:lnTo>
                        <a:pt x="6" y="12"/>
                      </a:lnTo>
                      <a:lnTo>
                        <a:pt x="6" y="1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17" name="New Caledonia" descr="{&quot;Key&quot;:&quot;new caledonia&quot;,&quot;Name&quot;:&quot;New Caledon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DF8CFE8-46FD-194B-4ACF-69EF77ACBD3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1241087" y="5203826"/>
                  <a:ext cx="249237" cy="133350"/>
                </a:xfrm>
                <a:custGeom>
                  <a:avLst/>
                  <a:gdLst>
                    <a:gd name="T0" fmla="*/ 136 w 157"/>
                    <a:gd name="T1" fmla="*/ 81 h 84"/>
                    <a:gd name="T2" fmla="*/ 136 w 157"/>
                    <a:gd name="T3" fmla="*/ 84 h 84"/>
                    <a:gd name="T4" fmla="*/ 137 w 157"/>
                    <a:gd name="T5" fmla="*/ 83 h 84"/>
                    <a:gd name="T6" fmla="*/ 154 w 157"/>
                    <a:gd name="T7" fmla="*/ 53 h 84"/>
                    <a:gd name="T8" fmla="*/ 151 w 157"/>
                    <a:gd name="T9" fmla="*/ 54 h 84"/>
                    <a:gd name="T10" fmla="*/ 152 w 157"/>
                    <a:gd name="T11" fmla="*/ 59 h 84"/>
                    <a:gd name="T12" fmla="*/ 156 w 157"/>
                    <a:gd name="T13" fmla="*/ 60 h 84"/>
                    <a:gd name="T14" fmla="*/ 155 w 157"/>
                    <a:gd name="T15" fmla="*/ 55 h 84"/>
                    <a:gd name="T16" fmla="*/ 145 w 157"/>
                    <a:gd name="T17" fmla="*/ 47 h 84"/>
                    <a:gd name="T18" fmla="*/ 143 w 157"/>
                    <a:gd name="T19" fmla="*/ 42 h 84"/>
                    <a:gd name="T20" fmla="*/ 142 w 157"/>
                    <a:gd name="T21" fmla="*/ 37 h 84"/>
                    <a:gd name="T22" fmla="*/ 140 w 157"/>
                    <a:gd name="T23" fmla="*/ 39 h 84"/>
                    <a:gd name="T24" fmla="*/ 137 w 157"/>
                    <a:gd name="T25" fmla="*/ 43 h 84"/>
                    <a:gd name="T26" fmla="*/ 141 w 157"/>
                    <a:gd name="T27" fmla="*/ 48 h 84"/>
                    <a:gd name="T28" fmla="*/ 129 w 157"/>
                    <a:gd name="T29" fmla="*/ 38 h 84"/>
                    <a:gd name="T30" fmla="*/ 131 w 157"/>
                    <a:gd name="T31" fmla="*/ 35 h 84"/>
                    <a:gd name="T32" fmla="*/ 133 w 157"/>
                    <a:gd name="T33" fmla="*/ 32 h 84"/>
                    <a:gd name="T34" fmla="*/ 131 w 157"/>
                    <a:gd name="T35" fmla="*/ 32 h 84"/>
                    <a:gd name="T36" fmla="*/ 128 w 157"/>
                    <a:gd name="T37" fmla="*/ 38 h 84"/>
                    <a:gd name="T38" fmla="*/ 83 w 157"/>
                    <a:gd name="T39" fmla="*/ 27 h 84"/>
                    <a:gd name="T40" fmla="*/ 80 w 157"/>
                    <a:gd name="T41" fmla="*/ 27 h 84"/>
                    <a:gd name="T42" fmla="*/ 81 w 157"/>
                    <a:gd name="T43" fmla="*/ 29 h 84"/>
                    <a:gd name="T44" fmla="*/ 83 w 157"/>
                    <a:gd name="T45" fmla="*/ 36 h 84"/>
                    <a:gd name="T46" fmla="*/ 87 w 157"/>
                    <a:gd name="T47" fmla="*/ 43 h 84"/>
                    <a:gd name="T48" fmla="*/ 91 w 157"/>
                    <a:gd name="T49" fmla="*/ 51 h 84"/>
                    <a:gd name="T50" fmla="*/ 99 w 157"/>
                    <a:gd name="T51" fmla="*/ 59 h 84"/>
                    <a:gd name="T52" fmla="*/ 105 w 157"/>
                    <a:gd name="T53" fmla="*/ 64 h 84"/>
                    <a:gd name="T54" fmla="*/ 112 w 157"/>
                    <a:gd name="T55" fmla="*/ 68 h 84"/>
                    <a:gd name="T56" fmla="*/ 113 w 157"/>
                    <a:gd name="T57" fmla="*/ 71 h 84"/>
                    <a:gd name="T58" fmla="*/ 118 w 157"/>
                    <a:gd name="T59" fmla="*/ 74 h 84"/>
                    <a:gd name="T60" fmla="*/ 119 w 157"/>
                    <a:gd name="T61" fmla="*/ 75 h 84"/>
                    <a:gd name="T62" fmla="*/ 126 w 157"/>
                    <a:gd name="T63" fmla="*/ 78 h 84"/>
                    <a:gd name="T64" fmla="*/ 129 w 157"/>
                    <a:gd name="T65" fmla="*/ 71 h 84"/>
                    <a:gd name="T66" fmla="*/ 122 w 157"/>
                    <a:gd name="T67" fmla="*/ 65 h 84"/>
                    <a:gd name="T68" fmla="*/ 114 w 157"/>
                    <a:gd name="T69" fmla="*/ 56 h 84"/>
                    <a:gd name="T70" fmla="*/ 110 w 157"/>
                    <a:gd name="T71" fmla="*/ 53 h 84"/>
                    <a:gd name="T72" fmla="*/ 106 w 157"/>
                    <a:gd name="T73" fmla="*/ 50 h 84"/>
                    <a:gd name="T74" fmla="*/ 104 w 157"/>
                    <a:gd name="T75" fmla="*/ 45 h 84"/>
                    <a:gd name="T76" fmla="*/ 101 w 157"/>
                    <a:gd name="T77" fmla="*/ 40 h 84"/>
                    <a:gd name="T78" fmla="*/ 96 w 157"/>
                    <a:gd name="T79" fmla="*/ 37 h 84"/>
                    <a:gd name="T80" fmla="*/ 85 w 157"/>
                    <a:gd name="T81" fmla="*/ 29 h 84"/>
                    <a:gd name="T82" fmla="*/ 1 w 157"/>
                    <a:gd name="T83" fmla="*/ 5 h 84"/>
                    <a:gd name="T84" fmla="*/ 1 w 157"/>
                    <a:gd name="T85" fmla="*/ 2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157" h="84">
                      <a:moveTo>
                        <a:pt x="137" y="83"/>
                      </a:moveTo>
                      <a:lnTo>
                        <a:pt x="137" y="82"/>
                      </a:lnTo>
                      <a:lnTo>
                        <a:pt x="136" y="81"/>
                      </a:lnTo>
                      <a:lnTo>
                        <a:pt x="135" y="83"/>
                      </a:lnTo>
                      <a:lnTo>
                        <a:pt x="135" y="84"/>
                      </a:lnTo>
                      <a:lnTo>
                        <a:pt x="136" y="84"/>
                      </a:lnTo>
                      <a:lnTo>
                        <a:pt x="136" y="84"/>
                      </a:lnTo>
                      <a:lnTo>
                        <a:pt x="137" y="83"/>
                      </a:lnTo>
                      <a:lnTo>
                        <a:pt x="137" y="83"/>
                      </a:lnTo>
                      <a:close/>
                      <a:moveTo>
                        <a:pt x="155" y="55"/>
                      </a:moveTo>
                      <a:lnTo>
                        <a:pt x="154" y="55"/>
                      </a:lnTo>
                      <a:lnTo>
                        <a:pt x="154" y="53"/>
                      </a:lnTo>
                      <a:lnTo>
                        <a:pt x="155" y="53"/>
                      </a:lnTo>
                      <a:lnTo>
                        <a:pt x="153" y="53"/>
                      </a:lnTo>
                      <a:lnTo>
                        <a:pt x="151" y="54"/>
                      </a:lnTo>
                      <a:lnTo>
                        <a:pt x="151" y="57"/>
                      </a:lnTo>
                      <a:lnTo>
                        <a:pt x="151" y="59"/>
                      </a:lnTo>
                      <a:lnTo>
                        <a:pt x="152" y="59"/>
                      </a:lnTo>
                      <a:lnTo>
                        <a:pt x="152" y="61"/>
                      </a:lnTo>
                      <a:lnTo>
                        <a:pt x="153" y="61"/>
                      </a:lnTo>
                      <a:lnTo>
                        <a:pt x="156" y="60"/>
                      </a:lnTo>
                      <a:lnTo>
                        <a:pt x="157" y="55"/>
                      </a:lnTo>
                      <a:lnTo>
                        <a:pt x="155" y="55"/>
                      </a:lnTo>
                      <a:lnTo>
                        <a:pt x="155" y="55"/>
                      </a:lnTo>
                      <a:lnTo>
                        <a:pt x="155" y="55"/>
                      </a:lnTo>
                      <a:close/>
                      <a:moveTo>
                        <a:pt x="144" y="49"/>
                      </a:moveTo>
                      <a:lnTo>
                        <a:pt x="145" y="47"/>
                      </a:lnTo>
                      <a:lnTo>
                        <a:pt x="145" y="46"/>
                      </a:lnTo>
                      <a:lnTo>
                        <a:pt x="144" y="44"/>
                      </a:lnTo>
                      <a:lnTo>
                        <a:pt x="143" y="42"/>
                      </a:lnTo>
                      <a:lnTo>
                        <a:pt x="144" y="38"/>
                      </a:lnTo>
                      <a:lnTo>
                        <a:pt x="144" y="38"/>
                      </a:lnTo>
                      <a:lnTo>
                        <a:pt x="142" y="37"/>
                      </a:lnTo>
                      <a:lnTo>
                        <a:pt x="139" y="38"/>
                      </a:lnTo>
                      <a:lnTo>
                        <a:pt x="138" y="39"/>
                      </a:lnTo>
                      <a:lnTo>
                        <a:pt x="140" y="39"/>
                      </a:lnTo>
                      <a:lnTo>
                        <a:pt x="141" y="40"/>
                      </a:lnTo>
                      <a:lnTo>
                        <a:pt x="139" y="43"/>
                      </a:lnTo>
                      <a:lnTo>
                        <a:pt x="137" y="43"/>
                      </a:lnTo>
                      <a:lnTo>
                        <a:pt x="138" y="45"/>
                      </a:lnTo>
                      <a:lnTo>
                        <a:pt x="138" y="47"/>
                      </a:lnTo>
                      <a:lnTo>
                        <a:pt x="141" y="48"/>
                      </a:lnTo>
                      <a:lnTo>
                        <a:pt x="142" y="49"/>
                      </a:lnTo>
                      <a:lnTo>
                        <a:pt x="144" y="49"/>
                      </a:lnTo>
                      <a:close/>
                      <a:moveTo>
                        <a:pt x="129" y="38"/>
                      </a:moveTo>
                      <a:lnTo>
                        <a:pt x="130" y="36"/>
                      </a:lnTo>
                      <a:lnTo>
                        <a:pt x="131" y="36"/>
                      </a:lnTo>
                      <a:lnTo>
                        <a:pt x="131" y="35"/>
                      </a:lnTo>
                      <a:lnTo>
                        <a:pt x="131" y="34"/>
                      </a:lnTo>
                      <a:lnTo>
                        <a:pt x="132" y="33"/>
                      </a:lnTo>
                      <a:lnTo>
                        <a:pt x="133" y="32"/>
                      </a:lnTo>
                      <a:lnTo>
                        <a:pt x="132" y="31"/>
                      </a:lnTo>
                      <a:lnTo>
                        <a:pt x="131" y="31"/>
                      </a:lnTo>
                      <a:lnTo>
                        <a:pt x="131" y="32"/>
                      </a:lnTo>
                      <a:lnTo>
                        <a:pt x="130" y="35"/>
                      </a:lnTo>
                      <a:lnTo>
                        <a:pt x="130" y="36"/>
                      </a:lnTo>
                      <a:lnTo>
                        <a:pt x="128" y="38"/>
                      </a:lnTo>
                      <a:lnTo>
                        <a:pt x="129" y="38"/>
                      </a:lnTo>
                      <a:lnTo>
                        <a:pt x="129" y="38"/>
                      </a:lnTo>
                      <a:close/>
                      <a:moveTo>
                        <a:pt x="83" y="27"/>
                      </a:moveTo>
                      <a:lnTo>
                        <a:pt x="80" y="24"/>
                      </a:lnTo>
                      <a:lnTo>
                        <a:pt x="80" y="25"/>
                      </a:lnTo>
                      <a:lnTo>
                        <a:pt x="80" y="27"/>
                      </a:lnTo>
                      <a:lnTo>
                        <a:pt x="80" y="28"/>
                      </a:lnTo>
                      <a:lnTo>
                        <a:pt x="81" y="29"/>
                      </a:lnTo>
                      <a:lnTo>
                        <a:pt x="81" y="29"/>
                      </a:lnTo>
                      <a:lnTo>
                        <a:pt x="81" y="31"/>
                      </a:lnTo>
                      <a:lnTo>
                        <a:pt x="81" y="33"/>
                      </a:lnTo>
                      <a:lnTo>
                        <a:pt x="83" y="36"/>
                      </a:lnTo>
                      <a:lnTo>
                        <a:pt x="84" y="38"/>
                      </a:lnTo>
                      <a:lnTo>
                        <a:pt x="85" y="41"/>
                      </a:lnTo>
                      <a:lnTo>
                        <a:pt x="87" y="43"/>
                      </a:lnTo>
                      <a:lnTo>
                        <a:pt x="88" y="45"/>
                      </a:lnTo>
                      <a:lnTo>
                        <a:pt x="91" y="50"/>
                      </a:lnTo>
                      <a:lnTo>
                        <a:pt x="91" y="51"/>
                      </a:lnTo>
                      <a:lnTo>
                        <a:pt x="93" y="53"/>
                      </a:lnTo>
                      <a:lnTo>
                        <a:pt x="97" y="57"/>
                      </a:lnTo>
                      <a:lnTo>
                        <a:pt x="99" y="59"/>
                      </a:lnTo>
                      <a:lnTo>
                        <a:pt x="100" y="60"/>
                      </a:lnTo>
                      <a:lnTo>
                        <a:pt x="104" y="63"/>
                      </a:lnTo>
                      <a:lnTo>
                        <a:pt x="105" y="64"/>
                      </a:lnTo>
                      <a:lnTo>
                        <a:pt x="106" y="65"/>
                      </a:lnTo>
                      <a:lnTo>
                        <a:pt x="109" y="66"/>
                      </a:lnTo>
                      <a:lnTo>
                        <a:pt x="112" y="68"/>
                      </a:lnTo>
                      <a:lnTo>
                        <a:pt x="112" y="68"/>
                      </a:lnTo>
                      <a:lnTo>
                        <a:pt x="112" y="70"/>
                      </a:lnTo>
                      <a:lnTo>
                        <a:pt x="113" y="71"/>
                      </a:lnTo>
                      <a:lnTo>
                        <a:pt x="115" y="72"/>
                      </a:lnTo>
                      <a:lnTo>
                        <a:pt x="117" y="74"/>
                      </a:lnTo>
                      <a:lnTo>
                        <a:pt x="118" y="74"/>
                      </a:lnTo>
                      <a:lnTo>
                        <a:pt x="118" y="75"/>
                      </a:lnTo>
                      <a:lnTo>
                        <a:pt x="119" y="75"/>
                      </a:lnTo>
                      <a:lnTo>
                        <a:pt x="119" y="75"/>
                      </a:lnTo>
                      <a:lnTo>
                        <a:pt x="123" y="78"/>
                      </a:lnTo>
                      <a:lnTo>
                        <a:pt x="125" y="78"/>
                      </a:lnTo>
                      <a:lnTo>
                        <a:pt x="126" y="78"/>
                      </a:lnTo>
                      <a:lnTo>
                        <a:pt x="128" y="77"/>
                      </a:lnTo>
                      <a:lnTo>
                        <a:pt x="129" y="75"/>
                      </a:lnTo>
                      <a:lnTo>
                        <a:pt x="129" y="71"/>
                      </a:lnTo>
                      <a:lnTo>
                        <a:pt x="127" y="69"/>
                      </a:lnTo>
                      <a:lnTo>
                        <a:pt x="124" y="67"/>
                      </a:lnTo>
                      <a:lnTo>
                        <a:pt x="122" y="65"/>
                      </a:lnTo>
                      <a:lnTo>
                        <a:pt x="121" y="64"/>
                      </a:lnTo>
                      <a:lnTo>
                        <a:pt x="118" y="60"/>
                      </a:lnTo>
                      <a:lnTo>
                        <a:pt x="114" y="56"/>
                      </a:lnTo>
                      <a:lnTo>
                        <a:pt x="112" y="55"/>
                      </a:lnTo>
                      <a:lnTo>
                        <a:pt x="111" y="54"/>
                      </a:lnTo>
                      <a:lnTo>
                        <a:pt x="110" y="53"/>
                      </a:lnTo>
                      <a:lnTo>
                        <a:pt x="109" y="52"/>
                      </a:lnTo>
                      <a:lnTo>
                        <a:pt x="107" y="51"/>
                      </a:lnTo>
                      <a:lnTo>
                        <a:pt x="106" y="50"/>
                      </a:lnTo>
                      <a:lnTo>
                        <a:pt x="104" y="47"/>
                      </a:lnTo>
                      <a:lnTo>
                        <a:pt x="104" y="46"/>
                      </a:lnTo>
                      <a:lnTo>
                        <a:pt x="104" y="45"/>
                      </a:lnTo>
                      <a:lnTo>
                        <a:pt x="104" y="44"/>
                      </a:lnTo>
                      <a:lnTo>
                        <a:pt x="102" y="42"/>
                      </a:lnTo>
                      <a:lnTo>
                        <a:pt x="101" y="40"/>
                      </a:lnTo>
                      <a:lnTo>
                        <a:pt x="101" y="39"/>
                      </a:lnTo>
                      <a:lnTo>
                        <a:pt x="99" y="38"/>
                      </a:lnTo>
                      <a:lnTo>
                        <a:pt x="96" y="37"/>
                      </a:lnTo>
                      <a:lnTo>
                        <a:pt x="90" y="30"/>
                      </a:lnTo>
                      <a:lnTo>
                        <a:pt x="88" y="28"/>
                      </a:lnTo>
                      <a:lnTo>
                        <a:pt x="85" y="29"/>
                      </a:lnTo>
                      <a:lnTo>
                        <a:pt x="83" y="27"/>
                      </a:lnTo>
                      <a:lnTo>
                        <a:pt x="83" y="27"/>
                      </a:lnTo>
                      <a:close/>
                      <a:moveTo>
                        <a:pt x="1" y="5"/>
                      </a:moveTo>
                      <a:lnTo>
                        <a:pt x="2" y="3"/>
                      </a:lnTo>
                      <a:lnTo>
                        <a:pt x="2" y="0"/>
                      </a:lnTo>
                      <a:lnTo>
                        <a:pt x="1" y="2"/>
                      </a:lnTo>
                      <a:lnTo>
                        <a:pt x="0" y="6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18" name="Marshall Islands" descr="{&quot;Key&quot;:&quot;marshall islands&quot;,&quot;Name&quot;:&quot;Marshall Island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B55E868F-0965-39B1-1FE8-AE4FE6D210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63350" y="4502151"/>
                  <a:ext cx="0" cy="1588"/>
                </a:xfrm>
                <a:custGeom>
                  <a:avLst/>
                  <a:gdLst>
                    <a:gd name="T0" fmla="*/ 0 h 1"/>
                    <a:gd name="T1" fmla="*/ 0 h 1"/>
                    <a:gd name="T2" fmla="*/ 0 h 1"/>
                    <a:gd name="T3" fmla="*/ 0 h 1"/>
                    <a:gd name="T4" fmla="*/ 0 h 1"/>
                    <a:gd name="T5" fmla="*/ 0 h 1"/>
                    <a:gd name="T6" fmla="*/ 1 h 1"/>
                    <a:gd name="T7" fmla="*/ 0 h 1"/>
                    <a:gd name="T8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19" name="Pitcaim Islands" descr="{&quot;Key&quot;:&quot;pitcaim islands&quot;,&quot;Name&quot;:&quot;Pitcaim Island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918FFEFC-C785-A325-FBB4-E5A2BB2CAC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33562" y="5400676"/>
                  <a:ext cx="3175" cy="3175"/>
                </a:xfrm>
                <a:custGeom>
                  <a:avLst/>
                  <a:gdLst>
                    <a:gd name="T0" fmla="*/ 2 w 2"/>
                    <a:gd name="T1" fmla="*/ 2 h 2"/>
                    <a:gd name="T2" fmla="*/ 2 w 2"/>
                    <a:gd name="T3" fmla="*/ 1 h 2"/>
                    <a:gd name="T4" fmla="*/ 1 w 2"/>
                    <a:gd name="T5" fmla="*/ 0 h 2"/>
                    <a:gd name="T6" fmla="*/ 1 w 2"/>
                    <a:gd name="T7" fmla="*/ 0 h 2"/>
                    <a:gd name="T8" fmla="*/ 0 w 2"/>
                    <a:gd name="T9" fmla="*/ 0 h 2"/>
                    <a:gd name="T10" fmla="*/ 1 w 2"/>
                    <a:gd name="T11" fmla="*/ 1 h 2"/>
                    <a:gd name="T12" fmla="*/ 1 w 2"/>
                    <a:gd name="T13" fmla="*/ 2 h 2"/>
                    <a:gd name="T14" fmla="*/ 2 w 2"/>
                    <a:gd name="T15" fmla="*/ 2 h 2"/>
                    <a:gd name="T16" fmla="*/ 2 w 2"/>
                    <a:gd name="T1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" h="2">
                      <a:moveTo>
                        <a:pt x="2" y="2"/>
                      </a:move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20" name="Puerto Rico" descr="{&quot;Key&quot;:&quot;puerto rico&quot;,&quot;Name&quot;:&quot;Puerto Rico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4EC8969-98D8-7B2A-FE31-1EEB07197E3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70312" y="3784601"/>
                  <a:ext cx="85725" cy="22225"/>
                </a:xfrm>
                <a:custGeom>
                  <a:avLst/>
                  <a:gdLst>
                    <a:gd name="T0" fmla="*/ 1 w 54"/>
                    <a:gd name="T1" fmla="*/ 11 h 14"/>
                    <a:gd name="T2" fmla="*/ 2 w 54"/>
                    <a:gd name="T3" fmla="*/ 11 h 14"/>
                    <a:gd name="T4" fmla="*/ 2 w 54"/>
                    <a:gd name="T5" fmla="*/ 10 h 14"/>
                    <a:gd name="T6" fmla="*/ 2 w 54"/>
                    <a:gd name="T7" fmla="*/ 10 h 14"/>
                    <a:gd name="T8" fmla="*/ 2 w 54"/>
                    <a:gd name="T9" fmla="*/ 10 h 14"/>
                    <a:gd name="T10" fmla="*/ 0 w 54"/>
                    <a:gd name="T11" fmla="*/ 10 h 14"/>
                    <a:gd name="T12" fmla="*/ 0 w 54"/>
                    <a:gd name="T13" fmla="*/ 10 h 14"/>
                    <a:gd name="T14" fmla="*/ 1 w 54"/>
                    <a:gd name="T15" fmla="*/ 11 h 14"/>
                    <a:gd name="T16" fmla="*/ 1 w 54"/>
                    <a:gd name="T17" fmla="*/ 11 h 14"/>
                    <a:gd name="T18" fmla="*/ 53 w 54"/>
                    <a:gd name="T19" fmla="*/ 10 h 14"/>
                    <a:gd name="T20" fmla="*/ 54 w 54"/>
                    <a:gd name="T21" fmla="*/ 9 h 14"/>
                    <a:gd name="T22" fmla="*/ 51 w 54"/>
                    <a:gd name="T23" fmla="*/ 8 h 14"/>
                    <a:gd name="T24" fmla="*/ 50 w 54"/>
                    <a:gd name="T25" fmla="*/ 10 h 14"/>
                    <a:gd name="T26" fmla="*/ 53 w 54"/>
                    <a:gd name="T27" fmla="*/ 10 h 14"/>
                    <a:gd name="T28" fmla="*/ 38 w 54"/>
                    <a:gd name="T29" fmla="*/ 1 h 14"/>
                    <a:gd name="T30" fmla="*/ 25 w 54"/>
                    <a:gd name="T31" fmla="*/ 1 h 14"/>
                    <a:gd name="T32" fmla="*/ 18 w 54"/>
                    <a:gd name="T33" fmla="*/ 1 h 14"/>
                    <a:gd name="T34" fmla="*/ 17 w 54"/>
                    <a:gd name="T35" fmla="*/ 2 h 14"/>
                    <a:gd name="T36" fmla="*/ 15 w 54"/>
                    <a:gd name="T37" fmla="*/ 3 h 14"/>
                    <a:gd name="T38" fmla="*/ 15 w 54"/>
                    <a:gd name="T39" fmla="*/ 5 h 14"/>
                    <a:gd name="T40" fmla="*/ 16 w 54"/>
                    <a:gd name="T41" fmla="*/ 9 h 14"/>
                    <a:gd name="T42" fmla="*/ 16 w 54"/>
                    <a:gd name="T43" fmla="*/ 14 h 14"/>
                    <a:gd name="T44" fmla="*/ 20 w 54"/>
                    <a:gd name="T45" fmla="*/ 14 h 14"/>
                    <a:gd name="T46" fmla="*/ 23 w 54"/>
                    <a:gd name="T47" fmla="*/ 14 h 14"/>
                    <a:gd name="T48" fmla="*/ 27 w 54"/>
                    <a:gd name="T49" fmla="*/ 13 h 14"/>
                    <a:gd name="T50" fmla="*/ 32 w 54"/>
                    <a:gd name="T51" fmla="*/ 14 h 14"/>
                    <a:gd name="T52" fmla="*/ 34 w 54"/>
                    <a:gd name="T53" fmla="*/ 14 h 14"/>
                    <a:gd name="T54" fmla="*/ 38 w 54"/>
                    <a:gd name="T55" fmla="*/ 14 h 14"/>
                    <a:gd name="T56" fmla="*/ 43 w 54"/>
                    <a:gd name="T57" fmla="*/ 11 h 14"/>
                    <a:gd name="T58" fmla="*/ 46 w 54"/>
                    <a:gd name="T59" fmla="*/ 8 h 14"/>
                    <a:gd name="T60" fmla="*/ 49 w 54"/>
                    <a:gd name="T61" fmla="*/ 3 h 14"/>
                    <a:gd name="T62" fmla="*/ 43 w 54"/>
                    <a:gd name="T63" fmla="*/ 1 h 14"/>
                    <a:gd name="T64" fmla="*/ 39 w 54"/>
                    <a:gd name="T65" fmla="*/ 1 h 14"/>
                    <a:gd name="T66" fmla="*/ 39 w 54"/>
                    <a:gd name="T67" fmla="*/ 2 h 14"/>
                    <a:gd name="T68" fmla="*/ 39 w 54"/>
                    <a:gd name="T69" fmla="*/ 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54" h="14">
                      <a:moveTo>
                        <a:pt x="1" y="11"/>
                      </a:moveTo>
                      <a:lnTo>
                        <a:pt x="1" y="11"/>
                      </a:lnTo>
                      <a:lnTo>
                        <a:pt x="1" y="11"/>
                      </a:lnTo>
                      <a:lnTo>
                        <a:pt x="2" y="11"/>
                      </a:lnTo>
                      <a:lnTo>
                        <a:pt x="2" y="10"/>
                      </a:lnTo>
                      <a:lnTo>
                        <a:pt x="2" y="10"/>
                      </a:lnTo>
                      <a:lnTo>
                        <a:pt x="2" y="10"/>
                      </a:lnTo>
                      <a:lnTo>
                        <a:pt x="2" y="10"/>
                      </a:lnTo>
                      <a:lnTo>
                        <a:pt x="2" y="10"/>
                      </a:lnTo>
                      <a:lnTo>
                        <a:pt x="2" y="10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1" y="11"/>
                      </a:lnTo>
                      <a:lnTo>
                        <a:pt x="1" y="11"/>
                      </a:lnTo>
                      <a:lnTo>
                        <a:pt x="1" y="11"/>
                      </a:lnTo>
                      <a:lnTo>
                        <a:pt x="1" y="11"/>
                      </a:lnTo>
                      <a:lnTo>
                        <a:pt x="1" y="11"/>
                      </a:lnTo>
                      <a:close/>
                      <a:moveTo>
                        <a:pt x="53" y="10"/>
                      </a:moveTo>
                      <a:lnTo>
                        <a:pt x="54" y="9"/>
                      </a:lnTo>
                      <a:lnTo>
                        <a:pt x="54" y="9"/>
                      </a:lnTo>
                      <a:lnTo>
                        <a:pt x="53" y="8"/>
                      </a:lnTo>
                      <a:lnTo>
                        <a:pt x="51" y="8"/>
                      </a:lnTo>
                      <a:lnTo>
                        <a:pt x="49" y="9"/>
                      </a:lnTo>
                      <a:lnTo>
                        <a:pt x="50" y="10"/>
                      </a:lnTo>
                      <a:lnTo>
                        <a:pt x="51" y="10"/>
                      </a:lnTo>
                      <a:lnTo>
                        <a:pt x="53" y="10"/>
                      </a:lnTo>
                      <a:close/>
                      <a:moveTo>
                        <a:pt x="39" y="1"/>
                      </a:moveTo>
                      <a:lnTo>
                        <a:pt x="38" y="1"/>
                      </a:lnTo>
                      <a:lnTo>
                        <a:pt x="38" y="1"/>
                      </a:lnTo>
                      <a:lnTo>
                        <a:pt x="25" y="1"/>
                      </a:lnTo>
                      <a:lnTo>
                        <a:pt x="19" y="0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7" y="2"/>
                      </a:lnTo>
                      <a:lnTo>
                        <a:pt x="16" y="2"/>
                      </a:lnTo>
                      <a:lnTo>
                        <a:pt x="15" y="3"/>
                      </a:lnTo>
                      <a:lnTo>
                        <a:pt x="15" y="4"/>
                      </a:lnTo>
                      <a:lnTo>
                        <a:pt x="15" y="5"/>
                      </a:lnTo>
                      <a:lnTo>
                        <a:pt x="16" y="7"/>
                      </a:lnTo>
                      <a:lnTo>
                        <a:pt x="16" y="9"/>
                      </a:lnTo>
                      <a:lnTo>
                        <a:pt x="15" y="13"/>
                      </a:lnTo>
                      <a:lnTo>
                        <a:pt x="16" y="14"/>
                      </a:lnTo>
                      <a:lnTo>
                        <a:pt x="19" y="13"/>
                      </a:lnTo>
                      <a:lnTo>
                        <a:pt x="20" y="14"/>
                      </a:lnTo>
                      <a:lnTo>
                        <a:pt x="21" y="14"/>
                      </a:lnTo>
                      <a:lnTo>
                        <a:pt x="23" y="14"/>
                      </a:lnTo>
                      <a:lnTo>
                        <a:pt x="25" y="13"/>
                      </a:lnTo>
                      <a:lnTo>
                        <a:pt x="27" y="13"/>
                      </a:lnTo>
                      <a:lnTo>
                        <a:pt x="29" y="13"/>
                      </a:lnTo>
                      <a:lnTo>
                        <a:pt x="32" y="14"/>
                      </a:lnTo>
                      <a:lnTo>
                        <a:pt x="33" y="14"/>
                      </a:lnTo>
                      <a:lnTo>
                        <a:pt x="34" y="14"/>
                      </a:lnTo>
                      <a:lnTo>
                        <a:pt x="35" y="14"/>
                      </a:lnTo>
                      <a:lnTo>
                        <a:pt x="38" y="14"/>
                      </a:lnTo>
                      <a:lnTo>
                        <a:pt x="40" y="13"/>
                      </a:lnTo>
                      <a:lnTo>
                        <a:pt x="43" y="11"/>
                      </a:lnTo>
                      <a:lnTo>
                        <a:pt x="45" y="9"/>
                      </a:lnTo>
                      <a:lnTo>
                        <a:pt x="46" y="8"/>
                      </a:lnTo>
                      <a:lnTo>
                        <a:pt x="49" y="6"/>
                      </a:lnTo>
                      <a:lnTo>
                        <a:pt x="49" y="3"/>
                      </a:lnTo>
                      <a:lnTo>
                        <a:pt x="46" y="2"/>
                      </a:lnTo>
                      <a:lnTo>
                        <a:pt x="43" y="1"/>
                      </a:lnTo>
                      <a:lnTo>
                        <a:pt x="39" y="1"/>
                      </a:lnTo>
                      <a:lnTo>
                        <a:pt x="39" y="1"/>
                      </a:lnTo>
                      <a:lnTo>
                        <a:pt x="39" y="2"/>
                      </a:lnTo>
                      <a:lnTo>
                        <a:pt x="39" y="2"/>
                      </a:lnTo>
                      <a:lnTo>
                        <a:pt x="39" y="1"/>
                      </a:lnTo>
                      <a:lnTo>
                        <a:pt x="39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21" name="Singapore" descr="{&quot;Key&quot;:&quot;singapore&quot;,&quot;Name&quot;:&quot;Singapor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699EE725-3BD4-04E3-C5C7-1F680FFC50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455150" y="4429126"/>
                  <a:ext cx="9525" cy="4763"/>
                </a:xfrm>
                <a:custGeom>
                  <a:avLst/>
                  <a:gdLst>
                    <a:gd name="T0" fmla="*/ 6 w 6"/>
                    <a:gd name="T1" fmla="*/ 3 h 3"/>
                    <a:gd name="T2" fmla="*/ 6 w 6"/>
                    <a:gd name="T3" fmla="*/ 2 h 3"/>
                    <a:gd name="T4" fmla="*/ 6 w 6"/>
                    <a:gd name="T5" fmla="*/ 1 h 3"/>
                    <a:gd name="T6" fmla="*/ 5 w 6"/>
                    <a:gd name="T7" fmla="*/ 1 h 3"/>
                    <a:gd name="T8" fmla="*/ 3 w 6"/>
                    <a:gd name="T9" fmla="*/ 0 h 3"/>
                    <a:gd name="T10" fmla="*/ 1 w 6"/>
                    <a:gd name="T11" fmla="*/ 0 h 3"/>
                    <a:gd name="T12" fmla="*/ 0 w 6"/>
                    <a:gd name="T13" fmla="*/ 3 h 3"/>
                    <a:gd name="T14" fmla="*/ 3 w 6"/>
                    <a:gd name="T15" fmla="*/ 3 h 3"/>
                    <a:gd name="T16" fmla="*/ 6 w 6"/>
                    <a:gd name="T17" fmla="*/ 3 h 3"/>
                    <a:gd name="T18" fmla="*/ 6 w 6"/>
                    <a:gd name="T1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" h="3">
                      <a:moveTo>
                        <a:pt x="6" y="3"/>
                      </a:moveTo>
                      <a:lnTo>
                        <a:pt x="6" y="2"/>
                      </a:lnTo>
                      <a:lnTo>
                        <a:pt x="6" y="1"/>
                      </a:ln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3"/>
                      </a:lnTo>
                      <a:lnTo>
                        <a:pt x="3" y="3"/>
                      </a:lnTo>
                      <a:lnTo>
                        <a:pt x="6" y="3"/>
                      </a:lnTo>
                      <a:lnTo>
                        <a:pt x="6" y="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22" name="Solomon Islands" descr="{&quot;Key&quot;:&quot;solomon islands&quot;,&quot;Name&quot;:&quot;Solomon Island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AF5FB41A-599D-138D-0CB4-7BA53FE419C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1176000" y="4732338"/>
                  <a:ext cx="352425" cy="196850"/>
                </a:xfrm>
                <a:custGeom>
                  <a:avLst/>
                  <a:gdLst>
                    <a:gd name="T0" fmla="*/ 220 w 222"/>
                    <a:gd name="T1" fmla="*/ 121 h 124"/>
                    <a:gd name="T2" fmla="*/ 88 w 222"/>
                    <a:gd name="T3" fmla="*/ 121 h 124"/>
                    <a:gd name="T4" fmla="*/ 80 w 222"/>
                    <a:gd name="T5" fmla="*/ 119 h 124"/>
                    <a:gd name="T6" fmla="*/ 87 w 222"/>
                    <a:gd name="T7" fmla="*/ 123 h 124"/>
                    <a:gd name="T8" fmla="*/ 210 w 222"/>
                    <a:gd name="T9" fmla="*/ 97 h 124"/>
                    <a:gd name="T10" fmla="*/ 202 w 222"/>
                    <a:gd name="T11" fmla="*/ 98 h 124"/>
                    <a:gd name="T12" fmla="*/ 207 w 222"/>
                    <a:gd name="T13" fmla="*/ 99 h 124"/>
                    <a:gd name="T14" fmla="*/ 117 w 222"/>
                    <a:gd name="T15" fmla="*/ 89 h 124"/>
                    <a:gd name="T16" fmla="*/ 112 w 222"/>
                    <a:gd name="T17" fmla="*/ 89 h 124"/>
                    <a:gd name="T18" fmla="*/ 121 w 222"/>
                    <a:gd name="T19" fmla="*/ 99 h 124"/>
                    <a:gd name="T20" fmla="*/ 129 w 222"/>
                    <a:gd name="T21" fmla="*/ 99 h 124"/>
                    <a:gd name="T22" fmla="*/ 120 w 222"/>
                    <a:gd name="T23" fmla="*/ 91 h 124"/>
                    <a:gd name="T24" fmla="*/ 114 w 222"/>
                    <a:gd name="T25" fmla="*/ 67 h 124"/>
                    <a:gd name="T26" fmla="*/ 117 w 222"/>
                    <a:gd name="T27" fmla="*/ 75 h 124"/>
                    <a:gd name="T28" fmla="*/ 76 w 222"/>
                    <a:gd name="T29" fmla="*/ 66 h 124"/>
                    <a:gd name="T30" fmla="*/ 80 w 222"/>
                    <a:gd name="T31" fmla="*/ 76 h 124"/>
                    <a:gd name="T32" fmla="*/ 101 w 222"/>
                    <a:gd name="T33" fmla="*/ 78 h 124"/>
                    <a:gd name="T34" fmla="*/ 95 w 222"/>
                    <a:gd name="T35" fmla="*/ 69 h 124"/>
                    <a:gd name="T36" fmla="*/ 89 w 222"/>
                    <a:gd name="T37" fmla="*/ 57 h 124"/>
                    <a:gd name="T38" fmla="*/ 91 w 222"/>
                    <a:gd name="T39" fmla="*/ 61 h 124"/>
                    <a:gd name="T40" fmla="*/ 90 w 222"/>
                    <a:gd name="T41" fmla="*/ 57 h 124"/>
                    <a:gd name="T42" fmla="*/ 69 w 222"/>
                    <a:gd name="T43" fmla="*/ 57 h 124"/>
                    <a:gd name="T44" fmla="*/ 67 w 222"/>
                    <a:gd name="T45" fmla="*/ 59 h 124"/>
                    <a:gd name="T46" fmla="*/ 35 w 222"/>
                    <a:gd name="T47" fmla="*/ 50 h 124"/>
                    <a:gd name="T48" fmla="*/ 37 w 222"/>
                    <a:gd name="T49" fmla="*/ 52 h 124"/>
                    <a:gd name="T50" fmla="*/ 47 w 222"/>
                    <a:gd name="T51" fmla="*/ 52 h 124"/>
                    <a:gd name="T52" fmla="*/ 47 w 222"/>
                    <a:gd name="T53" fmla="*/ 48 h 124"/>
                    <a:gd name="T54" fmla="*/ 43 w 222"/>
                    <a:gd name="T55" fmla="*/ 47 h 124"/>
                    <a:gd name="T56" fmla="*/ 47 w 222"/>
                    <a:gd name="T57" fmla="*/ 50 h 124"/>
                    <a:gd name="T58" fmla="*/ 33 w 222"/>
                    <a:gd name="T59" fmla="*/ 43 h 124"/>
                    <a:gd name="T60" fmla="*/ 32 w 222"/>
                    <a:gd name="T61" fmla="*/ 50 h 124"/>
                    <a:gd name="T62" fmla="*/ 78 w 222"/>
                    <a:gd name="T63" fmla="*/ 42 h 124"/>
                    <a:gd name="T64" fmla="*/ 103 w 222"/>
                    <a:gd name="T65" fmla="*/ 40 h 124"/>
                    <a:gd name="T66" fmla="*/ 102 w 222"/>
                    <a:gd name="T67" fmla="*/ 46 h 124"/>
                    <a:gd name="T68" fmla="*/ 110 w 222"/>
                    <a:gd name="T69" fmla="*/ 66 h 124"/>
                    <a:gd name="T70" fmla="*/ 112 w 222"/>
                    <a:gd name="T71" fmla="*/ 61 h 124"/>
                    <a:gd name="T72" fmla="*/ 106 w 222"/>
                    <a:gd name="T73" fmla="*/ 52 h 124"/>
                    <a:gd name="T74" fmla="*/ 41 w 222"/>
                    <a:gd name="T75" fmla="*/ 38 h 124"/>
                    <a:gd name="T76" fmla="*/ 33 w 222"/>
                    <a:gd name="T77" fmla="*/ 36 h 124"/>
                    <a:gd name="T78" fmla="*/ 32 w 222"/>
                    <a:gd name="T79" fmla="*/ 39 h 124"/>
                    <a:gd name="T80" fmla="*/ 40 w 222"/>
                    <a:gd name="T81" fmla="*/ 46 h 124"/>
                    <a:gd name="T82" fmla="*/ 41 w 222"/>
                    <a:gd name="T83" fmla="*/ 38 h 124"/>
                    <a:gd name="T84" fmla="*/ 16 w 222"/>
                    <a:gd name="T85" fmla="*/ 33 h 124"/>
                    <a:gd name="T86" fmla="*/ 30 w 222"/>
                    <a:gd name="T87" fmla="*/ 34 h 124"/>
                    <a:gd name="T88" fmla="*/ 24 w 222"/>
                    <a:gd name="T89" fmla="*/ 34 h 124"/>
                    <a:gd name="T90" fmla="*/ 19 w 222"/>
                    <a:gd name="T91" fmla="*/ 30 h 124"/>
                    <a:gd name="T92" fmla="*/ 16 w 222"/>
                    <a:gd name="T93" fmla="*/ 24 h 124"/>
                    <a:gd name="T94" fmla="*/ 19 w 222"/>
                    <a:gd name="T95" fmla="*/ 31 h 124"/>
                    <a:gd name="T96" fmla="*/ 76 w 222"/>
                    <a:gd name="T97" fmla="*/ 34 h 124"/>
                    <a:gd name="T98" fmla="*/ 67 w 222"/>
                    <a:gd name="T99" fmla="*/ 28 h 124"/>
                    <a:gd name="T100" fmla="*/ 60 w 222"/>
                    <a:gd name="T101" fmla="*/ 27 h 124"/>
                    <a:gd name="T102" fmla="*/ 69 w 222"/>
                    <a:gd name="T103" fmla="*/ 36 h 124"/>
                    <a:gd name="T104" fmla="*/ 84 w 222"/>
                    <a:gd name="T105" fmla="*/ 46 h 124"/>
                    <a:gd name="T106" fmla="*/ 0 w 222"/>
                    <a:gd name="T107" fmla="*/ 9 h 124"/>
                    <a:gd name="T108" fmla="*/ 36 w 222"/>
                    <a:gd name="T109" fmla="*/ 17 h 124"/>
                    <a:gd name="T110" fmla="*/ 28 w 222"/>
                    <a:gd name="T111" fmla="*/ 7 h 124"/>
                    <a:gd name="T112" fmla="*/ 18 w 222"/>
                    <a:gd name="T113" fmla="*/ 4 h 124"/>
                    <a:gd name="T114" fmla="*/ 33 w 222"/>
                    <a:gd name="T115" fmla="*/ 18 h 1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222" h="124">
                      <a:moveTo>
                        <a:pt x="222" y="121"/>
                      </a:moveTo>
                      <a:lnTo>
                        <a:pt x="222" y="120"/>
                      </a:lnTo>
                      <a:lnTo>
                        <a:pt x="221" y="118"/>
                      </a:lnTo>
                      <a:lnTo>
                        <a:pt x="220" y="118"/>
                      </a:lnTo>
                      <a:lnTo>
                        <a:pt x="219" y="119"/>
                      </a:lnTo>
                      <a:lnTo>
                        <a:pt x="220" y="121"/>
                      </a:lnTo>
                      <a:lnTo>
                        <a:pt x="220" y="121"/>
                      </a:lnTo>
                      <a:lnTo>
                        <a:pt x="222" y="121"/>
                      </a:lnTo>
                      <a:lnTo>
                        <a:pt x="222" y="121"/>
                      </a:lnTo>
                      <a:close/>
                      <a:moveTo>
                        <a:pt x="89" y="123"/>
                      </a:moveTo>
                      <a:lnTo>
                        <a:pt x="89" y="122"/>
                      </a:lnTo>
                      <a:lnTo>
                        <a:pt x="88" y="121"/>
                      </a:lnTo>
                      <a:lnTo>
                        <a:pt x="80" y="116"/>
                      </a:lnTo>
                      <a:lnTo>
                        <a:pt x="78" y="116"/>
                      </a:lnTo>
                      <a:lnTo>
                        <a:pt x="78" y="116"/>
                      </a:lnTo>
                      <a:lnTo>
                        <a:pt x="78" y="117"/>
                      </a:lnTo>
                      <a:lnTo>
                        <a:pt x="78" y="118"/>
                      </a:lnTo>
                      <a:lnTo>
                        <a:pt x="80" y="119"/>
                      </a:lnTo>
                      <a:lnTo>
                        <a:pt x="80" y="119"/>
                      </a:lnTo>
                      <a:lnTo>
                        <a:pt x="81" y="120"/>
                      </a:lnTo>
                      <a:lnTo>
                        <a:pt x="84" y="121"/>
                      </a:lnTo>
                      <a:lnTo>
                        <a:pt x="86" y="122"/>
                      </a:lnTo>
                      <a:lnTo>
                        <a:pt x="86" y="123"/>
                      </a:lnTo>
                      <a:lnTo>
                        <a:pt x="87" y="123"/>
                      </a:lnTo>
                      <a:lnTo>
                        <a:pt x="88" y="124"/>
                      </a:lnTo>
                      <a:lnTo>
                        <a:pt x="89" y="123"/>
                      </a:lnTo>
                      <a:lnTo>
                        <a:pt x="89" y="123"/>
                      </a:lnTo>
                      <a:close/>
                      <a:moveTo>
                        <a:pt x="209" y="98"/>
                      </a:moveTo>
                      <a:lnTo>
                        <a:pt x="209" y="98"/>
                      </a:lnTo>
                      <a:lnTo>
                        <a:pt x="210" y="97"/>
                      </a:lnTo>
                      <a:lnTo>
                        <a:pt x="209" y="96"/>
                      </a:lnTo>
                      <a:lnTo>
                        <a:pt x="207" y="96"/>
                      </a:lnTo>
                      <a:lnTo>
                        <a:pt x="204" y="96"/>
                      </a:lnTo>
                      <a:lnTo>
                        <a:pt x="203" y="97"/>
                      </a:lnTo>
                      <a:lnTo>
                        <a:pt x="202" y="98"/>
                      </a:lnTo>
                      <a:lnTo>
                        <a:pt x="202" y="98"/>
                      </a:lnTo>
                      <a:lnTo>
                        <a:pt x="202" y="99"/>
                      </a:lnTo>
                      <a:lnTo>
                        <a:pt x="202" y="101"/>
                      </a:lnTo>
                      <a:lnTo>
                        <a:pt x="203" y="100"/>
                      </a:lnTo>
                      <a:lnTo>
                        <a:pt x="203" y="101"/>
                      </a:lnTo>
                      <a:lnTo>
                        <a:pt x="205" y="99"/>
                      </a:lnTo>
                      <a:lnTo>
                        <a:pt x="207" y="99"/>
                      </a:lnTo>
                      <a:lnTo>
                        <a:pt x="207" y="99"/>
                      </a:lnTo>
                      <a:lnTo>
                        <a:pt x="209" y="98"/>
                      </a:lnTo>
                      <a:lnTo>
                        <a:pt x="209" y="98"/>
                      </a:lnTo>
                      <a:close/>
                      <a:moveTo>
                        <a:pt x="117" y="90"/>
                      </a:moveTo>
                      <a:lnTo>
                        <a:pt x="117" y="89"/>
                      </a:lnTo>
                      <a:lnTo>
                        <a:pt x="117" y="89"/>
                      </a:lnTo>
                      <a:lnTo>
                        <a:pt x="114" y="86"/>
                      </a:lnTo>
                      <a:lnTo>
                        <a:pt x="112" y="85"/>
                      </a:lnTo>
                      <a:lnTo>
                        <a:pt x="110" y="85"/>
                      </a:lnTo>
                      <a:lnTo>
                        <a:pt x="109" y="87"/>
                      </a:lnTo>
                      <a:lnTo>
                        <a:pt x="109" y="89"/>
                      </a:lnTo>
                      <a:lnTo>
                        <a:pt x="112" y="89"/>
                      </a:lnTo>
                      <a:lnTo>
                        <a:pt x="113" y="89"/>
                      </a:lnTo>
                      <a:lnTo>
                        <a:pt x="113" y="92"/>
                      </a:lnTo>
                      <a:lnTo>
                        <a:pt x="114" y="93"/>
                      </a:lnTo>
                      <a:lnTo>
                        <a:pt x="114" y="94"/>
                      </a:lnTo>
                      <a:lnTo>
                        <a:pt x="118" y="97"/>
                      </a:lnTo>
                      <a:lnTo>
                        <a:pt x="121" y="99"/>
                      </a:lnTo>
                      <a:lnTo>
                        <a:pt x="123" y="99"/>
                      </a:lnTo>
                      <a:lnTo>
                        <a:pt x="125" y="100"/>
                      </a:lnTo>
                      <a:lnTo>
                        <a:pt x="127" y="100"/>
                      </a:lnTo>
                      <a:lnTo>
                        <a:pt x="129" y="100"/>
                      </a:lnTo>
                      <a:lnTo>
                        <a:pt x="131" y="100"/>
                      </a:lnTo>
                      <a:lnTo>
                        <a:pt x="129" y="99"/>
                      </a:lnTo>
                      <a:lnTo>
                        <a:pt x="129" y="97"/>
                      </a:lnTo>
                      <a:lnTo>
                        <a:pt x="127" y="93"/>
                      </a:lnTo>
                      <a:lnTo>
                        <a:pt x="126" y="92"/>
                      </a:lnTo>
                      <a:lnTo>
                        <a:pt x="124" y="92"/>
                      </a:lnTo>
                      <a:lnTo>
                        <a:pt x="122" y="91"/>
                      </a:lnTo>
                      <a:lnTo>
                        <a:pt x="120" y="91"/>
                      </a:lnTo>
                      <a:lnTo>
                        <a:pt x="117" y="90"/>
                      </a:lnTo>
                      <a:lnTo>
                        <a:pt x="117" y="90"/>
                      </a:lnTo>
                      <a:close/>
                      <a:moveTo>
                        <a:pt x="117" y="72"/>
                      </a:moveTo>
                      <a:lnTo>
                        <a:pt x="114" y="66"/>
                      </a:lnTo>
                      <a:lnTo>
                        <a:pt x="114" y="66"/>
                      </a:lnTo>
                      <a:lnTo>
                        <a:pt x="114" y="67"/>
                      </a:lnTo>
                      <a:lnTo>
                        <a:pt x="114" y="69"/>
                      </a:lnTo>
                      <a:lnTo>
                        <a:pt x="114" y="71"/>
                      </a:lnTo>
                      <a:lnTo>
                        <a:pt x="114" y="73"/>
                      </a:lnTo>
                      <a:lnTo>
                        <a:pt x="114" y="74"/>
                      </a:lnTo>
                      <a:lnTo>
                        <a:pt x="115" y="73"/>
                      </a:lnTo>
                      <a:lnTo>
                        <a:pt x="117" y="75"/>
                      </a:lnTo>
                      <a:lnTo>
                        <a:pt x="117" y="74"/>
                      </a:lnTo>
                      <a:lnTo>
                        <a:pt x="117" y="72"/>
                      </a:lnTo>
                      <a:close/>
                      <a:moveTo>
                        <a:pt x="80" y="64"/>
                      </a:moveTo>
                      <a:lnTo>
                        <a:pt x="78" y="63"/>
                      </a:lnTo>
                      <a:lnTo>
                        <a:pt x="77" y="65"/>
                      </a:lnTo>
                      <a:lnTo>
                        <a:pt x="76" y="66"/>
                      </a:lnTo>
                      <a:lnTo>
                        <a:pt x="76" y="68"/>
                      </a:lnTo>
                      <a:lnTo>
                        <a:pt x="76" y="69"/>
                      </a:lnTo>
                      <a:lnTo>
                        <a:pt x="77" y="72"/>
                      </a:lnTo>
                      <a:lnTo>
                        <a:pt x="78" y="74"/>
                      </a:lnTo>
                      <a:lnTo>
                        <a:pt x="80" y="75"/>
                      </a:lnTo>
                      <a:lnTo>
                        <a:pt x="80" y="76"/>
                      </a:lnTo>
                      <a:lnTo>
                        <a:pt x="84" y="76"/>
                      </a:lnTo>
                      <a:lnTo>
                        <a:pt x="90" y="77"/>
                      </a:lnTo>
                      <a:lnTo>
                        <a:pt x="93" y="78"/>
                      </a:lnTo>
                      <a:lnTo>
                        <a:pt x="97" y="79"/>
                      </a:lnTo>
                      <a:lnTo>
                        <a:pt x="99" y="79"/>
                      </a:lnTo>
                      <a:lnTo>
                        <a:pt x="101" y="78"/>
                      </a:lnTo>
                      <a:lnTo>
                        <a:pt x="101" y="78"/>
                      </a:lnTo>
                      <a:lnTo>
                        <a:pt x="101" y="75"/>
                      </a:lnTo>
                      <a:lnTo>
                        <a:pt x="100" y="74"/>
                      </a:lnTo>
                      <a:lnTo>
                        <a:pt x="98" y="73"/>
                      </a:lnTo>
                      <a:lnTo>
                        <a:pt x="97" y="71"/>
                      </a:lnTo>
                      <a:lnTo>
                        <a:pt x="95" y="69"/>
                      </a:lnTo>
                      <a:lnTo>
                        <a:pt x="92" y="66"/>
                      </a:lnTo>
                      <a:lnTo>
                        <a:pt x="86" y="66"/>
                      </a:lnTo>
                      <a:lnTo>
                        <a:pt x="84" y="67"/>
                      </a:lnTo>
                      <a:lnTo>
                        <a:pt x="80" y="64"/>
                      </a:lnTo>
                      <a:lnTo>
                        <a:pt x="80" y="64"/>
                      </a:lnTo>
                      <a:close/>
                      <a:moveTo>
                        <a:pt x="89" y="57"/>
                      </a:moveTo>
                      <a:lnTo>
                        <a:pt x="88" y="57"/>
                      </a:lnTo>
                      <a:lnTo>
                        <a:pt x="88" y="59"/>
                      </a:lnTo>
                      <a:lnTo>
                        <a:pt x="89" y="59"/>
                      </a:lnTo>
                      <a:lnTo>
                        <a:pt x="90" y="60"/>
                      </a:lnTo>
                      <a:lnTo>
                        <a:pt x="91" y="61"/>
                      </a:lnTo>
                      <a:lnTo>
                        <a:pt x="91" y="61"/>
                      </a:lnTo>
                      <a:lnTo>
                        <a:pt x="91" y="61"/>
                      </a:lnTo>
                      <a:lnTo>
                        <a:pt x="93" y="61"/>
                      </a:lnTo>
                      <a:lnTo>
                        <a:pt x="94" y="60"/>
                      </a:lnTo>
                      <a:lnTo>
                        <a:pt x="92" y="58"/>
                      </a:lnTo>
                      <a:lnTo>
                        <a:pt x="91" y="57"/>
                      </a:lnTo>
                      <a:lnTo>
                        <a:pt x="90" y="57"/>
                      </a:lnTo>
                      <a:lnTo>
                        <a:pt x="89" y="57"/>
                      </a:lnTo>
                      <a:lnTo>
                        <a:pt x="89" y="57"/>
                      </a:lnTo>
                      <a:close/>
                      <a:moveTo>
                        <a:pt x="69" y="60"/>
                      </a:moveTo>
                      <a:lnTo>
                        <a:pt x="70" y="59"/>
                      </a:lnTo>
                      <a:lnTo>
                        <a:pt x="70" y="57"/>
                      </a:lnTo>
                      <a:lnTo>
                        <a:pt x="69" y="57"/>
                      </a:lnTo>
                      <a:lnTo>
                        <a:pt x="68" y="57"/>
                      </a:lnTo>
                      <a:lnTo>
                        <a:pt x="67" y="57"/>
                      </a:lnTo>
                      <a:lnTo>
                        <a:pt x="66" y="57"/>
                      </a:lnTo>
                      <a:lnTo>
                        <a:pt x="65" y="59"/>
                      </a:lnTo>
                      <a:lnTo>
                        <a:pt x="66" y="59"/>
                      </a:lnTo>
                      <a:lnTo>
                        <a:pt x="67" y="59"/>
                      </a:lnTo>
                      <a:lnTo>
                        <a:pt x="68" y="60"/>
                      </a:lnTo>
                      <a:lnTo>
                        <a:pt x="69" y="60"/>
                      </a:lnTo>
                      <a:lnTo>
                        <a:pt x="69" y="60"/>
                      </a:lnTo>
                      <a:close/>
                      <a:moveTo>
                        <a:pt x="37" y="52"/>
                      </a:moveTo>
                      <a:lnTo>
                        <a:pt x="37" y="51"/>
                      </a:lnTo>
                      <a:lnTo>
                        <a:pt x="35" y="50"/>
                      </a:lnTo>
                      <a:lnTo>
                        <a:pt x="35" y="50"/>
                      </a:lnTo>
                      <a:lnTo>
                        <a:pt x="33" y="50"/>
                      </a:lnTo>
                      <a:lnTo>
                        <a:pt x="33" y="51"/>
                      </a:lnTo>
                      <a:lnTo>
                        <a:pt x="35" y="52"/>
                      </a:lnTo>
                      <a:lnTo>
                        <a:pt x="37" y="52"/>
                      </a:lnTo>
                      <a:lnTo>
                        <a:pt x="37" y="52"/>
                      </a:lnTo>
                      <a:lnTo>
                        <a:pt x="37" y="52"/>
                      </a:lnTo>
                      <a:close/>
                      <a:moveTo>
                        <a:pt x="48" y="52"/>
                      </a:moveTo>
                      <a:lnTo>
                        <a:pt x="50" y="52"/>
                      </a:lnTo>
                      <a:lnTo>
                        <a:pt x="49" y="52"/>
                      </a:lnTo>
                      <a:lnTo>
                        <a:pt x="49" y="50"/>
                      </a:lnTo>
                      <a:lnTo>
                        <a:pt x="47" y="52"/>
                      </a:lnTo>
                      <a:lnTo>
                        <a:pt x="48" y="52"/>
                      </a:lnTo>
                      <a:lnTo>
                        <a:pt x="48" y="52"/>
                      </a:lnTo>
                      <a:close/>
                      <a:moveTo>
                        <a:pt x="47" y="50"/>
                      </a:moveTo>
                      <a:lnTo>
                        <a:pt x="47" y="49"/>
                      </a:lnTo>
                      <a:lnTo>
                        <a:pt x="47" y="48"/>
                      </a:lnTo>
                      <a:lnTo>
                        <a:pt x="47" y="48"/>
                      </a:lnTo>
                      <a:lnTo>
                        <a:pt x="47" y="46"/>
                      </a:lnTo>
                      <a:lnTo>
                        <a:pt x="47" y="46"/>
                      </a:lnTo>
                      <a:lnTo>
                        <a:pt x="45" y="45"/>
                      </a:lnTo>
                      <a:lnTo>
                        <a:pt x="45" y="46"/>
                      </a:lnTo>
                      <a:lnTo>
                        <a:pt x="44" y="46"/>
                      </a:lnTo>
                      <a:lnTo>
                        <a:pt x="43" y="47"/>
                      </a:lnTo>
                      <a:lnTo>
                        <a:pt x="43" y="47"/>
                      </a:lnTo>
                      <a:lnTo>
                        <a:pt x="43" y="49"/>
                      </a:lnTo>
                      <a:lnTo>
                        <a:pt x="43" y="51"/>
                      </a:lnTo>
                      <a:lnTo>
                        <a:pt x="45" y="52"/>
                      </a:lnTo>
                      <a:lnTo>
                        <a:pt x="47" y="50"/>
                      </a:lnTo>
                      <a:lnTo>
                        <a:pt x="47" y="50"/>
                      </a:lnTo>
                      <a:close/>
                      <a:moveTo>
                        <a:pt x="32" y="50"/>
                      </a:moveTo>
                      <a:lnTo>
                        <a:pt x="31" y="49"/>
                      </a:lnTo>
                      <a:lnTo>
                        <a:pt x="32" y="47"/>
                      </a:lnTo>
                      <a:lnTo>
                        <a:pt x="32" y="46"/>
                      </a:lnTo>
                      <a:lnTo>
                        <a:pt x="33" y="44"/>
                      </a:lnTo>
                      <a:lnTo>
                        <a:pt x="33" y="43"/>
                      </a:lnTo>
                      <a:lnTo>
                        <a:pt x="32" y="43"/>
                      </a:lnTo>
                      <a:lnTo>
                        <a:pt x="29" y="46"/>
                      </a:lnTo>
                      <a:lnTo>
                        <a:pt x="29" y="47"/>
                      </a:lnTo>
                      <a:lnTo>
                        <a:pt x="31" y="50"/>
                      </a:lnTo>
                      <a:lnTo>
                        <a:pt x="32" y="51"/>
                      </a:lnTo>
                      <a:lnTo>
                        <a:pt x="32" y="50"/>
                      </a:lnTo>
                      <a:lnTo>
                        <a:pt x="32" y="50"/>
                      </a:lnTo>
                      <a:close/>
                      <a:moveTo>
                        <a:pt x="80" y="45"/>
                      </a:moveTo>
                      <a:lnTo>
                        <a:pt x="80" y="44"/>
                      </a:lnTo>
                      <a:lnTo>
                        <a:pt x="80" y="43"/>
                      </a:lnTo>
                      <a:lnTo>
                        <a:pt x="78" y="42"/>
                      </a:lnTo>
                      <a:lnTo>
                        <a:pt x="78" y="42"/>
                      </a:lnTo>
                      <a:lnTo>
                        <a:pt x="77" y="44"/>
                      </a:lnTo>
                      <a:lnTo>
                        <a:pt x="78" y="44"/>
                      </a:lnTo>
                      <a:lnTo>
                        <a:pt x="79" y="46"/>
                      </a:lnTo>
                      <a:lnTo>
                        <a:pt x="80" y="45"/>
                      </a:lnTo>
                      <a:lnTo>
                        <a:pt x="80" y="45"/>
                      </a:lnTo>
                      <a:close/>
                      <a:moveTo>
                        <a:pt x="103" y="40"/>
                      </a:moveTo>
                      <a:lnTo>
                        <a:pt x="103" y="40"/>
                      </a:lnTo>
                      <a:lnTo>
                        <a:pt x="102" y="41"/>
                      </a:lnTo>
                      <a:lnTo>
                        <a:pt x="101" y="41"/>
                      </a:lnTo>
                      <a:lnTo>
                        <a:pt x="100" y="41"/>
                      </a:lnTo>
                      <a:lnTo>
                        <a:pt x="100" y="42"/>
                      </a:lnTo>
                      <a:lnTo>
                        <a:pt x="102" y="46"/>
                      </a:lnTo>
                      <a:lnTo>
                        <a:pt x="101" y="48"/>
                      </a:lnTo>
                      <a:lnTo>
                        <a:pt x="103" y="56"/>
                      </a:lnTo>
                      <a:lnTo>
                        <a:pt x="103" y="61"/>
                      </a:lnTo>
                      <a:lnTo>
                        <a:pt x="106" y="64"/>
                      </a:lnTo>
                      <a:lnTo>
                        <a:pt x="106" y="65"/>
                      </a:lnTo>
                      <a:lnTo>
                        <a:pt x="110" y="66"/>
                      </a:lnTo>
                      <a:lnTo>
                        <a:pt x="112" y="71"/>
                      </a:lnTo>
                      <a:lnTo>
                        <a:pt x="113" y="71"/>
                      </a:lnTo>
                      <a:lnTo>
                        <a:pt x="113" y="70"/>
                      </a:lnTo>
                      <a:lnTo>
                        <a:pt x="113" y="68"/>
                      </a:lnTo>
                      <a:lnTo>
                        <a:pt x="111" y="65"/>
                      </a:lnTo>
                      <a:lnTo>
                        <a:pt x="112" y="61"/>
                      </a:lnTo>
                      <a:lnTo>
                        <a:pt x="111" y="60"/>
                      </a:lnTo>
                      <a:lnTo>
                        <a:pt x="111" y="59"/>
                      </a:lnTo>
                      <a:lnTo>
                        <a:pt x="110" y="56"/>
                      </a:lnTo>
                      <a:lnTo>
                        <a:pt x="108" y="53"/>
                      </a:lnTo>
                      <a:lnTo>
                        <a:pt x="106" y="53"/>
                      </a:lnTo>
                      <a:lnTo>
                        <a:pt x="106" y="52"/>
                      </a:lnTo>
                      <a:lnTo>
                        <a:pt x="106" y="50"/>
                      </a:lnTo>
                      <a:lnTo>
                        <a:pt x="107" y="49"/>
                      </a:lnTo>
                      <a:lnTo>
                        <a:pt x="108" y="48"/>
                      </a:lnTo>
                      <a:lnTo>
                        <a:pt x="103" y="40"/>
                      </a:lnTo>
                      <a:lnTo>
                        <a:pt x="103" y="40"/>
                      </a:lnTo>
                      <a:close/>
                      <a:moveTo>
                        <a:pt x="41" y="38"/>
                      </a:moveTo>
                      <a:lnTo>
                        <a:pt x="39" y="38"/>
                      </a:lnTo>
                      <a:lnTo>
                        <a:pt x="38" y="37"/>
                      </a:lnTo>
                      <a:lnTo>
                        <a:pt x="38" y="33"/>
                      </a:lnTo>
                      <a:lnTo>
                        <a:pt x="35" y="32"/>
                      </a:lnTo>
                      <a:lnTo>
                        <a:pt x="34" y="33"/>
                      </a:lnTo>
                      <a:lnTo>
                        <a:pt x="33" y="36"/>
                      </a:lnTo>
                      <a:lnTo>
                        <a:pt x="32" y="37"/>
                      </a:lnTo>
                      <a:lnTo>
                        <a:pt x="30" y="38"/>
                      </a:lnTo>
                      <a:lnTo>
                        <a:pt x="30" y="39"/>
                      </a:lnTo>
                      <a:lnTo>
                        <a:pt x="30" y="40"/>
                      </a:lnTo>
                      <a:lnTo>
                        <a:pt x="31" y="41"/>
                      </a:lnTo>
                      <a:lnTo>
                        <a:pt x="32" y="39"/>
                      </a:lnTo>
                      <a:lnTo>
                        <a:pt x="35" y="39"/>
                      </a:lnTo>
                      <a:lnTo>
                        <a:pt x="36" y="39"/>
                      </a:lnTo>
                      <a:lnTo>
                        <a:pt x="36" y="41"/>
                      </a:lnTo>
                      <a:lnTo>
                        <a:pt x="37" y="44"/>
                      </a:lnTo>
                      <a:lnTo>
                        <a:pt x="38" y="45"/>
                      </a:lnTo>
                      <a:lnTo>
                        <a:pt x="40" y="46"/>
                      </a:lnTo>
                      <a:lnTo>
                        <a:pt x="41" y="48"/>
                      </a:lnTo>
                      <a:lnTo>
                        <a:pt x="42" y="47"/>
                      </a:lnTo>
                      <a:lnTo>
                        <a:pt x="43" y="47"/>
                      </a:lnTo>
                      <a:lnTo>
                        <a:pt x="43" y="45"/>
                      </a:lnTo>
                      <a:lnTo>
                        <a:pt x="42" y="40"/>
                      </a:lnTo>
                      <a:lnTo>
                        <a:pt x="41" y="38"/>
                      </a:lnTo>
                      <a:lnTo>
                        <a:pt x="41" y="38"/>
                      </a:lnTo>
                      <a:close/>
                      <a:moveTo>
                        <a:pt x="17" y="38"/>
                      </a:moveTo>
                      <a:lnTo>
                        <a:pt x="17" y="36"/>
                      </a:lnTo>
                      <a:lnTo>
                        <a:pt x="17" y="32"/>
                      </a:lnTo>
                      <a:lnTo>
                        <a:pt x="16" y="33"/>
                      </a:lnTo>
                      <a:lnTo>
                        <a:pt x="16" y="33"/>
                      </a:lnTo>
                      <a:lnTo>
                        <a:pt x="16" y="35"/>
                      </a:lnTo>
                      <a:lnTo>
                        <a:pt x="17" y="38"/>
                      </a:lnTo>
                      <a:lnTo>
                        <a:pt x="17" y="38"/>
                      </a:lnTo>
                      <a:close/>
                      <a:moveTo>
                        <a:pt x="29" y="36"/>
                      </a:moveTo>
                      <a:lnTo>
                        <a:pt x="30" y="35"/>
                      </a:lnTo>
                      <a:lnTo>
                        <a:pt x="30" y="34"/>
                      </a:lnTo>
                      <a:lnTo>
                        <a:pt x="30" y="32"/>
                      </a:lnTo>
                      <a:lnTo>
                        <a:pt x="29" y="30"/>
                      </a:lnTo>
                      <a:lnTo>
                        <a:pt x="28" y="29"/>
                      </a:lnTo>
                      <a:lnTo>
                        <a:pt x="26" y="30"/>
                      </a:lnTo>
                      <a:lnTo>
                        <a:pt x="24" y="32"/>
                      </a:lnTo>
                      <a:lnTo>
                        <a:pt x="24" y="34"/>
                      </a:lnTo>
                      <a:lnTo>
                        <a:pt x="26" y="36"/>
                      </a:lnTo>
                      <a:lnTo>
                        <a:pt x="28" y="36"/>
                      </a:lnTo>
                      <a:lnTo>
                        <a:pt x="29" y="36"/>
                      </a:lnTo>
                      <a:lnTo>
                        <a:pt x="29" y="36"/>
                      </a:lnTo>
                      <a:close/>
                      <a:moveTo>
                        <a:pt x="19" y="31"/>
                      </a:moveTo>
                      <a:lnTo>
                        <a:pt x="19" y="30"/>
                      </a:lnTo>
                      <a:lnTo>
                        <a:pt x="21" y="27"/>
                      </a:lnTo>
                      <a:lnTo>
                        <a:pt x="22" y="26"/>
                      </a:lnTo>
                      <a:lnTo>
                        <a:pt x="20" y="25"/>
                      </a:lnTo>
                      <a:lnTo>
                        <a:pt x="19" y="24"/>
                      </a:lnTo>
                      <a:lnTo>
                        <a:pt x="17" y="24"/>
                      </a:lnTo>
                      <a:lnTo>
                        <a:pt x="16" y="24"/>
                      </a:lnTo>
                      <a:lnTo>
                        <a:pt x="16" y="26"/>
                      </a:lnTo>
                      <a:lnTo>
                        <a:pt x="18" y="28"/>
                      </a:lnTo>
                      <a:lnTo>
                        <a:pt x="18" y="30"/>
                      </a:lnTo>
                      <a:lnTo>
                        <a:pt x="19" y="30"/>
                      </a:lnTo>
                      <a:lnTo>
                        <a:pt x="19" y="32"/>
                      </a:lnTo>
                      <a:lnTo>
                        <a:pt x="19" y="31"/>
                      </a:lnTo>
                      <a:lnTo>
                        <a:pt x="19" y="31"/>
                      </a:lnTo>
                      <a:close/>
                      <a:moveTo>
                        <a:pt x="84" y="46"/>
                      </a:moveTo>
                      <a:lnTo>
                        <a:pt x="84" y="44"/>
                      </a:lnTo>
                      <a:lnTo>
                        <a:pt x="83" y="42"/>
                      </a:lnTo>
                      <a:lnTo>
                        <a:pt x="84" y="40"/>
                      </a:lnTo>
                      <a:lnTo>
                        <a:pt x="76" y="34"/>
                      </a:lnTo>
                      <a:lnTo>
                        <a:pt x="75" y="33"/>
                      </a:lnTo>
                      <a:lnTo>
                        <a:pt x="74" y="33"/>
                      </a:lnTo>
                      <a:lnTo>
                        <a:pt x="72" y="31"/>
                      </a:lnTo>
                      <a:lnTo>
                        <a:pt x="70" y="31"/>
                      </a:lnTo>
                      <a:lnTo>
                        <a:pt x="68" y="29"/>
                      </a:lnTo>
                      <a:lnTo>
                        <a:pt x="67" y="28"/>
                      </a:lnTo>
                      <a:lnTo>
                        <a:pt x="65" y="26"/>
                      </a:lnTo>
                      <a:lnTo>
                        <a:pt x="62" y="24"/>
                      </a:lnTo>
                      <a:lnTo>
                        <a:pt x="57" y="23"/>
                      </a:lnTo>
                      <a:lnTo>
                        <a:pt x="58" y="24"/>
                      </a:lnTo>
                      <a:lnTo>
                        <a:pt x="59" y="24"/>
                      </a:lnTo>
                      <a:lnTo>
                        <a:pt x="60" y="27"/>
                      </a:lnTo>
                      <a:lnTo>
                        <a:pt x="61" y="29"/>
                      </a:lnTo>
                      <a:lnTo>
                        <a:pt x="63" y="31"/>
                      </a:lnTo>
                      <a:lnTo>
                        <a:pt x="63" y="31"/>
                      </a:lnTo>
                      <a:lnTo>
                        <a:pt x="64" y="32"/>
                      </a:lnTo>
                      <a:lnTo>
                        <a:pt x="66" y="34"/>
                      </a:lnTo>
                      <a:lnTo>
                        <a:pt x="69" y="36"/>
                      </a:lnTo>
                      <a:lnTo>
                        <a:pt x="72" y="38"/>
                      </a:lnTo>
                      <a:lnTo>
                        <a:pt x="73" y="38"/>
                      </a:lnTo>
                      <a:lnTo>
                        <a:pt x="75" y="39"/>
                      </a:lnTo>
                      <a:lnTo>
                        <a:pt x="80" y="42"/>
                      </a:lnTo>
                      <a:lnTo>
                        <a:pt x="82" y="44"/>
                      </a:lnTo>
                      <a:lnTo>
                        <a:pt x="84" y="46"/>
                      </a:lnTo>
                      <a:lnTo>
                        <a:pt x="84" y="46"/>
                      </a:lnTo>
                      <a:lnTo>
                        <a:pt x="84" y="46"/>
                      </a:lnTo>
                      <a:close/>
                      <a:moveTo>
                        <a:pt x="3" y="11"/>
                      </a:moveTo>
                      <a:lnTo>
                        <a:pt x="4" y="10"/>
                      </a:lnTo>
                      <a:lnTo>
                        <a:pt x="1" y="9"/>
                      </a:lnTo>
                      <a:lnTo>
                        <a:pt x="0" y="9"/>
                      </a:lnTo>
                      <a:lnTo>
                        <a:pt x="0" y="11"/>
                      </a:lnTo>
                      <a:lnTo>
                        <a:pt x="1" y="12"/>
                      </a:lnTo>
                      <a:lnTo>
                        <a:pt x="3" y="11"/>
                      </a:lnTo>
                      <a:lnTo>
                        <a:pt x="3" y="11"/>
                      </a:lnTo>
                      <a:close/>
                      <a:moveTo>
                        <a:pt x="37" y="17"/>
                      </a:moveTo>
                      <a:lnTo>
                        <a:pt x="36" y="17"/>
                      </a:lnTo>
                      <a:lnTo>
                        <a:pt x="35" y="17"/>
                      </a:lnTo>
                      <a:lnTo>
                        <a:pt x="33" y="16"/>
                      </a:lnTo>
                      <a:lnTo>
                        <a:pt x="32" y="13"/>
                      </a:lnTo>
                      <a:lnTo>
                        <a:pt x="31" y="12"/>
                      </a:lnTo>
                      <a:lnTo>
                        <a:pt x="30" y="9"/>
                      </a:lnTo>
                      <a:lnTo>
                        <a:pt x="28" y="7"/>
                      </a:lnTo>
                      <a:lnTo>
                        <a:pt x="23" y="4"/>
                      </a:lnTo>
                      <a:lnTo>
                        <a:pt x="20" y="1"/>
                      </a:lnTo>
                      <a:lnTo>
                        <a:pt x="18" y="0"/>
                      </a:lnTo>
                      <a:lnTo>
                        <a:pt x="17" y="1"/>
                      </a:lnTo>
                      <a:lnTo>
                        <a:pt x="17" y="3"/>
                      </a:lnTo>
                      <a:lnTo>
                        <a:pt x="18" y="4"/>
                      </a:lnTo>
                      <a:lnTo>
                        <a:pt x="21" y="7"/>
                      </a:lnTo>
                      <a:lnTo>
                        <a:pt x="25" y="13"/>
                      </a:lnTo>
                      <a:lnTo>
                        <a:pt x="29" y="17"/>
                      </a:lnTo>
                      <a:lnTo>
                        <a:pt x="32" y="18"/>
                      </a:lnTo>
                      <a:lnTo>
                        <a:pt x="33" y="18"/>
                      </a:lnTo>
                      <a:lnTo>
                        <a:pt x="33" y="18"/>
                      </a:lnTo>
                      <a:lnTo>
                        <a:pt x="33" y="19"/>
                      </a:lnTo>
                      <a:lnTo>
                        <a:pt x="35" y="20"/>
                      </a:lnTo>
                      <a:lnTo>
                        <a:pt x="37" y="18"/>
                      </a:lnTo>
                      <a:lnTo>
                        <a:pt x="37" y="17"/>
                      </a:lnTo>
                      <a:lnTo>
                        <a:pt x="37" y="17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23" name="Sao Tome and Principe" descr="{&quot;Key&quot;:&quot;sao tome and principe&quot;,&quot;Name&quot;:&quot;Sao Tome and Principe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4CBDAF06-1B9C-9454-4FAF-D9916744C1F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216650" y="4419601"/>
                  <a:ext cx="31750" cy="61913"/>
                </a:xfrm>
                <a:custGeom>
                  <a:avLst/>
                  <a:gdLst>
                    <a:gd name="T0" fmla="*/ 4 w 20"/>
                    <a:gd name="T1" fmla="*/ 37 h 39"/>
                    <a:gd name="T2" fmla="*/ 5 w 20"/>
                    <a:gd name="T3" fmla="*/ 34 h 39"/>
                    <a:gd name="T4" fmla="*/ 5 w 20"/>
                    <a:gd name="T5" fmla="*/ 32 h 39"/>
                    <a:gd name="T6" fmla="*/ 4 w 20"/>
                    <a:gd name="T7" fmla="*/ 30 h 39"/>
                    <a:gd name="T8" fmla="*/ 4 w 20"/>
                    <a:gd name="T9" fmla="*/ 30 h 39"/>
                    <a:gd name="T10" fmla="*/ 2 w 20"/>
                    <a:gd name="T11" fmla="*/ 32 h 39"/>
                    <a:gd name="T12" fmla="*/ 0 w 20"/>
                    <a:gd name="T13" fmla="*/ 34 h 39"/>
                    <a:gd name="T14" fmla="*/ 0 w 20"/>
                    <a:gd name="T15" fmla="*/ 35 h 39"/>
                    <a:gd name="T16" fmla="*/ 1 w 20"/>
                    <a:gd name="T17" fmla="*/ 37 h 39"/>
                    <a:gd name="T18" fmla="*/ 1 w 20"/>
                    <a:gd name="T19" fmla="*/ 38 h 39"/>
                    <a:gd name="T20" fmla="*/ 2 w 20"/>
                    <a:gd name="T21" fmla="*/ 39 h 39"/>
                    <a:gd name="T22" fmla="*/ 4 w 20"/>
                    <a:gd name="T23" fmla="*/ 37 h 39"/>
                    <a:gd name="T24" fmla="*/ 4 w 20"/>
                    <a:gd name="T25" fmla="*/ 37 h 39"/>
                    <a:gd name="T26" fmla="*/ 20 w 20"/>
                    <a:gd name="T27" fmla="*/ 3 h 39"/>
                    <a:gd name="T28" fmla="*/ 20 w 20"/>
                    <a:gd name="T29" fmla="*/ 1 h 39"/>
                    <a:gd name="T30" fmla="*/ 20 w 20"/>
                    <a:gd name="T31" fmla="*/ 0 h 39"/>
                    <a:gd name="T32" fmla="*/ 20 w 20"/>
                    <a:gd name="T33" fmla="*/ 0 h 39"/>
                    <a:gd name="T34" fmla="*/ 20 w 20"/>
                    <a:gd name="T35" fmla="*/ 0 h 39"/>
                    <a:gd name="T36" fmla="*/ 19 w 20"/>
                    <a:gd name="T37" fmla="*/ 0 h 39"/>
                    <a:gd name="T38" fmla="*/ 18 w 20"/>
                    <a:gd name="T39" fmla="*/ 2 h 39"/>
                    <a:gd name="T40" fmla="*/ 18 w 20"/>
                    <a:gd name="T41" fmla="*/ 3 h 39"/>
                    <a:gd name="T42" fmla="*/ 19 w 20"/>
                    <a:gd name="T43" fmla="*/ 4 h 39"/>
                    <a:gd name="T44" fmla="*/ 20 w 20"/>
                    <a:gd name="T45" fmla="*/ 3 h 39"/>
                    <a:gd name="T46" fmla="*/ 20 w 20"/>
                    <a:gd name="T47" fmla="*/ 3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0" h="39">
                      <a:moveTo>
                        <a:pt x="4" y="37"/>
                      </a:moveTo>
                      <a:lnTo>
                        <a:pt x="5" y="34"/>
                      </a:lnTo>
                      <a:lnTo>
                        <a:pt x="5" y="32"/>
                      </a:lnTo>
                      <a:lnTo>
                        <a:pt x="4" y="30"/>
                      </a:lnTo>
                      <a:lnTo>
                        <a:pt x="4" y="30"/>
                      </a:lnTo>
                      <a:lnTo>
                        <a:pt x="2" y="32"/>
                      </a:lnTo>
                      <a:lnTo>
                        <a:pt x="0" y="34"/>
                      </a:lnTo>
                      <a:lnTo>
                        <a:pt x="0" y="35"/>
                      </a:lnTo>
                      <a:lnTo>
                        <a:pt x="1" y="37"/>
                      </a:lnTo>
                      <a:lnTo>
                        <a:pt x="1" y="38"/>
                      </a:lnTo>
                      <a:lnTo>
                        <a:pt x="2" y="39"/>
                      </a:lnTo>
                      <a:lnTo>
                        <a:pt x="4" y="37"/>
                      </a:lnTo>
                      <a:lnTo>
                        <a:pt x="4" y="37"/>
                      </a:lnTo>
                      <a:close/>
                      <a:moveTo>
                        <a:pt x="20" y="3"/>
                      </a:moveTo>
                      <a:lnTo>
                        <a:pt x="20" y="1"/>
                      </a:lnTo>
                      <a:lnTo>
                        <a:pt x="20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8" y="2"/>
                      </a:lnTo>
                      <a:lnTo>
                        <a:pt x="18" y="3"/>
                      </a:lnTo>
                      <a:lnTo>
                        <a:pt x="19" y="4"/>
                      </a:lnTo>
                      <a:lnTo>
                        <a:pt x="20" y="3"/>
                      </a:lnTo>
                      <a:lnTo>
                        <a:pt x="20" y="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524" name="Anguilla">
                  <a:extLst>
                    <a:ext uri="{FF2B5EF4-FFF2-40B4-BE49-F238E27FC236}">
                      <a16:creationId xmlns:a16="http://schemas.microsoft.com/office/drawing/2014/main" id="{928F2B14-40A8-C703-D933-34F728B60569}"/>
                    </a:ext>
                  </a:extLst>
                </p:cNvPr>
                <p:cNvGrpSpPr/>
                <p:nvPr/>
              </p:nvGrpSpPr>
              <p:grpSpPr>
                <a:xfrm>
                  <a:off x="3927475" y="3794126"/>
                  <a:ext cx="6350" cy="9525"/>
                  <a:chOff x="3927475" y="3794126"/>
                  <a:chExt cx="6350" cy="9525"/>
                </a:xfrm>
                <a:solidFill>
                  <a:schemeClr val="bg1">
                    <a:lumMod val="85000"/>
                  </a:schemeClr>
                </a:solidFill>
              </p:grpSpPr>
              <p:sp>
                <p:nvSpPr>
                  <p:cNvPr id="543" name="Anguilla" descr="{&quot;Key&quot;:&quot;anguilla&quot;,&quot;Name&quot;:&quot;Anguilla&quot;,&quot;Value&quot;:1.0,&quot;Formula&quot;:&quot;&quot;,&quot;Text&quot;:&quot;1&quot;}">
                    <a:extLst>
                      <a:ext uri="{FF2B5EF4-FFF2-40B4-BE49-F238E27FC236}">
                        <a16:creationId xmlns:a16="http://schemas.microsoft.com/office/drawing/2014/main" id="{FBBDFD49-B2F8-1669-2541-6E85AC87DAB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27475" y="3794126"/>
                    <a:ext cx="6350" cy="3175"/>
                  </a:xfrm>
                  <a:custGeom>
                    <a:avLst/>
                    <a:gdLst>
                      <a:gd name="T0" fmla="*/ 4 w 4"/>
                      <a:gd name="T1" fmla="*/ 1 h 2"/>
                      <a:gd name="T2" fmla="*/ 4 w 4"/>
                      <a:gd name="T3" fmla="*/ 0 h 2"/>
                      <a:gd name="T4" fmla="*/ 3 w 4"/>
                      <a:gd name="T5" fmla="*/ 0 h 2"/>
                      <a:gd name="T6" fmla="*/ 0 w 4"/>
                      <a:gd name="T7" fmla="*/ 2 h 2"/>
                      <a:gd name="T8" fmla="*/ 0 w 4"/>
                      <a:gd name="T9" fmla="*/ 2 h 2"/>
                      <a:gd name="T10" fmla="*/ 4 w 4"/>
                      <a:gd name="T11" fmla="*/ 1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4" h="2">
                        <a:moveTo>
                          <a:pt x="4" y="1"/>
                        </a:moveTo>
                        <a:lnTo>
                          <a:pt x="4" y="0"/>
                        </a:lnTo>
                        <a:lnTo>
                          <a:pt x="3" y="0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4" y="1"/>
                        </a:lnTo>
                        <a:close/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44" name="Anguilla" descr="{&quot;Key&quot;:&quot;anguilla&quot;,&quot;Name&quot;:&quot;Anguilla&quot;,&quot;Value&quot;:1.0,&quot;Formula&quot;:&quot;&quot;,&quot;Text&quot;:&quot;1&quot;}">
                    <a:extLst>
                      <a:ext uri="{FF2B5EF4-FFF2-40B4-BE49-F238E27FC236}">
                        <a16:creationId xmlns:a16="http://schemas.microsoft.com/office/drawing/2014/main" id="{792F5AAF-8C4B-6423-63BD-F3574445656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27475" y="3802063"/>
                    <a:ext cx="4762" cy="1588"/>
                  </a:xfrm>
                  <a:custGeom>
                    <a:avLst/>
                    <a:gdLst>
                      <a:gd name="T0" fmla="*/ 0 w 3"/>
                      <a:gd name="T1" fmla="*/ 0 h 1"/>
                      <a:gd name="T2" fmla="*/ 0 w 3"/>
                      <a:gd name="T3" fmla="*/ 0 h 1"/>
                      <a:gd name="T4" fmla="*/ 1 w 3"/>
                      <a:gd name="T5" fmla="*/ 1 h 1"/>
                      <a:gd name="T6" fmla="*/ 2 w 3"/>
                      <a:gd name="T7" fmla="*/ 1 h 1"/>
                      <a:gd name="T8" fmla="*/ 3 w 3"/>
                      <a:gd name="T9" fmla="*/ 1 h 1"/>
                      <a:gd name="T10" fmla="*/ 3 w 3"/>
                      <a:gd name="T11" fmla="*/ 0 h 1"/>
                      <a:gd name="T12" fmla="*/ 0 w 3"/>
                      <a:gd name="T1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" h="1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1" y="1"/>
                        </a:lnTo>
                        <a:lnTo>
                          <a:pt x="2" y="1"/>
                        </a:lnTo>
                        <a:lnTo>
                          <a:pt x="3" y="1"/>
                        </a:lnTo>
                        <a:lnTo>
                          <a:pt x="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525" name="Seychelles" descr="{&quot;Key&quot;:&quot;seychelles&quot;,&quot;Name&quot;:&quot;Seychelle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825EA98F-5DC1-07A4-2B38-26F12B2198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43837" y="4656138"/>
                  <a:ext cx="6350" cy="6350"/>
                </a:xfrm>
                <a:custGeom>
                  <a:avLst/>
                  <a:gdLst>
                    <a:gd name="T0" fmla="*/ 4 w 4"/>
                    <a:gd name="T1" fmla="*/ 2 h 4"/>
                    <a:gd name="T2" fmla="*/ 2 w 4"/>
                    <a:gd name="T3" fmla="*/ 0 h 4"/>
                    <a:gd name="T4" fmla="*/ 0 w 4"/>
                    <a:gd name="T5" fmla="*/ 1 h 4"/>
                    <a:gd name="T6" fmla="*/ 1 w 4"/>
                    <a:gd name="T7" fmla="*/ 1 h 4"/>
                    <a:gd name="T8" fmla="*/ 2 w 4"/>
                    <a:gd name="T9" fmla="*/ 2 h 4"/>
                    <a:gd name="T10" fmla="*/ 3 w 4"/>
                    <a:gd name="T11" fmla="*/ 4 h 4"/>
                    <a:gd name="T12" fmla="*/ 4 w 4"/>
                    <a:gd name="T13" fmla="*/ 4 h 4"/>
                    <a:gd name="T14" fmla="*/ 4 w 4"/>
                    <a:gd name="T15" fmla="*/ 2 h 4"/>
                    <a:gd name="T16" fmla="*/ 4 w 4"/>
                    <a:gd name="T17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" h="4">
                      <a:moveTo>
                        <a:pt x="4" y="2"/>
                      </a:move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2" y="2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4" y="2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26" name="Turks and Caicos Islands" descr="{&quot;Key&quot;:&quot;turks and caicos islands&quot;,&quot;Name&quot;:&quot;Turks and Caicos Island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0EEDA80E-D5BD-B7AF-362E-5AC82FBEB6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40137" y="3654426"/>
                  <a:ext cx="23812" cy="7938"/>
                </a:xfrm>
                <a:custGeom>
                  <a:avLst/>
                  <a:gdLst>
                    <a:gd name="T0" fmla="*/ 1 w 15"/>
                    <a:gd name="T1" fmla="*/ 2 h 5"/>
                    <a:gd name="T2" fmla="*/ 0 w 15"/>
                    <a:gd name="T3" fmla="*/ 4 h 5"/>
                    <a:gd name="T4" fmla="*/ 0 w 15"/>
                    <a:gd name="T5" fmla="*/ 5 h 5"/>
                    <a:gd name="T6" fmla="*/ 1 w 15"/>
                    <a:gd name="T7" fmla="*/ 5 h 5"/>
                    <a:gd name="T8" fmla="*/ 4 w 15"/>
                    <a:gd name="T9" fmla="*/ 5 h 5"/>
                    <a:gd name="T10" fmla="*/ 4 w 15"/>
                    <a:gd name="T11" fmla="*/ 4 h 5"/>
                    <a:gd name="T12" fmla="*/ 5 w 15"/>
                    <a:gd name="T13" fmla="*/ 4 h 5"/>
                    <a:gd name="T14" fmla="*/ 5 w 15"/>
                    <a:gd name="T15" fmla="*/ 4 h 5"/>
                    <a:gd name="T16" fmla="*/ 3 w 15"/>
                    <a:gd name="T17" fmla="*/ 4 h 5"/>
                    <a:gd name="T18" fmla="*/ 1 w 15"/>
                    <a:gd name="T19" fmla="*/ 2 h 5"/>
                    <a:gd name="T20" fmla="*/ 14 w 15"/>
                    <a:gd name="T21" fmla="*/ 5 h 5"/>
                    <a:gd name="T22" fmla="*/ 15 w 15"/>
                    <a:gd name="T23" fmla="*/ 4 h 5"/>
                    <a:gd name="T24" fmla="*/ 14 w 15"/>
                    <a:gd name="T25" fmla="*/ 3 h 5"/>
                    <a:gd name="T26" fmla="*/ 11 w 15"/>
                    <a:gd name="T27" fmla="*/ 2 h 5"/>
                    <a:gd name="T28" fmla="*/ 11 w 15"/>
                    <a:gd name="T29" fmla="*/ 3 h 5"/>
                    <a:gd name="T30" fmla="*/ 11 w 15"/>
                    <a:gd name="T31" fmla="*/ 4 h 5"/>
                    <a:gd name="T32" fmla="*/ 13 w 15"/>
                    <a:gd name="T33" fmla="*/ 4 h 5"/>
                    <a:gd name="T34" fmla="*/ 14 w 15"/>
                    <a:gd name="T35" fmla="*/ 5 h 5"/>
                    <a:gd name="T36" fmla="*/ 14 w 15"/>
                    <a:gd name="T37" fmla="*/ 5 h 5"/>
                    <a:gd name="T38" fmla="*/ 14 w 15"/>
                    <a:gd name="T39" fmla="*/ 5 h 5"/>
                    <a:gd name="T40" fmla="*/ 10 w 15"/>
                    <a:gd name="T41" fmla="*/ 3 h 5"/>
                    <a:gd name="T42" fmla="*/ 9 w 15"/>
                    <a:gd name="T43" fmla="*/ 2 h 5"/>
                    <a:gd name="T44" fmla="*/ 9 w 15"/>
                    <a:gd name="T45" fmla="*/ 0 h 5"/>
                    <a:gd name="T46" fmla="*/ 8 w 15"/>
                    <a:gd name="T47" fmla="*/ 0 h 5"/>
                    <a:gd name="T48" fmla="*/ 8 w 15"/>
                    <a:gd name="T49" fmla="*/ 1 h 5"/>
                    <a:gd name="T50" fmla="*/ 8 w 15"/>
                    <a:gd name="T51" fmla="*/ 2 h 5"/>
                    <a:gd name="T52" fmla="*/ 9 w 15"/>
                    <a:gd name="T53" fmla="*/ 2 h 5"/>
                    <a:gd name="T54" fmla="*/ 9 w 15"/>
                    <a:gd name="T55" fmla="*/ 2 h 5"/>
                    <a:gd name="T56" fmla="*/ 9 w 15"/>
                    <a:gd name="T57" fmla="*/ 3 h 5"/>
                    <a:gd name="T58" fmla="*/ 10 w 15"/>
                    <a:gd name="T59" fmla="*/ 3 h 5"/>
                    <a:gd name="T60" fmla="*/ 10 w 15"/>
                    <a:gd name="T61" fmla="*/ 3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5" h="5">
                      <a:moveTo>
                        <a:pt x="1" y="2"/>
                      </a:move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1" y="5"/>
                      </a:lnTo>
                      <a:lnTo>
                        <a:pt x="4" y="5"/>
                      </a:lnTo>
                      <a:lnTo>
                        <a:pt x="4" y="4"/>
                      </a:lnTo>
                      <a:lnTo>
                        <a:pt x="5" y="4"/>
                      </a:lnTo>
                      <a:lnTo>
                        <a:pt x="5" y="4"/>
                      </a:lnTo>
                      <a:lnTo>
                        <a:pt x="3" y="4"/>
                      </a:lnTo>
                      <a:lnTo>
                        <a:pt x="1" y="2"/>
                      </a:lnTo>
                      <a:close/>
                      <a:moveTo>
                        <a:pt x="14" y="5"/>
                      </a:moveTo>
                      <a:lnTo>
                        <a:pt x="15" y="4"/>
                      </a:lnTo>
                      <a:lnTo>
                        <a:pt x="14" y="3"/>
                      </a:lnTo>
                      <a:lnTo>
                        <a:pt x="11" y="2"/>
                      </a:lnTo>
                      <a:lnTo>
                        <a:pt x="11" y="3"/>
                      </a:lnTo>
                      <a:lnTo>
                        <a:pt x="11" y="4"/>
                      </a:lnTo>
                      <a:lnTo>
                        <a:pt x="13" y="4"/>
                      </a:lnTo>
                      <a:lnTo>
                        <a:pt x="14" y="5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  <a:moveTo>
                        <a:pt x="10" y="3"/>
                      </a:moveTo>
                      <a:lnTo>
                        <a:pt x="9" y="2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8" y="1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9" y="2"/>
                      </a:lnTo>
                      <a:lnTo>
                        <a:pt x="9" y="3"/>
                      </a:lnTo>
                      <a:lnTo>
                        <a:pt x="10" y="3"/>
                      </a:lnTo>
                      <a:lnTo>
                        <a:pt x="10" y="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27" name="Wallis and Futuna" descr="{&quot;Key&quot;:&quot;wallis and futuna&quot;,&quot;Name&quot;:&quot;Wallis and Futun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FF01BB23-36D9-C95D-3D54-6AB7D79DFA1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73050" y="5183188"/>
                  <a:ext cx="22225" cy="107950"/>
                </a:xfrm>
                <a:custGeom>
                  <a:avLst/>
                  <a:gdLst>
                    <a:gd name="T0" fmla="*/ 10 w 14"/>
                    <a:gd name="T1" fmla="*/ 65 h 68"/>
                    <a:gd name="T2" fmla="*/ 10 w 14"/>
                    <a:gd name="T3" fmla="*/ 65 h 68"/>
                    <a:gd name="T4" fmla="*/ 9 w 14"/>
                    <a:gd name="T5" fmla="*/ 66 h 68"/>
                    <a:gd name="T6" fmla="*/ 9 w 14"/>
                    <a:gd name="T7" fmla="*/ 67 h 68"/>
                    <a:gd name="T8" fmla="*/ 11 w 14"/>
                    <a:gd name="T9" fmla="*/ 68 h 68"/>
                    <a:gd name="T10" fmla="*/ 10 w 14"/>
                    <a:gd name="T11" fmla="*/ 65 h 68"/>
                    <a:gd name="T12" fmla="*/ 5 w 14"/>
                    <a:gd name="T13" fmla="*/ 62 h 68"/>
                    <a:gd name="T14" fmla="*/ 4 w 14"/>
                    <a:gd name="T15" fmla="*/ 62 h 68"/>
                    <a:gd name="T16" fmla="*/ 5 w 14"/>
                    <a:gd name="T17" fmla="*/ 62 h 68"/>
                    <a:gd name="T18" fmla="*/ 3 w 14"/>
                    <a:gd name="T19" fmla="*/ 61 h 68"/>
                    <a:gd name="T20" fmla="*/ 2 w 14"/>
                    <a:gd name="T21" fmla="*/ 61 h 68"/>
                    <a:gd name="T22" fmla="*/ 1 w 14"/>
                    <a:gd name="T23" fmla="*/ 61 h 68"/>
                    <a:gd name="T24" fmla="*/ 1 w 14"/>
                    <a:gd name="T25" fmla="*/ 60 h 68"/>
                    <a:gd name="T26" fmla="*/ 0 w 14"/>
                    <a:gd name="T27" fmla="*/ 61 h 68"/>
                    <a:gd name="T28" fmla="*/ 1 w 14"/>
                    <a:gd name="T29" fmla="*/ 62 h 68"/>
                    <a:gd name="T30" fmla="*/ 4 w 14"/>
                    <a:gd name="T31" fmla="*/ 63 h 68"/>
                    <a:gd name="T32" fmla="*/ 5 w 14"/>
                    <a:gd name="T33" fmla="*/ 64 h 68"/>
                    <a:gd name="T34" fmla="*/ 5 w 14"/>
                    <a:gd name="T35" fmla="*/ 62 h 68"/>
                    <a:gd name="T36" fmla="*/ 5 w 14"/>
                    <a:gd name="T37" fmla="*/ 61 h 68"/>
                    <a:gd name="T38" fmla="*/ 5 w 14"/>
                    <a:gd name="T39" fmla="*/ 62 h 68"/>
                    <a:gd name="T40" fmla="*/ 5 w 14"/>
                    <a:gd name="T41" fmla="*/ 62 h 68"/>
                    <a:gd name="T42" fmla="*/ 5 w 14"/>
                    <a:gd name="T43" fmla="*/ 62 h 68"/>
                    <a:gd name="T44" fmla="*/ 14 w 14"/>
                    <a:gd name="T45" fmla="*/ 2 h 68"/>
                    <a:gd name="T46" fmla="*/ 14 w 14"/>
                    <a:gd name="T47" fmla="*/ 1 h 68"/>
                    <a:gd name="T48" fmla="*/ 14 w 14"/>
                    <a:gd name="T49" fmla="*/ 1 h 68"/>
                    <a:gd name="T50" fmla="*/ 13 w 14"/>
                    <a:gd name="T51" fmla="*/ 0 h 68"/>
                    <a:gd name="T52" fmla="*/ 13 w 14"/>
                    <a:gd name="T53" fmla="*/ 0 h 68"/>
                    <a:gd name="T54" fmla="*/ 11 w 14"/>
                    <a:gd name="T55" fmla="*/ 2 h 68"/>
                    <a:gd name="T56" fmla="*/ 12 w 14"/>
                    <a:gd name="T57" fmla="*/ 3 h 68"/>
                    <a:gd name="T58" fmla="*/ 13 w 14"/>
                    <a:gd name="T59" fmla="*/ 3 h 68"/>
                    <a:gd name="T60" fmla="*/ 13 w 14"/>
                    <a:gd name="T61" fmla="*/ 3 h 68"/>
                    <a:gd name="T62" fmla="*/ 14 w 14"/>
                    <a:gd name="T63" fmla="*/ 2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4" h="68">
                      <a:moveTo>
                        <a:pt x="10" y="65"/>
                      </a:moveTo>
                      <a:lnTo>
                        <a:pt x="10" y="65"/>
                      </a:lnTo>
                      <a:lnTo>
                        <a:pt x="9" y="66"/>
                      </a:lnTo>
                      <a:lnTo>
                        <a:pt x="9" y="67"/>
                      </a:lnTo>
                      <a:lnTo>
                        <a:pt x="11" y="68"/>
                      </a:lnTo>
                      <a:lnTo>
                        <a:pt x="10" y="65"/>
                      </a:lnTo>
                      <a:close/>
                      <a:moveTo>
                        <a:pt x="5" y="62"/>
                      </a:moveTo>
                      <a:lnTo>
                        <a:pt x="4" y="62"/>
                      </a:lnTo>
                      <a:lnTo>
                        <a:pt x="5" y="62"/>
                      </a:lnTo>
                      <a:lnTo>
                        <a:pt x="3" y="61"/>
                      </a:lnTo>
                      <a:lnTo>
                        <a:pt x="2" y="61"/>
                      </a:lnTo>
                      <a:lnTo>
                        <a:pt x="1" y="61"/>
                      </a:lnTo>
                      <a:lnTo>
                        <a:pt x="1" y="60"/>
                      </a:lnTo>
                      <a:lnTo>
                        <a:pt x="0" y="61"/>
                      </a:lnTo>
                      <a:lnTo>
                        <a:pt x="1" y="62"/>
                      </a:lnTo>
                      <a:lnTo>
                        <a:pt x="4" y="63"/>
                      </a:lnTo>
                      <a:lnTo>
                        <a:pt x="5" y="64"/>
                      </a:lnTo>
                      <a:lnTo>
                        <a:pt x="5" y="62"/>
                      </a:lnTo>
                      <a:lnTo>
                        <a:pt x="5" y="61"/>
                      </a:lnTo>
                      <a:lnTo>
                        <a:pt x="5" y="62"/>
                      </a:lnTo>
                      <a:lnTo>
                        <a:pt x="5" y="62"/>
                      </a:lnTo>
                      <a:lnTo>
                        <a:pt x="5" y="62"/>
                      </a:lnTo>
                      <a:close/>
                      <a:moveTo>
                        <a:pt x="14" y="2"/>
                      </a:moveTo>
                      <a:lnTo>
                        <a:pt x="14" y="1"/>
                      </a:lnTo>
                      <a:lnTo>
                        <a:pt x="14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1" y="2"/>
                      </a:lnTo>
                      <a:lnTo>
                        <a:pt x="12" y="3"/>
                      </a:lnTo>
                      <a:lnTo>
                        <a:pt x="13" y="3"/>
                      </a:lnTo>
                      <a:lnTo>
                        <a:pt x="13" y="3"/>
                      </a:lnTo>
                      <a:lnTo>
                        <a:pt x="14" y="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28" name="Trinidad and Tobago" descr="{&quot;Key&quot;:&quot;trinidad and tobago&quot;,&quot;Name&quot;:&quot;Trinidad and Tobago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140E4975-EA49-D6C4-ED7B-B012655908E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48113" y="4054476"/>
                  <a:ext cx="47625" cy="47625"/>
                </a:xfrm>
                <a:custGeom>
                  <a:avLst/>
                  <a:gdLst>
                    <a:gd name="T0" fmla="*/ 19 w 30"/>
                    <a:gd name="T1" fmla="*/ 29 h 30"/>
                    <a:gd name="T2" fmla="*/ 19 w 30"/>
                    <a:gd name="T3" fmla="*/ 28 h 30"/>
                    <a:gd name="T4" fmla="*/ 19 w 30"/>
                    <a:gd name="T5" fmla="*/ 27 h 30"/>
                    <a:gd name="T6" fmla="*/ 20 w 30"/>
                    <a:gd name="T7" fmla="*/ 25 h 30"/>
                    <a:gd name="T8" fmla="*/ 19 w 30"/>
                    <a:gd name="T9" fmla="*/ 23 h 30"/>
                    <a:gd name="T10" fmla="*/ 19 w 30"/>
                    <a:gd name="T11" fmla="*/ 21 h 30"/>
                    <a:gd name="T12" fmla="*/ 19 w 30"/>
                    <a:gd name="T13" fmla="*/ 19 h 30"/>
                    <a:gd name="T14" fmla="*/ 19 w 30"/>
                    <a:gd name="T15" fmla="*/ 16 h 30"/>
                    <a:gd name="T16" fmla="*/ 20 w 30"/>
                    <a:gd name="T17" fmla="*/ 15 h 30"/>
                    <a:gd name="T18" fmla="*/ 22 w 30"/>
                    <a:gd name="T19" fmla="*/ 13 h 30"/>
                    <a:gd name="T20" fmla="*/ 18 w 30"/>
                    <a:gd name="T21" fmla="*/ 13 h 30"/>
                    <a:gd name="T22" fmla="*/ 16 w 30"/>
                    <a:gd name="T23" fmla="*/ 14 h 30"/>
                    <a:gd name="T24" fmla="*/ 12 w 30"/>
                    <a:gd name="T25" fmla="*/ 14 h 30"/>
                    <a:gd name="T26" fmla="*/ 10 w 30"/>
                    <a:gd name="T27" fmla="*/ 14 h 30"/>
                    <a:gd name="T28" fmla="*/ 8 w 30"/>
                    <a:gd name="T29" fmla="*/ 14 h 30"/>
                    <a:gd name="T30" fmla="*/ 6 w 30"/>
                    <a:gd name="T31" fmla="*/ 15 h 30"/>
                    <a:gd name="T32" fmla="*/ 6 w 30"/>
                    <a:gd name="T33" fmla="*/ 15 h 30"/>
                    <a:gd name="T34" fmla="*/ 8 w 30"/>
                    <a:gd name="T35" fmla="*/ 16 h 30"/>
                    <a:gd name="T36" fmla="*/ 9 w 30"/>
                    <a:gd name="T37" fmla="*/ 17 h 30"/>
                    <a:gd name="T38" fmla="*/ 10 w 30"/>
                    <a:gd name="T39" fmla="*/ 18 h 30"/>
                    <a:gd name="T40" fmla="*/ 10 w 30"/>
                    <a:gd name="T41" fmla="*/ 19 h 30"/>
                    <a:gd name="T42" fmla="*/ 9 w 30"/>
                    <a:gd name="T43" fmla="*/ 26 h 30"/>
                    <a:gd name="T44" fmla="*/ 8 w 30"/>
                    <a:gd name="T45" fmla="*/ 27 h 30"/>
                    <a:gd name="T46" fmla="*/ 6 w 30"/>
                    <a:gd name="T47" fmla="*/ 27 h 30"/>
                    <a:gd name="T48" fmla="*/ 5 w 30"/>
                    <a:gd name="T49" fmla="*/ 28 h 30"/>
                    <a:gd name="T50" fmla="*/ 0 w 30"/>
                    <a:gd name="T51" fmla="*/ 30 h 30"/>
                    <a:gd name="T52" fmla="*/ 3 w 30"/>
                    <a:gd name="T53" fmla="*/ 30 h 30"/>
                    <a:gd name="T54" fmla="*/ 6 w 30"/>
                    <a:gd name="T55" fmla="*/ 30 h 30"/>
                    <a:gd name="T56" fmla="*/ 15 w 30"/>
                    <a:gd name="T57" fmla="*/ 30 h 30"/>
                    <a:gd name="T58" fmla="*/ 19 w 30"/>
                    <a:gd name="T59" fmla="*/ 29 h 30"/>
                    <a:gd name="T60" fmla="*/ 19 w 30"/>
                    <a:gd name="T61" fmla="*/ 29 h 30"/>
                    <a:gd name="T62" fmla="*/ 26 w 30"/>
                    <a:gd name="T63" fmla="*/ 4 h 30"/>
                    <a:gd name="T64" fmla="*/ 30 w 30"/>
                    <a:gd name="T65" fmla="*/ 2 h 30"/>
                    <a:gd name="T66" fmla="*/ 30 w 30"/>
                    <a:gd name="T67" fmla="*/ 0 h 30"/>
                    <a:gd name="T68" fmla="*/ 29 w 30"/>
                    <a:gd name="T69" fmla="*/ 0 h 30"/>
                    <a:gd name="T70" fmla="*/ 26 w 30"/>
                    <a:gd name="T71" fmla="*/ 2 h 30"/>
                    <a:gd name="T72" fmla="*/ 25 w 30"/>
                    <a:gd name="T73" fmla="*/ 4 h 30"/>
                    <a:gd name="T74" fmla="*/ 25 w 30"/>
                    <a:gd name="T75" fmla="*/ 4 h 30"/>
                    <a:gd name="T76" fmla="*/ 26 w 30"/>
                    <a:gd name="T77" fmla="*/ 4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30" h="30">
                      <a:moveTo>
                        <a:pt x="19" y="29"/>
                      </a:moveTo>
                      <a:lnTo>
                        <a:pt x="19" y="28"/>
                      </a:lnTo>
                      <a:lnTo>
                        <a:pt x="19" y="27"/>
                      </a:lnTo>
                      <a:lnTo>
                        <a:pt x="20" y="25"/>
                      </a:lnTo>
                      <a:lnTo>
                        <a:pt x="19" y="23"/>
                      </a:lnTo>
                      <a:lnTo>
                        <a:pt x="19" y="21"/>
                      </a:lnTo>
                      <a:lnTo>
                        <a:pt x="19" y="19"/>
                      </a:lnTo>
                      <a:lnTo>
                        <a:pt x="19" y="16"/>
                      </a:lnTo>
                      <a:lnTo>
                        <a:pt x="20" y="15"/>
                      </a:lnTo>
                      <a:lnTo>
                        <a:pt x="22" y="13"/>
                      </a:lnTo>
                      <a:lnTo>
                        <a:pt x="18" y="13"/>
                      </a:lnTo>
                      <a:lnTo>
                        <a:pt x="16" y="14"/>
                      </a:lnTo>
                      <a:lnTo>
                        <a:pt x="12" y="14"/>
                      </a:lnTo>
                      <a:lnTo>
                        <a:pt x="10" y="14"/>
                      </a:lnTo>
                      <a:lnTo>
                        <a:pt x="8" y="14"/>
                      </a:lnTo>
                      <a:lnTo>
                        <a:pt x="6" y="15"/>
                      </a:lnTo>
                      <a:lnTo>
                        <a:pt x="6" y="15"/>
                      </a:lnTo>
                      <a:lnTo>
                        <a:pt x="8" y="16"/>
                      </a:lnTo>
                      <a:lnTo>
                        <a:pt x="9" y="17"/>
                      </a:lnTo>
                      <a:lnTo>
                        <a:pt x="10" y="18"/>
                      </a:lnTo>
                      <a:lnTo>
                        <a:pt x="10" y="19"/>
                      </a:lnTo>
                      <a:lnTo>
                        <a:pt x="9" y="26"/>
                      </a:lnTo>
                      <a:lnTo>
                        <a:pt x="8" y="27"/>
                      </a:lnTo>
                      <a:lnTo>
                        <a:pt x="6" y="27"/>
                      </a:lnTo>
                      <a:lnTo>
                        <a:pt x="5" y="28"/>
                      </a:lnTo>
                      <a:lnTo>
                        <a:pt x="0" y="30"/>
                      </a:lnTo>
                      <a:lnTo>
                        <a:pt x="3" y="30"/>
                      </a:lnTo>
                      <a:lnTo>
                        <a:pt x="6" y="30"/>
                      </a:lnTo>
                      <a:lnTo>
                        <a:pt x="15" y="30"/>
                      </a:lnTo>
                      <a:lnTo>
                        <a:pt x="19" y="29"/>
                      </a:lnTo>
                      <a:lnTo>
                        <a:pt x="19" y="29"/>
                      </a:lnTo>
                      <a:close/>
                      <a:moveTo>
                        <a:pt x="26" y="4"/>
                      </a:moveTo>
                      <a:lnTo>
                        <a:pt x="30" y="2"/>
                      </a:lnTo>
                      <a:lnTo>
                        <a:pt x="30" y="0"/>
                      </a:lnTo>
                      <a:lnTo>
                        <a:pt x="29" y="0"/>
                      </a:lnTo>
                      <a:lnTo>
                        <a:pt x="26" y="2"/>
                      </a:lnTo>
                      <a:lnTo>
                        <a:pt x="25" y="4"/>
                      </a:lnTo>
                      <a:lnTo>
                        <a:pt x="25" y="4"/>
                      </a:lnTo>
                      <a:lnTo>
                        <a:pt x="26" y="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29" name="Saint Vincent and the Grenadines" descr="{&quot;Key&quot;:&quot;saint vincent and the grenadines&quot;,&quot;Name&quot;:&quot;Saint Vincent and the Grenadine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181E17D-F9CD-D1D7-83ED-7C25A8CF1E6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971925" y="3979863"/>
                  <a:ext cx="9525" cy="25400"/>
                </a:xfrm>
                <a:custGeom>
                  <a:avLst/>
                  <a:gdLst>
                    <a:gd name="T0" fmla="*/ 0 w 6"/>
                    <a:gd name="T1" fmla="*/ 16 h 16"/>
                    <a:gd name="T2" fmla="*/ 0 w 6"/>
                    <a:gd name="T3" fmla="*/ 16 h 16"/>
                    <a:gd name="T4" fmla="*/ 0 w 6"/>
                    <a:gd name="T5" fmla="*/ 15 h 16"/>
                    <a:gd name="T6" fmla="*/ 0 w 6"/>
                    <a:gd name="T7" fmla="*/ 15 h 16"/>
                    <a:gd name="T8" fmla="*/ 0 w 6"/>
                    <a:gd name="T9" fmla="*/ 15 h 16"/>
                    <a:gd name="T10" fmla="*/ 0 w 6"/>
                    <a:gd name="T11" fmla="*/ 15 h 16"/>
                    <a:gd name="T12" fmla="*/ 0 w 6"/>
                    <a:gd name="T13" fmla="*/ 14 h 16"/>
                    <a:gd name="T14" fmla="*/ 0 w 6"/>
                    <a:gd name="T15" fmla="*/ 14 h 16"/>
                    <a:gd name="T16" fmla="*/ 0 w 6"/>
                    <a:gd name="T17" fmla="*/ 15 h 16"/>
                    <a:gd name="T18" fmla="*/ 0 w 6"/>
                    <a:gd name="T19" fmla="*/ 15 h 16"/>
                    <a:gd name="T20" fmla="*/ 0 w 6"/>
                    <a:gd name="T21" fmla="*/ 15 h 16"/>
                    <a:gd name="T22" fmla="*/ 0 w 6"/>
                    <a:gd name="T23" fmla="*/ 15 h 16"/>
                    <a:gd name="T24" fmla="*/ 0 w 6"/>
                    <a:gd name="T25" fmla="*/ 16 h 16"/>
                    <a:gd name="T26" fmla="*/ 0 w 6"/>
                    <a:gd name="T27" fmla="*/ 16 h 16"/>
                    <a:gd name="T28" fmla="*/ 0 w 6"/>
                    <a:gd name="T29" fmla="*/ 16 h 16"/>
                    <a:gd name="T30" fmla="*/ 0 w 6"/>
                    <a:gd name="T31" fmla="*/ 16 h 16"/>
                    <a:gd name="T32" fmla="*/ 3 w 6"/>
                    <a:gd name="T33" fmla="*/ 8 h 16"/>
                    <a:gd name="T34" fmla="*/ 3 w 6"/>
                    <a:gd name="T35" fmla="*/ 7 h 16"/>
                    <a:gd name="T36" fmla="*/ 4 w 6"/>
                    <a:gd name="T37" fmla="*/ 7 h 16"/>
                    <a:gd name="T38" fmla="*/ 4 w 6"/>
                    <a:gd name="T39" fmla="*/ 7 h 16"/>
                    <a:gd name="T40" fmla="*/ 4 w 6"/>
                    <a:gd name="T41" fmla="*/ 7 h 16"/>
                    <a:gd name="T42" fmla="*/ 3 w 6"/>
                    <a:gd name="T43" fmla="*/ 6 h 16"/>
                    <a:gd name="T44" fmla="*/ 3 w 6"/>
                    <a:gd name="T45" fmla="*/ 6 h 16"/>
                    <a:gd name="T46" fmla="*/ 3 w 6"/>
                    <a:gd name="T47" fmla="*/ 7 h 16"/>
                    <a:gd name="T48" fmla="*/ 2 w 6"/>
                    <a:gd name="T49" fmla="*/ 7 h 16"/>
                    <a:gd name="T50" fmla="*/ 2 w 6"/>
                    <a:gd name="T51" fmla="*/ 7 h 16"/>
                    <a:gd name="T52" fmla="*/ 2 w 6"/>
                    <a:gd name="T53" fmla="*/ 8 h 16"/>
                    <a:gd name="T54" fmla="*/ 2 w 6"/>
                    <a:gd name="T55" fmla="*/ 8 h 16"/>
                    <a:gd name="T56" fmla="*/ 2 w 6"/>
                    <a:gd name="T57" fmla="*/ 8 h 16"/>
                    <a:gd name="T58" fmla="*/ 2 w 6"/>
                    <a:gd name="T59" fmla="*/ 8 h 16"/>
                    <a:gd name="T60" fmla="*/ 2 w 6"/>
                    <a:gd name="T61" fmla="*/ 8 h 16"/>
                    <a:gd name="T62" fmla="*/ 2 w 6"/>
                    <a:gd name="T63" fmla="*/ 8 h 16"/>
                    <a:gd name="T64" fmla="*/ 2 w 6"/>
                    <a:gd name="T65" fmla="*/ 8 h 16"/>
                    <a:gd name="T66" fmla="*/ 2 w 6"/>
                    <a:gd name="T67" fmla="*/ 8 h 16"/>
                    <a:gd name="T68" fmla="*/ 2 w 6"/>
                    <a:gd name="T69" fmla="*/ 8 h 16"/>
                    <a:gd name="T70" fmla="*/ 2 w 6"/>
                    <a:gd name="T71" fmla="*/ 8 h 16"/>
                    <a:gd name="T72" fmla="*/ 2 w 6"/>
                    <a:gd name="T73" fmla="*/ 8 h 16"/>
                    <a:gd name="T74" fmla="*/ 2 w 6"/>
                    <a:gd name="T75" fmla="*/ 8 h 16"/>
                    <a:gd name="T76" fmla="*/ 3 w 6"/>
                    <a:gd name="T77" fmla="*/ 8 h 16"/>
                    <a:gd name="T78" fmla="*/ 3 w 6"/>
                    <a:gd name="T79" fmla="*/ 8 h 16"/>
                    <a:gd name="T80" fmla="*/ 4 w 6"/>
                    <a:gd name="T81" fmla="*/ 5 h 16"/>
                    <a:gd name="T82" fmla="*/ 5 w 6"/>
                    <a:gd name="T83" fmla="*/ 4 h 16"/>
                    <a:gd name="T84" fmla="*/ 6 w 6"/>
                    <a:gd name="T85" fmla="*/ 1 h 16"/>
                    <a:gd name="T86" fmla="*/ 5 w 6"/>
                    <a:gd name="T87" fmla="*/ 0 h 16"/>
                    <a:gd name="T88" fmla="*/ 4 w 6"/>
                    <a:gd name="T89" fmla="*/ 0 h 16"/>
                    <a:gd name="T90" fmla="*/ 3 w 6"/>
                    <a:gd name="T91" fmla="*/ 0 h 16"/>
                    <a:gd name="T92" fmla="*/ 2 w 6"/>
                    <a:gd name="T93" fmla="*/ 1 h 16"/>
                    <a:gd name="T94" fmla="*/ 2 w 6"/>
                    <a:gd name="T95" fmla="*/ 3 h 16"/>
                    <a:gd name="T96" fmla="*/ 4 w 6"/>
                    <a:gd name="T97" fmla="*/ 5 h 16"/>
                    <a:gd name="T98" fmla="*/ 4 w 6"/>
                    <a:gd name="T99" fmla="*/ 5 h 16"/>
                    <a:gd name="T100" fmla="*/ 4 w 6"/>
                    <a:gd name="T101" fmla="*/ 5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6" h="16">
                      <a:moveTo>
                        <a:pt x="0" y="16"/>
                      </a:moveTo>
                      <a:lnTo>
                        <a:pt x="0" y="16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4"/>
                      </a:lnTo>
                      <a:lnTo>
                        <a:pt x="0" y="14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0" y="16"/>
                      </a:lnTo>
                      <a:lnTo>
                        <a:pt x="0" y="16"/>
                      </a:lnTo>
                      <a:lnTo>
                        <a:pt x="0" y="16"/>
                      </a:lnTo>
                      <a:close/>
                      <a:moveTo>
                        <a:pt x="3" y="8"/>
                      </a:moveTo>
                      <a:lnTo>
                        <a:pt x="3" y="7"/>
                      </a:lnTo>
                      <a:lnTo>
                        <a:pt x="4" y="7"/>
                      </a:lnTo>
                      <a:lnTo>
                        <a:pt x="4" y="7"/>
                      </a:lnTo>
                      <a:lnTo>
                        <a:pt x="4" y="7"/>
                      </a:lnTo>
                      <a:lnTo>
                        <a:pt x="3" y="6"/>
                      </a:lnTo>
                      <a:lnTo>
                        <a:pt x="3" y="6"/>
                      </a:lnTo>
                      <a:lnTo>
                        <a:pt x="3" y="7"/>
                      </a:lnTo>
                      <a:lnTo>
                        <a:pt x="2" y="7"/>
                      </a:lnTo>
                      <a:lnTo>
                        <a:pt x="2" y="7"/>
                      </a:lnTo>
                      <a:lnTo>
                        <a:pt x="2" y="8"/>
                      </a:lnTo>
                      <a:lnTo>
                        <a:pt x="2" y="8"/>
                      </a:lnTo>
                      <a:lnTo>
                        <a:pt x="2" y="8"/>
                      </a:lnTo>
                      <a:lnTo>
                        <a:pt x="2" y="8"/>
                      </a:lnTo>
                      <a:lnTo>
                        <a:pt x="2" y="8"/>
                      </a:lnTo>
                      <a:lnTo>
                        <a:pt x="2" y="8"/>
                      </a:lnTo>
                      <a:lnTo>
                        <a:pt x="2" y="8"/>
                      </a:lnTo>
                      <a:lnTo>
                        <a:pt x="2" y="8"/>
                      </a:lnTo>
                      <a:lnTo>
                        <a:pt x="2" y="8"/>
                      </a:lnTo>
                      <a:lnTo>
                        <a:pt x="2" y="8"/>
                      </a:lnTo>
                      <a:lnTo>
                        <a:pt x="2" y="8"/>
                      </a:lnTo>
                      <a:lnTo>
                        <a:pt x="2" y="8"/>
                      </a:lnTo>
                      <a:lnTo>
                        <a:pt x="3" y="8"/>
                      </a:lnTo>
                      <a:lnTo>
                        <a:pt x="3" y="8"/>
                      </a:lnTo>
                      <a:close/>
                      <a:moveTo>
                        <a:pt x="4" y="5"/>
                      </a:moveTo>
                      <a:lnTo>
                        <a:pt x="5" y="4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2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30" name="British Virgin Islands" descr="{&quot;Key&quot;:&quot;british virgin islands&quot;,&quot;Name&quot;:&quot;British Virgin Island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FDD6DD14-E743-0EC4-9801-1719694E6B6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78263" y="3776663"/>
                  <a:ext cx="14287" cy="11113"/>
                </a:xfrm>
                <a:custGeom>
                  <a:avLst/>
                  <a:gdLst>
                    <a:gd name="T0" fmla="*/ 2 w 9"/>
                    <a:gd name="T1" fmla="*/ 7 h 7"/>
                    <a:gd name="T2" fmla="*/ 3 w 9"/>
                    <a:gd name="T3" fmla="*/ 7 h 7"/>
                    <a:gd name="T4" fmla="*/ 2 w 9"/>
                    <a:gd name="T5" fmla="*/ 6 h 7"/>
                    <a:gd name="T6" fmla="*/ 1 w 9"/>
                    <a:gd name="T7" fmla="*/ 6 h 7"/>
                    <a:gd name="T8" fmla="*/ 0 w 9"/>
                    <a:gd name="T9" fmla="*/ 7 h 7"/>
                    <a:gd name="T10" fmla="*/ 0 w 9"/>
                    <a:gd name="T11" fmla="*/ 7 h 7"/>
                    <a:gd name="T12" fmla="*/ 2 w 9"/>
                    <a:gd name="T13" fmla="*/ 7 h 7"/>
                    <a:gd name="T14" fmla="*/ 2 w 9"/>
                    <a:gd name="T15" fmla="*/ 7 h 7"/>
                    <a:gd name="T16" fmla="*/ 6 w 9"/>
                    <a:gd name="T17" fmla="*/ 6 h 7"/>
                    <a:gd name="T18" fmla="*/ 8 w 9"/>
                    <a:gd name="T19" fmla="*/ 5 h 7"/>
                    <a:gd name="T20" fmla="*/ 6 w 9"/>
                    <a:gd name="T21" fmla="*/ 6 h 7"/>
                    <a:gd name="T22" fmla="*/ 5 w 9"/>
                    <a:gd name="T23" fmla="*/ 6 h 7"/>
                    <a:gd name="T24" fmla="*/ 5 w 9"/>
                    <a:gd name="T25" fmla="*/ 6 h 7"/>
                    <a:gd name="T26" fmla="*/ 6 w 9"/>
                    <a:gd name="T27" fmla="*/ 6 h 7"/>
                    <a:gd name="T28" fmla="*/ 6 w 9"/>
                    <a:gd name="T29" fmla="*/ 6 h 7"/>
                    <a:gd name="T30" fmla="*/ 6 w 9"/>
                    <a:gd name="T31" fmla="*/ 6 h 7"/>
                    <a:gd name="T32" fmla="*/ 9 w 9"/>
                    <a:gd name="T33" fmla="*/ 0 h 7"/>
                    <a:gd name="T34" fmla="*/ 9 w 9"/>
                    <a:gd name="T35" fmla="*/ 0 h 7"/>
                    <a:gd name="T36" fmla="*/ 7 w 9"/>
                    <a:gd name="T37" fmla="*/ 0 h 7"/>
                    <a:gd name="T38" fmla="*/ 7 w 9"/>
                    <a:gd name="T39" fmla="*/ 0 h 7"/>
                    <a:gd name="T40" fmla="*/ 7 w 9"/>
                    <a:gd name="T41" fmla="*/ 0 h 7"/>
                    <a:gd name="T42" fmla="*/ 8 w 9"/>
                    <a:gd name="T43" fmla="*/ 0 h 7"/>
                    <a:gd name="T44" fmla="*/ 9 w 9"/>
                    <a:gd name="T45" fmla="*/ 0 h 7"/>
                    <a:gd name="T46" fmla="*/ 9 w 9"/>
                    <a:gd name="T47" fmla="*/ 0 h 7"/>
                    <a:gd name="T48" fmla="*/ 9 w 9"/>
                    <a:gd name="T49" fmla="*/ 0 h 7"/>
                    <a:gd name="T50" fmla="*/ 9 w 9"/>
                    <a:gd name="T51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9" h="7">
                      <a:moveTo>
                        <a:pt x="2" y="7"/>
                      </a:moveTo>
                      <a:lnTo>
                        <a:pt x="3" y="7"/>
                      </a:lnTo>
                      <a:lnTo>
                        <a:pt x="2" y="6"/>
                      </a:lnTo>
                      <a:lnTo>
                        <a:pt x="1" y="6"/>
                      </a:lnTo>
                      <a:lnTo>
                        <a:pt x="0" y="7"/>
                      </a:lnTo>
                      <a:lnTo>
                        <a:pt x="0" y="7"/>
                      </a:lnTo>
                      <a:lnTo>
                        <a:pt x="2" y="7"/>
                      </a:lnTo>
                      <a:lnTo>
                        <a:pt x="2" y="7"/>
                      </a:lnTo>
                      <a:close/>
                      <a:moveTo>
                        <a:pt x="6" y="6"/>
                      </a:moveTo>
                      <a:lnTo>
                        <a:pt x="8" y="5"/>
                      </a:lnTo>
                      <a:lnTo>
                        <a:pt x="6" y="6"/>
                      </a:lnTo>
                      <a:lnTo>
                        <a:pt x="5" y="6"/>
                      </a:lnTo>
                      <a:lnTo>
                        <a:pt x="5" y="6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6" y="6"/>
                      </a:lnTo>
                      <a:close/>
                      <a:moveTo>
                        <a:pt x="9" y="0"/>
                      </a:move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7" y="0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9" y="0"/>
                      </a:lnTo>
                      <a:lnTo>
                        <a:pt x="9" y="0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31" name="Virgin Islands" descr="{&quot;Key&quot;:&quot;virgin islands&quot;,&quot;Name&quot;:&quot;Virgin Island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D459EBEB-96A8-C29E-DF5C-C672D14FC66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67150" y="3789363"/>
                  <a:ext cx="12700" cy="25400"/>
                </a:xfrm>
                <a:custGeom>
                  <a:avLst/>
                  <a:gdLst>
                    <a:gd name="T0" fmla="*/ 5 w 8"/>
                    <a:gd name="T1" fmla="*/ 14 h 16"/>
                    <a:gd name="T2" fmla="*/ 2 w 8"/>
                    <a:gd name="T3" fmla="*/ 14 h 16"/>
                    <a:gd name="T4" fmla="*/ 1 w 8"/>
                    <a:gd name="T5" fmla="*/ 16 h 16"/>
                    <a:gd name="T6" fmla="*/ 6 w 8"/>
                    <a:gd name="T7" fmla="*/ 16 h 16"/>
                    <a:gd name="T8" fmla="*/ 8 w 8"/>
                    <a:gd name="T9" fmla="*/ 15 h 16"/>
                    <a:gd name="T10" fmla="*/ 6 w 8"/>
                    <a:gd name="T11" fmla="*/ 15 h 16"/>
                    <a:gd name="T12" fmla="*/ 5 w 8"/>
                    <a:gd name="T13" fmla="*/ 14 h 16"/>
                    <a:gd name="T14" fmla="*/ 5 w 8"/>
                    <a:gd name="T15" fmla="*/ 14 h 16"/>
                    <a:gd name="T16" fmla="*/ 7 w 8"/>
                    <a:gd name="T17" fmla="*/ 1 h 16"/>
                    <a:gd name="T18" fmla="*/ 6 w 8"/>
                    <a:gd name="T19" fmla="*/ 0 h 16"/>
                    <a:gd name="T20" fmla="*/ 5 w 8"/>
                    <a:gd name="T21" fmla="*/ 1 h 16"/>
                    <a:gd name="T22" fmla="*/ 5 w 8"/>
                    <a:gd name="T23" fmla="*/ 1 h 16"/>
                    <a:gd name="T24" fmla="*/ 7 w 8"/>
                    <a:gd name="T25" fmla="*/ 1 h 16"/>
                    <a:gd name="T26" fmla="*/ 7 w 8"/>
                    <a:gd name="T27" fmla="*/ 1 h 16"/>
                    <a:gd name="T28" fmla="*/ 4 w 8"/>
                    <a:gd name="T29" fmla="*/ 1 h 16"/>
                    <a:gd name="T30" fmla="*/ 3 w 8"/>
                    <a:gd name="T31" fmla="*/ 0 h 16"/>
                    <a:gd name="T32" fmla="*/ 2 w 8"/>
                    <a:gd name="T33" fmla="*/ 0 h 16"/>
                    <a:gd name="T34" fmla="*/ 0 w 8"/>
                    <a:gd name="T35" fmla="*/ 0 h 16"/>
                    <a:gd name="T36" fmla="*/ 2 w 8"/>
                    <a:gd name="T37" fmla="*/ 1 h 16"/>
                    <a:gd name="T38" fmla="*/ 4 w 8"/>
                    <a:gd name="T39" fmla="*/ 1 h 16"/>
                    <a:gd name="T40" fmla="*/ 4 w 8"/>
                    <a:gd name="T41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8" h="16">
                      <a:moveTo>
                        <a:pt x="5" y="14"/>
                      </a:moveTo>
                      <a:lnTo>
                        <a:pt x="2" y="14"/>
                      </a:lnTo>
                      <a:lnTo>
                        <a:pt x="1" y="16"/>
                      </a:lnTo>
                      <a:lnTo>
                        <a:pt x="6" y="16"/>
                      </a:lnTo>
                      <a:lnTo>
                        <a:pt x="8" y="15"/>
                      </a:lnTo>
                      <a:lnTo>
                        <a:pt x="6" y="15"/>
                      </a:lnTo>
                      <a:lnTo>
                        <a:pt x="5" y="14"/>
                      </a:lnTo>
                      <a:lnTo>
                        <a:pt x="5" y="14"/>
                      </a:lnTo>
                      <a:close/>
                      <a:moveTo>
                        <a:pt x="7" y="1"/>
                      </a:moveTo>
                      <a:lnTo>
                        <a:pt x="6" y="0"/>
                      </a:lnTo>
                      <a:lnTo>
                        <a:pt x="5" y="1"/>
                      </a:lnTo>
                      <a:lnTo>
                        <a:pt x="5" y="1"/>
                      </a:lnTo>
                      <a:lnTo>
                        <a:pt x="7" y="1"/>
                      </a:lnTo>
                      <a:lnTo>
                        <a:pt x="7" y="1"/>
                      </a:lnTo>
                      <a:close/>
                      <a:moveTo>
                        <a:pt x="4" y="1"/>
                      </a:move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4" y="1"/>
                      </a:lnTo>
                      <a:lnTo>
                        <a:pt x="4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32" name="Cyprus" descr="{&quot;Key&quot;:&quot;cyprus&quot;,&quot;Name&quot;:&quot;Cyprus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2C0C0265-1600-BEA7-054C-3794BE7E4F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15163" y="3138488"/>
                  <a:ext cx="68262" cy="41275"/>
                </a:xfrm>
                <a:custGeom>
                  <a:avLst/>
                  <a:gdLst>
                    <a:gd name="T0" fmla="*/ 8 w 43"/>
                    <a:gd name="T1" fmla="*/ 12 h 26"/>
                    <a:gd name="T2" fmla="*/ 7 w 43"/>
                    <a:gd name="T3" fmla="*/ 11 h 26"/>
                    <a:gd name="T4" fmla="*/ 5 w 43"/>
                    <a:gd name="T5" fmla="*/ 12 h 26"/>
                    <a:gd name="T6" fmla="*/ 4 w 43"/>
                    <a:gd name="T7" fmla="*/ 14 h 26"/>
                    <a:gd name="T8" fmla="*/ 2 w 43"/>
                    <a:gd name="T9" fmla="*/ 14 h 26"/>
                    <a:gd name="T10" fmla="*/ 0 w 43"/>
                    <a:gd name="T11" fmla="*/ 14 h 26"/>
                    <a:gd name="T12" fmla="*/ 1 w 43"/>
                    <a:gd name="T13" fmla="*/ 16 h 26"/>
                    <a:gd name="T14" fmla="*/ 3 w 43"/>
                    <a:gd name="T15" fmla="*/ 21 h 26"/>
                    <a:gd name="T16" fmla="*/ 4 w 43"/>
                    <a:gd name="T17" fmla="*/ 22 h 26"/>
                    <a:gd name="T18" fmla="*/ 5 w 43"/>
                    <a:gd name="T19" fmla="*/ 23 h 26"/>
                    <a:gd name="T20" fmla="*/ 9 w 43"/>
                    <a:gd name="T21" fmla="*/ 24 h 26"/>
                    <a:gd name="T22" fmla="*/ 10 w 43"/>
                    <a:gd name="T23" fmla="*/ 24 h 26"/>
                    <a:gd name="T24" fmla="*/ 12 w 43"/>
                    <a:gd name="T25" fmla="*/ 24 h 26"/>
                    <a:gd name="T26" fmla="*/ 13 w 43"/>
                    <a:gd name="T27" fmla="*/ 24 h 26"/>
                    <a:gd name="T28" fmla="*/ 14 w 43"/>
                    <a:gd name="T29" fmla="*/ 26 h 26"/>
                    <a:gd name="T30" fmla="*/ 16 w 43"/>
                    <a:gd name="T31" fmla="*/ 26 h 26"/>
                    <a:gd name="T32" fmla="*/ 16 w 43"/>
                    <a:gd name="T33" fmla="*/ 25 h 26"/>
                    <a:gd name="T34" fmla="*/ 16 w 43"/>
                    <a:gd name="T35" fmla="*/ 24 h 26"/>
                    <a:gd name="T36" fmla="*/ 16 w 43"/>
                    <a:gd name="T37" fmla="*/ 23 h 26"/>
                    <a:gd name="T38" fmla="*/ 18 w 43"/>
                    <a:gd name="T39" fmla="*/ 23 h 26"/>
                    <a:gd name="T40" fmla="*/ 19 w 43"/>
                    <a:gd name="T41" fmla="*/ 23 h 26"/>
                    <a:gd name="T42" fmla="*/ 21 w 43"/>
                    <a:gd name="T43" fmla="*/ 22 h 26"/>
                    <a:gd name="T44" fmla="*/ 23 w 43"/>
                    <a:gd name="T45" fmla="*/ 21 h 26"/>
                    <a:gd name="T46" fmla="*/ 25 w 43"/>
                    <a:gd name="T47" fmla="*/ 20 h 26"/>
                    <a:gd name="T48" fmla="*/ 28 w 43"/>
                    <a:gd name="T49" fmla="*/ 16 h 26"/>
                    <a:gd name="T50" fmla="*/ 29 w 43"/>
                    <a:gd name="T51" fmla="*/ 16 h 26"/>
                    <a:gd name="T52" fmla="*/ 31 w 43"/>
                    <a:gd name="T53" fmla="*/ 16 h 26"/>
                    <a:gd name="T54" fmla="*/ 33 w 43"/>
                    <a:gd name="T55" fmla="*/ 16 h 26"/>
                    <a:gd name="T56" fmla="*/ 35 w 43"/>
                    <a:gd name="T57" fmla="*/ 15 h 26"/>
                    <a:gd name="T58" fmla="*/ 35 w 43"/>
                    <a:gd name="T59" fmla="*/ 14 h 26"/>
                    <a:gd name="T60" fmla="*/ 34 w 43"/>
                    <a:gd name="T61" fmla="*/ 14 h 26"/>
                    <a:gd name="T62" fmla="*/ 33 w 43"/>
                    <a:gd name="T63" fmla="*/ 12 h 26"/>
                    <a:gd name="T64" fmla="*/ 32 w 43"/>
                    <a:gd name="T65" fmla="*/ 11 h 26"/>
                    <a:gd name="T66" fmla="*/ 32 w 43"/>
                    <a:gd name="T67" fmla="*/ 8 h 26"/>
                    <a:gd name="T68" fmla="*/ 41 w 43"/>
                    <a:gd name="T69" fmla="*/ 1 h 26"/>
                    <a:gd name="T70" fmla="*/ 43 w 43"/>
                    <a:gd name="T71" fmla="*/ 0 h 26"/>
                    <a:gd name="T72" fmla="*/ 40 w 43"/>
                    <a:gd name="T73" fmla="*/ 0 h 26"/>
                    <a:gd name="T74" fmla="*/ 38 w 43"/>
                    <a:gd name="T75" fmla="*/ 1 h 26"/>
                    <a:gd name="T76" fmla="*/ 36 w 43"/>
                    <a:gd name="T77" fmla="*/ 2 h 26"/>
                    <a:gd name="T78" fmla="*/ 34 w 43"/>
                    <a:gd name="T79" fmla="*/ 4 h 26"/>
                    <a:gd name="T80" fmla="*/ 25 w 43"/>
                    <a:gd name="T81" fmla="*/ 7 h 26"/>
                    <a:gd name="T82" fmla="*/ 22 w 43"/>
                    <a:gd name="T83" fmla="*/ 7 h 26"/>
                    <a:gd name="T84" fmla="*/ 20 w 43"/>
                    <a:gd name="T85" fmla="*/ 7 h 26"/>
                    <a:gd name="T86" fmla="*/ 16 w 43"/>
                    <a:gd name="T87" fmla="*/ 7 h 26"/>
                    <a:gd name="T88" fmla="*/ 12 w 43"/>
                    <a:gd name="T89" fmla="*/ 6 h 26"/>
                    <a:gd name="T90" fmla="*/ 12 w 43"/>
                    <a:gd name="T91" fmla="*/ 9 h 26"/>
                    <a:gd name="T92" fmla="*/ 11 w 43"/>
                    <a:gd name="T93" fmla="*/ 11 h 26"/>
                    <a:gd name="T94" fmla="*/ 9 w 43"/>
                    <a:gd name="T95" fmla="*/ 12 h 26"/>
                    <a:gd name="T96" fmla="*/ 8 w 43"/>
                    <a:gd name="T97" fmla="*/ 12 h 26"/>
                    <a:gd name="T98" fmla="*/ 8 w 43"/>
                    <a:gd name="T99" fmla="*/ 12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43" h="26">
                      <a:moveTo>
                        <a:pt x="8" y="12"/>
                      </a:moveTo>
                      <a:lnTo>
                        <a:pt x="7" y="11"/>
                      </a:lnTo>
                      <a:lnTo>
                        <a:pt x="5" y="12"/>
                      </a:lnTo>
                      <a:lnTo>
                        <a:pt x="4" y="14"/>
                      </a:lnTo>
                      <a:lnTo>
                        <a:pt x="2" y="14"/>
                      </a:lnTo>
                      <a:lnTo>
                        <a:pt x="0" y="14"/>
                      </a:lnTo>
                      <a:lnTo>
                        <a:pt x="1" y="16"/>
                      </a:lnTo>
                      <a:lnTo>
                        <a:pt x="3" y="21"/>
                      </a:lnTo>
                      <a:lnTo>
                        <a:pt x="4" y="22"/>
                      </a:lnTo>
                      <a:lnTo>
                        <a:pt x="5" y="23"/>
                      </a:lnTo>
                      <a:lnTo>
                        <a:pt x="9" y="24"/>
                      </a:lnTo>
                      <a:lnTo>
                        <a:pt x="10" y="24"/>
                      </a:lnTo>
                      <a:lnTo>
                        <a:pt x="12" y="24"/>
                      </a:lnTo>
                      <a:lnTo>
                        <a:pt x="13" y="24"/>
                      </a:lnTo>
                      <a:lnTo>
                        <a:pt x="14" y="26"/>
                      </a:lnTo>
                      <a:lnTo>
                        <a:pt x="16" y="26"/>
                      </a:lnTo>
                      <a:lnTo>
                        <a:pt x="16" y="25"/>
                      </a:lnTo>
                      <a:lnTo>
                        <a:pt x="16" y="24"/>
                      </a:lnTo>
                      <a:lnTo>
                        <a:pt x="16" y="23"/>
                      </a:lnTo>
                      <a:lnTo>
                        <a:pt x="18" y="23"/>
                      </a:lnTo>
                      <a:lnTo>
                        <a:pt x="19" y="23"/>
                      </a:lnTo>
                      <a:lnTo>
                        <a:pt x="21" y="22"/>
                      </a:lnTo>
                      <a:lnTo>
                        <a:pt x="23" y="21"/>
                      </a:lnTo>
                      <a:lnTo>
                        <a:pt x="25" y="20"/>
                      </a:lnTo>
                      <a:lnTo>
                        <a:pt x="28" y="16"/>
                      </a:lnTo>
                      <a:lnTo>
                        <a:pt x="29" y="16"/>
                      </a:lnTo>
                      <a:lnTo>
                        <a:pt x="31" y="16"/>
                      </a:lnTo>
                      <a:lnTo>
                        <a:pt x="33" y="16"/>
                      </a:lnTo>
                      <a:lnTo>
                        <a:pt x="35" y="15"/>
                      </a:lnTo>
                      <a:lnTo>
                        <a:pt x="35" y="14"/>
                      </a:lnTo>
                      <a:lnTo>
                        <a:pt x="34" y="14"/>
                      </a:lnTo>
                      <a:lnTo>
                        <a:pt x="33" y="12"/>
                      </a:lnTo>
                      <a:lnTo>
                        <a:pt x="32" y="11"/>
                      </a:lnTo>
                      <a:lnTo>
                        <a:pt x="32" y="8"/>
                      </a:lnTo>
                      <a:lnTo>
                        <a:pt x="41" y="1"/>
                      </a:lnTo>
                      <a:lnTo>
                        <a:pt x="43" y="0"/>
                      </a:lnTo>
                      <a:lnTo>
                        <a:pt x="40" y="0"/>
                      </a:lnTo>
                      <a:lnTo>
                        <a:pt x="38" y="1"/>
                      </a:lnTo>
                      <a:lnTo>
                        <a:pt x="36" y="2"/>
                      </a:lnTo>
                      <a:lnTo>
                        <a:pt x="34" y="4"/>
                      </a:lnTo>
                      <a:lnTo>
                        <a:pt x="25" y="7"/>
                      </a:lnTo>
                      <a:lnTo>
                        <a:pt x="22" y="7"/>
                      </a:lnTo>
                      <a:lnTo>
                        <a:pt x="20" y="7"/>
                      </a:lnTo>
                      <a:lnTo>
                        <a:pt x="16" y="7"/>
                      </a:lnTo>
                      <a:lnTo>
                        <a:pt x="12" y="6"/>
                      </a:lnTo>
                      <a:lnTo>
                        <a:pt x="12" y="9"/>
                      </a:lnTo>
                      <a:lnTo>
                        <a:pt x="11" y="11"/>
                      </a:lnTo>
                      <a:lnTo>
                        <a:pt x="9" y="12"/>
                      </a:lnTo>
                      <a:lnTo>
                        <a:pt x="8" y="12"/>
                      </a:lnTo>
                      <a:lnTo>
                        <a:pt x="8" y="1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533" name="France">
                  <a:extLst>
                    <a:ext uri="{FF2B5EF4-FFF2-40B4-BE49-F238E27FC236}">
                      <a16:creationId xmlns:a16="http://schemas.microsoft.com/office/drawing/2014/main" id="{0B2ABE40-FB60-534F-D32B-4CE1D1F1F140}"/>
                    </a:ext>
                  </a:extLst>
                </p:cNvPr>
                <p:cNvGrpSpPr/>
                <p:nvPr/>
              </p:nvGrpSpPr>
              <p:grpSpPr>
                <a:xfrm>
                  <a:off x="1014412" y="2562226"/>
                  <a:ext cx="6810376" cy="2725738"/>
                  <a:chOff x="1014412" y="2562226"/>
                  <a:chExt cx="6810376" cy="2725738"/>
                </a:xfrm>
                <a:solidFill>
                  <a:schemeClr val="bg1">
                    <a:lumMod val="85000"/>
                  </a:schemeClr>
                </a:solidFill>
              </p:grpSpPr>
              <p:sp>
                <p:nvSpPr>
                  <p:cNvPr id="536" name="France" descr="{&quot;Key&quot;:&quot;france&quot;,&quot;Name&quot;:&quot;France&quot;,&quot;Value&quot;:1.0,&quot;Formula&quot;:&quot;&quot;,&quot;Text&quot;:&quot;1&quot;}">
                    <a:extLst>
                      <a:ext uri="{FF2B5EF4-FFF2-40B4-BE49-F238E27FC236}">
                        <a16:creationId xmlns:a16="http://schemas.microsoft.com/office/drawing/2014/main" id="{2918A9D3-10CF-9AB6-2ACF-001DC7497C2D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1014412" y="4814888"/>
                    <a:ext cx="515937" cy="455613"/>
                  </a:xfrm>
                  <a:custGeom>
                    <a:avLst/>
                    <a:gdLst>
                      <a:gd name="T0" fmla="*/ 288 w 325"/>
                      <a:gd name="T1" fmla="*/ 285 h 287"/>
                      <a:gd name="T2" fmla="*/ 290 w 325"/>
                      <a:gd name="T3" fmla="*/ 287 h 287"/>
                      <a:gd name="T4" fmla="*/ 322 w 325"/>
                      <a:gd name="T5" fmla="*/ 230 h 287"/>
                      <a:gd name="T6" fmla="*/ 321 w 325"/>
                      <a:gd name="T7" fmla="*/ 230 h 287"/>
                      <a:gd name="T8" fmla="*/ 325 w 325"/>
                      <a:gd name="T9" fmla="*/ 232 h 287"/>
                      <a:gd name="T10" fmla="*/ 231 w 325"/>
                      <a:gd name="T11" fmla="*/ 226 h 287"/>
                      <a:gd name="T12" fmla="*/ 233 w 325"/>
                      <a:gd name="T13" fmla="*/ 227 h 287"/>
                      <a:gd name="T14" fmla="*/ 307 w 325"/>
                      <a:gd name="T15" fmla="*/ 225 h 287"/>
                      <a:gd name="T16" fmla="*/ 227 w 325"/>
                      <a:gd name="T17" fmla="*/ 222 h 287"/>
                      <a:gd name="T18" fmla="*/ 227 w 325"/>
                      <a:gd name="T19" fmla="*/ 222 h 287"/>
                      <a:gd name="T20" fmla="*/ 227 w 325"/>
                      <a:gd name="T21" fmla="*/ 215 h 287"/>
                      <a:gd name="T22" fmla="*/ 228 w 325"/>
                      <a:gd name="T23" fmla="*/ 212 h 287"/>
                      <a:gd name="T24" fmla="*/ 229 w 325"/>
                      <a:gd name="T25" fmla="*/ 211 h 287"/>
                      <a:gd name="T26" fmla="*/ 227 w 325"/>
                      <a:gd name="T27" fmla="*/ 214 h 287"/>
                      <a:gd name="T28" fmla="*/ 227 w 325"/>
                      <a:gd name="T29" fmla="*/ 215 h 287"/>
                      <a:gd name="T30" fmla="*/ 49 w 325"/>
                      <a:gd name="T31" fmla="*/ 207 h 287"/>
                      <a:gd name="T32" fmla="*/ 44 w 325"/>
                      <a:gd name="T33" fmla="*/ 210 h 287"/>
                      <a:gd name="T34" fmla="*/ 52 w 325"/>
                      <a:gd name="T35" fmla="*/ 214 h 287"/>
                      <a:gd name="T36" fmla="*/ 54 w 325"/>
                      <a:gd name="T37" fmla="*/ 212 h 287"/>
                      <a:gd name="T38" fmla="*/ 41 w 325"/>
                      <a:gd name="T39" fmla="*/ 207 h 287"/>
                      <a:gd name="T40" fmla="*/ 38 w 325"/>
                      <a:gd name="T41" fmla="*/ 208 h 287"/>
                      <a:gd name="T42" fmla="*/ 40 w 325"/>
                      <a:gd name="T43" fmla="*/ 208 h 287"/>
                      <a:gd name="T44" fmla="*/ 2 w 325"/>
                      <a:gd name="T45" fmla="*/ 189 h 287"/>
                      <a:gd name="T46" fmla="*/ 3 w 325"/>
                      <a:gd name="T47" fmla="*/ 192 h 287"/>
                      <a:gd name="T48" fmla="*/ 166 w 325"/>
                      <a:gd name="T49" fmla="*/ 186 h 287"/>
                      <a:gd name="T50" fmla="*/ 168 w 325"/>
                      <a:gd name="T51" fmla="*/ 186 h 287"/>
                      <a:gd name="T52" fmla="*/ 162 w 325"/>
                      <a:gd name="T53" fmla="*/ 185 h 287"/>
                      <a:gd name="T54" fmla="*/ 2 w 325"/>
                      <a:gd name="T55" fmla="*/ 186 h 287"/>
                      <a:gd name="T56" fmla="*/ 1 w 325"/>
                      <a:gd name="T57" fmla="*/ 186 h 287"/>
                      <a:gd name="T58" fmla="*/ 2 w 325"/>
                      <a:gd name="T59" fmla="*/ 186 h 287"/>
                      <a:gd name="T60" fmla="*/ 121 w 325"/>
                      <a:gd name="T61" fmla="*/ 175 h 287"/>
                      <a:gd name="T62" fmla="*/ 121 w 325"/>
                      <a:gd name="T63" fmla="*/ 176 h 287"/>
                      <a:gd name="T64" fmla="*/ 124 w 325"/>
                      <a:gd name="T65" fmla="*/ 180 h 287"/>
                      <a:gd name="T66" fmla="*/ 185 w 325"/>
                      <a:gd name="T67" fmla="*/ 171 h 287"/>
                      <a:gd name="T68" fmla="*/ 185 w 325"/>
                      <a:gd name="T69" fmla="*/ 173 h 287"/>
                      <a:gd name="T70" fmla="*/ 129 w 325"/>
                      <a:gd name="T71" fmla="*/ 166 h 287"/>
                      <a:gd name="T72" fmla="*/ 130 w 325"/>
                      <a:gd name="T73" fmla="*/ 168 h 287"/>
                      <a:gd name="T74" fmla="*/ 246 w 325"/>
                      <a:gd name="T75" fmla="*/ 39 h 287"/>
                      <a:gd name="T76" fmla="*/ 246 w 325"/>
                      <a:gd name="T77" fmla="*/ 41 h 287"/>
                      <a:gd name="T78" fmla="*/ 234 w 325"/>
                      <a:gd name="T79" fmla="*/ 27 h 287"/>
                      <a:gd name="T80" fmla="*/ 236 w 325"/>
                      <a:gd name="T81" fmla="*/ 21 h 287"/>
                      <a:gd name="T82" fmla="*/ 236 w 325"/>
                      <a:gd name="T83" fmla="*/ 24 h 287"/>
                      <a:gd name="T84" fmla="*/ 236 w 325"/>
                      <a:gd name="T85" fmla="*/ 21 h 287"/>
                      <a:gd name="T86" fmla="*/ 213 w 325"/>
                      <a:gd name="T87" fmla="*/ 13 h 287"/>
                      <a:gd name="T88" fmla="*/ 213 w 325"/>
                      <a:gd name="T89" fmla="*/ 14 h 287"/>
                      <a:gd name="T90" fmla="*/ 224 w 325"/>
                      <a:gd name="T91" fmla="*/ 2 h 287"/>
                      <a:gd name="T92" fmla="*/ 222 w 325"/>
                      <a:gd name="T93" fmla="*/ 2 h 287"/>
                      <a:gd name="T94" fmla="*/ 213 w 325"/>
                      <a:gd name="T95" fmla="*/ 3 h 287"/>
                      <a:gd name="T96" fmla="*/ 209 w 325"/>
                      <a:gd name="T97" fmla="*/ 0 h 287"/>
                      <a:gd name="T98" fmla="*/ 211 w 325"/>
                      <a:gd name="T99" fmla="*/ 3 h 2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325" h="287">
                        <a:moveTo>
                          <a:pt x="290" y="287"/>
                        </a:moveTo>
                        <a:lnTo>
                          <a:pt x="289" y="285"/>
                        </a:lnTo>
                        <a:lnTo>
                          <a:pt x="289" y="284"/>
                        </a:lnTo>
                        <a:lnTo>
                          <a:pt x="288" y="285"/>
                        </a:lnTo>
                        <a:lnTo>
                          <a:pt x="289" y="285"/>
                        </a:lnTo>
                        <a:lnTo>
                          <a:pt x="289" y="286"/>
                        </a:lnTo>
                        <a:lnTo>
                          <a:pt x="289" y="287"/>
                        </a:lnTo>
                        <a:lnTo>
                          <a:pt x="290" y="287"/>
                        </a:lnTo>
                        <a:close/>
                        <a:moveTo>
                          <a:pt x="325" y="232"/>
                        </a:moveTo>
                        <a:lnTo>
                          <a:pt x="324" y="231"/>
                        </a:lnTo>
                        <a:lnTo>
                          <a:pt x="323" y="230"/>
                        </a:lnTo>
                        <a:lnTo>
                          <a:pt x="322" y="230"/>
                        </a:lnTo>
                        <a:lnTo>
                          <a:pt x="321" y="229"/>
                        </a:lnTo>
                        <a:lnTo>
                          <a:pt x="321" y="230"/>
                        </a:lnTo>
                        <a:lnTo>
                          <a:pt x="321" y="230"/>
                        </a:lnTo>
                        <a:lnTo>
                          <a:pt x="321" y="230"/>
                        </a:lnTo>
                        <a:lnTo>
                          <a:pt x="323" y="231"/>
                        </a:lnTo>
                        <a:lnTo>
                          <a:pt x="324" y="231"/>
                        </a:lnTo>
                        <a:lnTo>
                          <a:pt x="325" y="232"/>
                        </a:lnTo>
                        <a:lnTo>
                          <a:pt x="325" y="232"/>
                        </a:lnTo>
                        <a:lnTo>
                          <a:pt x="325" y="232"/>
                        </a:lnTo>
                        <a:lnTo>
                          <a:pt x="325" y="232"/>
                        </a:lnTo>
                        <a:close/>
                        <a:moveTo>
                          <a:pt x="233" y="227"/>
                        </a:moveTo>
                        <a:lnTo>
                          <a:pt x="231" y="226"/>
                        </a:lnTo>
                        <a:lnTo>
                          <a:pt x="231" y="227"/>
                        </a:lnTo>
                        <a:lnTo>
                          <a:pt x="233" y="228"/>
                        </a:lnTo>
                        <a:lnTo>
                          <a:pt x="233" y="228"/>
                        </a:lnTo>
                        <a:lnTo>
                          <a:pt x="233" y="227"/>
                        </a:lnTo>
                        <a:lnTo>
                          <a:pt x="233" y="227"/>
                        </a:lnTo>
                        <a:close/>
                        <a:moveTo>
                          <a:pt x="310" y="227"/>
                        </a:moveTo>
                        <a:lnTo>
                          <a:pt x="308" y="225"/>
                        </a:lnTo>
                        <a:lnTo>
                          <a:pt x="307" y="225"/>
                        </a:lnTo>
                        <a:lnTo>
                          <a:pt x="310" y="227"/>
                        </a:lnTo>
                        <a:lnTo>
                          <a:pt x="310" y="227"/>
                        </a:lnTo>
                        <a:close/>
                        <a:moveTo>
                          <a:pt x="229" y="224"/>
                        </a:moveTo>
                        <a:lnTo>
                          <a:pt x="227" y="222"/>
                        </a:lnTo>
                        <a:lnTo>
                          <a:pt x="227" y="221"/>
                        </a:lnTo>
                        <a:lnTo>
                          <a:pt x="226" y="220"/>
                        </a:lnTo>
                        <a:lnTo>
                          <a:pt x="226" y="221"/>
                        </a:lnTo>
                        <a:lnTo>
                          <a:pt x="227" y="222"/>
                        </a:lnTo>
                        <a:lnTo>
                          <a:pt x="228" y="224"/>
                        </a:lnTo>
                        <a:lnTo>
                          <a:pt x="229" y="224"/>
                        </a:lnTo>
                        <a:lnTo>
                          <a:pt x="229" y="224"/>
                        </a:lnTo>
                        <a:close/>
                        <a:moveTo>
                          <a:pt x="227" y="215"/>
                        </a:moveTo>
                        <a:lnTo>
                          <a:pt x="227" y="215"/>
                        </a:lnTo>
                        <a:lnTo>
                          <a:pt x="227" y="215"/>
                        </a:lnTo>
                        <a:lnTo>
                          <a:pt x="227" y="214"/>
                        </a:lnTo>
                        <a:lnTo>
                          <a:pt x="228" y="212"/>
                        </a:lnTo>
                        <a:lnTo>
                          <a:pt x="230" y="211"/>
                        </a:lnTo>
                        <a:lnTo>
                          <a:pt x="230" y="211"/>
                        </a:lnTo>
                        <a:lnTo>
                          <a:pt x="230" y="211"/>
                        </a:lnTo>
                        <a:lnTo>
                          <a:pt x="229" y="211"/>
                        </a:lnTo>
                        <a:lnTo>
                          <a:pt x="228" y="212"/>
                        </a:lnTo>
                        <a:lnTo>
                          <a:pt x="227" y="212"/>
                        </a:lnTo>
                        <a:lnTo>
                          <a:pt x="227" y="213"/>
                        </a:lnTo>
                        <a:lnTo>
                          <a:pt x="227" y="214"/>
                        </a:lnTo>
                        <a:lnTo>
                          <a:pt x="227" y="215"/>
                        </a:lnTo>
                        <a:lnTo>
                          <a:pt x="227" y="216"/>
                        </a:lnTo>
                        <a:lnTo>
                          <a:pt x="228" y="216"/>
                        </a:lnTo>
                        <a:lnTo>
                          <a:pt x="227" y="215"/>
                        </a:lnTo>
                        <a:lnTo>
                          <a:pt x="227" y="215"/>
                        </a:lnTo>
                        <a:close/>
                        <a:moveTo>
                          <a:pt x="51" y="211"/>
                        </a:moveTo>
                        <a:lnTo>
                          <a:pt x="50" y="209"/>
                        </a:lnTo>
                        <a:lnTo>
                          <a:pt x="49" y="207"/>
                        </a:lnTo>
                        <a:lnTo>
                          <a:pt x="46" y="207"/>
                        </a:lnTo>
                        <a:lnTo>
                          <a:pt x="44" y="208"/>
                        </a:lnTo>
                        <a:lnTo>
                          <a:pt x="44" y="209"/>
                        </a:lnTo>
                        <a:lnTo>
                          <a:pt x="44" y="210"/>
                        </a:lnTo>
                        <a:lnTo>
                          <a:pt x="46" y="212"/>
                        </a:lnTo>
                        <a:lnTo>
                          <a:pt x="48" y="212"/>
                        </a:lnTo>
                        <a:lnTo>
                          <a:pt x="51" y="212"/>
                        </a:lnTo>
                        <a:lnTo>
                          <a:pt x="52" y="214"/>
                        </a:lnTo>
                        <a:lnTo>
                          <a:pt x="53" y="215"/>
                        </a:lnTo>
                        <a:lnTo>
                          <a:pt x="55" y="215"/>
                        </a:lnTo>
                        <a:lnTo>
                          <a:pt x="55" y="214"/>
                        </a:lnTo>
                        <a:lnTo>
                          <a:pt x="54" y="212"/>
                        </a:lnTo>
                        <a:lnTo>
                          <a:pt x="51" y="211"/>
                        </a:lnTo>
                        <a:lnTo>
                          <a:pt x="51" y="211"/>
                        </a:lnTo>
                        <a:close/>
                        <a:moveTo>
                          <a:pt x="40" y="208"/>
                        </a:moveTo>
                        <a:lnTo>
                          <a:pt x="41" y="207"/>
                        </a:lnTo>
                        <a:lnTo>
                          <a:pt x="40" y="206"/>
                        </a:lnTo>
                        <a:lnTo>
                          <a:pt x="38" y="206"/>
                        </a:lnTo>
                        <a:lnTo>
                          <a:pt x="38" y="207"/>
                        </a:lnTo>
                        <a:lnTo>
                          <a:pt x="38" y="208"/>
                        </a:lnTo>
                        <a:lnTo>
                          <a:pt x="39" y="208"/>
                        </a:lnTo>
                        <a:lnTo>
                          <a:pt x="40" y="209"/>
                        </a:lnTo>
                        <a:lnTo>
                          <a:pt x="40" y="208"/>
                        </a:lnTo>
                        <a:lnTo>
                          <a:pt x="40" y="208"/>
                        </a:lnTo>
                        <a:close/>
                        <a:moveTo>
                          <a:pt x="3" y="192"/>
                        </a:moveTo>
                        <a:lnTo>
                          <a:pt x="4" y="192"/>
                        </a:lnTo>
                        <a:lnTo>
                          <a:pt x="3" y="190"/>
                        </a:lnTo>
                        <a:lnTo>
                          <a:pt x="2" y="189"/>
                        </a:lnTo>
                        <a:lnTo>
                          <a:pt x="2" y="189"/>
                        </a:lnTo>
                        <a:lnTo>
                          <a:pt x="2" y="192"/>
                        </a:lnTo>
                        <a:lnTo>
                          <a:pt x="3" y="192"/>
                        </a:lnTo>
                        <a:lnTo>
                          <a:pt x="3" y="192"/>
                        </a:lnTo>
                        <a:close/>
                        <a:moveTo>
                          <a:pt x="168" y="186"/>
                        </a:moveTo>
                        <a:lnTo>
                          <a:pt x="167" y="186"/>
                        </a:lnTo>
                        <a:lnTo>
                          <a:pt x="166" y="186"/>
                        </a:lnTo>
                        <a:lnTo>
                          <a:pt x="166" y="186"/>
                        </a:lnTo>
                        <a:lnTo>
                          <a:pt x="168" y="186"/>
                        </a:lnTo>
                        <a:lnTo>
                          <a:pt x="169" y="187"/>
                        </a:lnTo>
                        <a:lnTo>
                          <a:pt x="168" y="186"/>
                        </a:lnTo>
                        <a:lnTo>
                          <a:pt x="168" y="186"/>
                        </a:lnTo>
                        <a:close/>
                        <a:moveTo>
                          <a:pt x="165" y="186"/>
                        </a:moveTo>
                        <a:lnTo>
                          <a:pt x="164" y="186"/>
                        </a:lnTo>
                        <a:lnTo>
                          <a:pt x="163" y="185"/>
                        </a:lnTo>
                        <a:lnTo>
                          <a:pt x="162" y="185"/>
                        </a:lnTo>
                        <a:lnTo>
                          <a:pt x="164" y="186"/>
                        </a:lnTo>
                        <a:lnTo>
                          <a:pt x="165" y="186"/>
                        </a:lnTo>
                        <a:lnTo>
                          <a:pt x="165" y="186"/>
                        </a:lnTo>
                        <a:close/>
                        <a:moveTo>
                          <a:pt x="2" y="186"/>
                        </a:moveTo>
                        <a:lnTo>
                          <a:pt x="2" y="186"/>
                        </a:lnTo>
                        <a:lnTo>
                          <a:pt x="2" y="185"/>
                        </a:lnTo>
                        <a:lnTo>
                          <a:pt x="0" y="184"/>
                        </a:lnTo>
                        <a:lnTo>
                          <a:pt x="1" y="186"/>
                        </a:lnTo>
                        <a:lnTo>
                          <a:pt x="1" y="186"/>
                        </a:lnTo>
                        <a:lnTo>
                          <a:pt x="2" y="187"/>
                        </a:lnTo>
                        <a:lnTo>
                          <a:pt x="2" y="186"/>
                        </a:lnTo>
                        <a:lnTo>
                          <a:pt x="2" y="186"/>
                        </a:lnTo>
                        <a:close/>
                        <a:moveTo>
                          <a:pt x="124" y="179"/>
                        </a:moveTo>
                        <a:lnTo>
                          <a:pt x="123" y="178"/>
                        </a:lnTo>
                        <a:lnTo>
                          <a:pt x="122" y="177"/>
                        </a:lnTo>
                        <a:lnTo>
                          <a:pt x="121" y="175"/>
                        </a:lnTo>
                        <a:lnTo>
                          <a:pt x="120" y="173"/>
                        </a:lnTo>
                        <a:lnTo>
                          <a:pt x="120" y="174"/>
                        </a:lnTo>
                        <a:lnTo>
                          <a:pt x="121" y="175"/>
                        </a:lnTo>
                        <a:lnTo>
                          <a:pt x="121" y="176"/>
                        </a:lnTo>
                        <a:lnTo>
                          <a:pt x="122" y="177"/>
                        </a:lnTo>
                        <a:lnTo>
                          <a:pt x="123" y="178"/>
                        </a:lnTo>
                        <a:lnTo>
                          <a:pt x="124" y="180"/>
                        </a:lnTo>
                        <a:lnTo>
                          <a:pt x="124" y="180"/>
                        </a:lnTo>
                        <a:lnTo>
                          <a:pt x="124" y="179"/>
                        </a:lnTo>
                        <a:lnTo>
                          <a:pt x="124" y="179"/>
                        </a:lnTo>
                        <a:close/>
                        <a:moveTo>
                          <a:pt x="185" y="173"/>
                        </a:moveTo>
                        <a:lnTo>
                          <a:pt x="185" y="171"/>
                        </a:lnTo>
                        <a:lnTo>
                          <a:pt x="185" y="171"/>
                        </a:lnTo>
                        <a:lnTo>
                          <a:pt x="185" y="173"/>
                        </a:lnTo>
                        <a:lnTo>
                          <a:pt x="185" y="173"/>
                        </a:lnTo>
                        <a:lnTo>
                          <a:pt x="185" y="173"/>
                        </a:lnTo>
                        <a:close/>
                        <a:moveTo>
                          <a:pt x="130" y="168"/>
                        </a:moveTo>
                        <a:lnTo>
                          <a:pt x="129" y="166"/>
                        </a:lnTo>
                        <a:lnTo>
                          <a:pt x="129" y="166"/>
                        </a:lnTo>
                        <a:lnTo>
                          <a:pt x="129" y="166"/>
                        </a:lnTo>
                        <a:lnTo>
                          <a:pt x="130" y="168"/>
                        </a:lnTo>
                        <a:lnTo>
                          <a:pt x="130" y="169"/>
                        </a:lnTo>
                        <a:lnTo>
                          <a:pt x="130" y="168"/>
                        </a:lnTo>
                        <a:lnTo>
                          <a:pt x="130" y="168"/>
                        </a:lnTo>
                        <a:close/>
                        <a:moveTo>
                          <a:pt x="246" y="41"/>
                        </a:moveTo>
                        <a:lnTo>
                          <a:pt x="246" y="41"/>
                        </a:lnTo>
                        <a:lnTo>
                          <a:pt x="246" y="40"/>
                        </a:lnTo>
                        <a:lnTo>
                          <a:pt x="246" y="39"/>
                        </a:lnTo>
                        <a:lnTo>
                          <a:pt x="244" y="39"/>
                        </a:lnTo>
                        <a:lnTo>
                          <a:pt x="245" y="42"/>
                        </a:lnTo>
                        <a:lnTo>
                          <a:pt x="246" y="41"/>
                        </a:lnTo>
                        <a:lnTo>
                          <a:pt x="246" y="41"/>
                        </a:lnTo>
                        <a:close/>
                        <a:moveTo>
                          <a:pt x="236" y="28"/>
                        </a:moveTo>
                        <a:lnTo>
                          <a:pt x="235" y="27"/>
                        </a:lnTo>
                        <a:lnTo>
                          <a:pt x="235" y="27"/>
                        </a:lnTo>
                        <a:lnTo>
                          <a:pt x="234" y="27"/>
                        </a:lnTo>
                        <a:lnTo>
                          <a:pt x="234" y="28"/>
                        </a:lnTo>
                        <a:lnTo>
                          <a:pt x="236" y="28"/>
                        </a:lnTo>
                        <a:lnTo>
                          <a:pt x="236" y="28"/>
                        </a:lnTo>
                        <a:close/>
                        <a:moveTo>
                          <a:pt x="236" y="21"/>
                        </a:moveTo>
                        <a:lnTo>
                          <a:pt x="233" y="23"/>
                        </a:lnTo>
                        <a:lnTo>
                          <a:pt x="234" y="25"/>
                        </a:lnTo>
                        <a:lnTo>
                          <a:pt x="235" y="25"/>
                        </a:lnTo>
                        <a:lnTo>
                          <a:pt x="236" y="24"/>
                        </a:lnTo>
                        <a:lnTo>
                          <a:pt x="239" y="24"/>
                        </a:lnTo>
                        <a:lnTo>
                          <a:pt x="241" y="22"/>
                        </a:lnTo>
                        <a:lnTo>
                          <a:pt x="239" y="23"/>
                        </a:lnTo>
                        <a:lnTo>
                          <a:pt x="236" y="21"/>
                        </a:lnTo>
                        <a:lnTo>
                          <a:pt x="236" y="21"/>
                        </a:lnTo>
                        <a:close/>
                        <a:moveTo>
                          <a:pt x="213" y="14"/>
                        </a:moveTo>
                        <a:lnTo>
                          <a:pt x="214" y="13"/>
                        </a:lnTo>
                        <a:lnTo>
                          <a:pt x="213" y="13"/>
                        </a:lnTo>
                        <a:lnTo>
                          <a:pt x="212" y="14"/>
                        </a:lnTo>
                        <a:lnTo>
                          <a:pt x="212" y="14"/>
                        </a:lnTo>
                        <a:lnTo>
                          <a:pt x="213" y="15"/>
                        </a:lnTo>
                        <a:lnTo>
                          <a:pt x="213" y="14"/>
                        </a:lnTo>
                        <a:lnTo>
                          <a:pt x="213" y="14"/>
                        </a:lnTo>
                        <a:close/>
                        <a:moveTo>
                          <a:pt x="223" y="3"/>
                        </a:moveTo>
                        <a:lnTo>
                          <a:pt x="224" y="3"/>
                        </a:lnTo>
                        <a:lnTo>
                          <a:pt x="224" y="2"/>
                        </a:lnTo>
                        <a:lnTo>
                          <a:pt x="224" y="1"/>
                        </a:lnTo>
                        <a:lnTo>
                          <a:pt x="222" y="1"/>
                        </a:lnTo>
                        <a:lnTo>
                          <a:pt x="222" y="1"/>
                        </a:lnTo>
                        <a:lnTo>
                          <a:pt x="222" y="2"/>
                        </a:lnTo>
                        <a:lnTo>
                          <a:pt x="222" y="3"/>
                        </a:lnTo>
                        <a:lnTo>
                          <a:pt x="223" y="3"/>
                        </a:lnTo>
                        <a:lnTo>
                          <a:pt x="223" y="3"/>
                        </a:lnTo>
                        <a:close/>
                        <a:moveTo>
                          <a:pt x="213" y="3"/>
                        </a:moveTo>
                        <a:lnTo>
                          <a:pt x="213" y="1"/>
                        </a:lnTo>
                        <a:lnTo>
                          <a:pt x="213" y="1"/>
                        </a:lnTo>
                        <a:lnTo>
                          <a:pt x="213" y="0"/>
                        </a:lnTo>
                        <a:lnTo>
                          <a:pt x="209" y="0"/>
                        </a:lnTo>
                        <a:lnTo>
                          <a:pt x="209" y="0"/>
                        </a:lnTo>
                        <a:lnTo>
                          <a:pt x="209" y="1"/>
                        </a:lnTo>
                        <a:lnTo>
                          <a:pt x="209" y="3"/>
                        </a:lnTo>
                        <a:lnTo>
                          <a:pt x="211" y="3"/>
                        </a:lnTo>
                        <a:lnTo>
                          <a:pt x="213" y="3"/>
                        </a:lnTo>
                        <a:close/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37" name="France" descr="{&quot;Key&quot;:&quot;france&quot;,&quot;Name&quot;:&quot;France&quot;,&quot;Value&quot;:1.0,&quot;Formula&quot;:&quot;&quot;,&quot;Text&quot;:&quot;1&quot;}">
                    <a:extLst>
                      <a:ext uri="{FF2B5EF4-FFF2-40B4-BE49-F238E27FC236}">
                        <a16:creationId xmlns:a16="http://schemas.microsoft.com/office/drawing/2014/main" id="{31638B9D-50C7-7034-E1FA-C1264962145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91413" y="4960938"/>
                    <a:ext cx="6350" cy="11113"/>
                  </a:xfrm>
                  <a:custGeom>
                    <a:avLst/>
                    <a:gdLst>
                      <a:gd name="T0" fmla="*/ 3 w 4"/>
                      <a:gd name="T1" fmla="*/ 7 h 7"/>
                      <a:gd name="T2" fmla="*/ 3 w 4"/>
                      <a:gd name="T3" fmla="*/ 6 h 7"/>
                      <a:gd name="T4" fmla="*/ 4 w 4"/>
                      <a:gd name="T5" fmla="*/ 5 h 7"/>
                      <a:gd name="T6" fmla="*/ 4 w 4"/>
                      <a:gd name="T7" fmla="*/ 4 h 7"/>
                      <a:gd name="T8" fmla="*/ 4 w 4"/>
                      <a:gd name="T9" fmla="*/ 2 h 7"/>
                      <a:gd name="T10" fmla="*/ 3 w 4"/>
                      <a:gd name="T11" fmla="*/ 1 h 7"/>
                      <a:gd name="T12" fmla="*/ 2 w 4"/>
                      <a:gd name="T13" fmla="*/ 1 h 7"/>
                      <a:gd name="T14" fmla="*/ 1 w 4"/>
                      <a:gd name="T15" fmla="*/ 0 h 7"/>
                      <a:gd name="T16" fmla="*/ 0 w 4"/>
                      <a:gd name="T17" fmla="*/ 1 h 7"/>
                      <a:gd name="T18" fmla="*/ 1 w 4"/>
                      <a:gd name="T19" fmla="*/ 3 h 7"/>
                      <a:gd name="T20" fmla="*/ 1 w 4"/>
                      <a:gd name="T21" fmla="*/ 4 h 7"/>
                      <a:gd name="T22" fmla="*/ 0 w 4"/>
                      <a:gd name="T23" fmla="*/ 6 h 7"/>
                      <a:gd name="T24" fmla="*/ 1 w 4"/>
                      <a:gd name="T25" fmla="*/ 6 h 7"/>
                      <a:gd name="T26" fmla="*/ 2 w 4"/>
                      <a:gd name="T27" fmla="*/ 7 h 7"/>
                      <a:gd name="T28" fmla="*/ 3 w 4"/>
                      <a:gd name="T29" fmla="*/ 7 h 7"/>
                      <a:gd name="T30" fmla="*/ 3 w 4"/>
                      <a:gd name="T31" fmla="*/ 7 h 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4" h="7">
                        <a:moveTo>
                          <a:pt x="3" y="7"/>
                        </a:moveTo>
                        <a:lnTo>
                          <a:pt x="3" y="6"/>
                        </a:lnTo>
                        <a:lnTo>
                          <a:pt x="4" y="5"/>
                        </a:lnTo>
                        <a:lnTo>
                          <a:pt x="4" y="4"/>
                        </a:lnTo>
                        <a:lnTo>
                          <a:pt x="4" y="2"/>
                        </a:lnTo>
                        <a:lnTo>
                          <a:pt x="3" y="1"/>
                        </a:lnTo>
                        <a:lnTo>
                          <a:pt x="2" y="1"/>
                        </a:lnTo>
                        <a:lnTo>
                          <a:pt x="1" y="0"/>
                        </a:lnTo>
                        <a:lnTo>
                          <a:pt x="0" y="1"/>
                        </a:lnTo>
                        <a:lnTo>
                          <a:pt x="1" y="3"/>
                        </a:lnTo>
                        <a:lnTo>
                          <a:pt x="1" y="4"/>
                        </a:lnTo>
                        <a:lnTo>
                          <a:pt x="0" y="6"/>
                        </a:lnTo>
                        <a:lnTo>
                          <a:pt x="1" y="6"/>
                        </a:lnTo>
                        <a:lnTo>
                          <a:pt x="2" y="7"/>
                        </a:lnTo>
                        <a:lnTo>
                          <a:pt x="3" y="7"/>
                        </a:lnTo>
                        <a:lnTo>
                          <a:pt x="3" y="7"/>
                        </a:lnTo>
                        <a:close/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38" name="France" descr="{&quot;Key&quot;:&quot;france&quot;,&quot;Name&quot;:&quot;France&quot;,&quot;Value&quot;:1.0,&quot;Formula&quot;:&quot;&quot;,&quot;Text&quot;:&quot;1&quot;}">
                    <a:extLst>
                      <a:ext uri="{FF2B5EF4-FFF2-40B4-BE49-F238E27FC236}">
                        <a16:creationId xmlns:a16="http://schemas.microsoft.com/office/drawing/2014/main" id="{D307C759-16F5-7F56-5E27-E98A5C6AB42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86237" y="4265613"/>
                    <a:ext cx="95250" cy="139700"/>
                  </a:xfrm>
                  <a:custGeom>
                    <a:avLst/>
                    <a:gdLst>
                      <a:gd name="T0" fmla="*/ 41 w 60"/>
                      <a:gd name="T1" fmla="*/ 78 h 88"/>
                      <a:gd name="T2" fmla="*/ 47 w 60"/>
                      <a:gd name="T3" fmla="*/ 60 h 88"/>
                      <a:gd name="T4" fmla="*/ 60 w 60"/>
                      <a:gd name="T5" fmla="*/ 38 h 88"/>
                      <a:gd name="T6" fmla="*/ 57 w 60"/>
                      <a:gd name="T7" fmla="*/ 28 h 88"/>
                      <a:gd name="T8" fmla="*/ 35 w 60"/>
                      <a:gd name="T9" fmla="*/ 8 h 88"/>
                      <a:gd name="T10" fmla="*/ 20 w 60"/>
                      <a:gd name="T11" fmla="*/ 3 h 88"/>
                      <a:gd name="T12" fmla="*/ 13 w 60"/>
                      <a:gd name="T13" fmla="*/ 0 h 88"/>
                      <a:gd name="T14" fmla="*/ 2 w 60"/>
                      <a:gd name="T15" fmla="*/ 21 h 88"/>
                      <a:gd name="T16" fmla="*/ 3 w 60"/>
                      <a:gd name="T17" fmla="*/ 37 h 88"/>
                      <a:gd name="T18" fmla="*/ 11 w 60"/>
                      <a:gd name="T19" fmla="*/ 50 h 88"/>
                      <a:gd name="T20" fmla="*/ 7 w 60"/>
                      <a:gd name="T21" fmla="*/ 61 h 88"/>
                      <a:gd name="T22" fmla="*/ 4 w 60"/>
                      <a:gd name="T23" fmla="*/ 72 h 88"/>
                      <a:gd name="T24" fmla="*/ 0 w 60"/>
                      <a:gd name="T25" fmla="*/ 82 h 88"/>
                      <a:gd name="T26" fmla="*/ 8 w 60"/>
                      <a:gd name="T27" fmla="*/ 87 h 88"/>
                      <a:gd name="T28" fmla="*/ 15 w 60"/>
                      <a:gd name="T29" fmla="*/ 80 h 88"/>
                      <a:gd name="T30" fmla="*/ 19 w 60"/>
                      <a:gd name="T31" fmla="*/ 81 h 88"/>
                      <a:gd name="T32" fmla="*/ 22 w 60"/>
                      <a:gd name="T33" fmla="*/ 88 h 88"/>
                      <a:gd name="T34" fmla="*/ 32 w 60"/>
                      <a:gd name="T35" fmla="*/ 86 h 88"/>
                      <a:gd name="T36" fmla="*/ 41 w 60"/>
                      <a:gd name="T37" fmla="*/ 78 h 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60" h="88">
                        <a:moveTo>
                          <a:pt x="41" y="78"/>
                        </a:moveTo>
                        <a:lnTo>
                          <a:pt x="47" y="60"/>
                        </a:lnTo>
                        <a:lnTo>
                          <a:pt x="60" y="38"/>
                        </a:lnTo>
                        <a:lnTo>
                          <a:pt x="57" y="28"/>
                        </a:lnTo>
                        <a:lnTo>
                          <a:pt x="35" y="8"/>
                        </a:lnTo>
                        <a:lnTo>
                          <a:pt x="20" y="3"/>
                        </a:lnTo>
                        <a:lnTo>
                          <a:pt x="13" y="0"/>
                        </a:lnTo>
                        <a:lnTo>
                          <a:pt x="2" y="21"/>
                        </a:lnTo>
                        <a:lnTo>
                          <a:pt x="3" y="37"/>
                        </a:lnTo>
                        <a:lnTo>
                          <a:pt x="11" y="50"/>
                        </a:lnTo>
                        <a:lnTo>
                          <a:pt x="7" y="61"/>
                        </a:lnTo>
                        <a:lnTo>
                          <a:pt x="4" y="72"/>
                        </a:lnTo>
                        <a:lnTo>
                          <a:pt x="0" y="82"/>
                        </a:lnTo>
                        <a:lnTo>
                          <a:pt x="8" y="87"/>
                        </a:lnTo>
                        <a:lnTo>
                          <a:pt x="15" y="80"/>
                        </a:lnTo>
                        <a:lnTo>
                          <a:pt x="19" y="81"/>
                        </a:lnTo>
                        <a:lnTo>
                          <a:pt x="22" y="88"/>
                        </a:lnTo>
                        <a:lnTo>
                          <a:pt x="32" y="86"/>
                        </a:lnTo>
                        <a:lnTo>
                          <a:pt x="41" y="78"/>
                        </a:lnTo>
                        <a:close/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39" name="France" descr="{&quot;Key&quot;:&quot;france&quot;,&quot;Name&quot;:&quot;France&quot;,&quot;Value&quot;:1.0,&quot;Formula&quot;:&quot;&quot;,&quot;Text&quot;:&quot;1&quot;}">
                    <a:extLst>
                      <a:ext uri="{FF2B5EF4-FFF2-40B4-BE49-F238E27FC236}">
                        <a16:creationId xmlns:a16="http://schemas.microsoft.com/office/drawing/2014/main" id="{43AC02FE-FD31-3455-E3BC-6C972F7BC0F3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865812" y="2562226"/>
                    <a:ext cx="425450" cy="357188"/>
                  </a:xfrm>
                  <a:custGeom>
                    <a:avLst/>
                    <a:gdLst>
                      <a:gd name="T0" fmla="*/ 268 w 268"/>
                      <a:gd name="T1" fmla="*/ 208 h 225"/>
                      <a:gd name="T2" fmla="*/ 264 w 268"/>
                      <a:gd name="T3" fmla="*/ 188 h 225"/>
                      <a:gd name="T4" fmla="*/ 253 w 268"/>
                      <a:gd name="T5" fmla="*/ 197 h 225"/>
                      <a:gd name="T6" fmla="*/ 249 w 268"/>
                      <a:gd name="T7" fmla="*/ 206 h 225"/>
                      <a:gd name="T8" fmla="*/ 253 w 268"/>
                      <a:gd name="T9" fmla="*/ 222 h 225"/>
                      <a:gd name="T10" fmla="*/ 263 w 268"/>
                      <a:gd name="T11" fmla="*/ 225 h 225"/>
                      <a:gd name="T12" fmla="*/ 268 w 268"/>
                      <a:gd name="T13" fmla="*/ 208 h 225"/>
                      <a:gd name="T14" fmla="*/ 151 w 268"/>
                      <a:gd name="T15" fmla="*/ 18 h 225"/>
                      <a:gd name="T16" fmla="*/ 141 w 268"/>
                      <a:gd name="T17" fmla="*/ 9 h 225"/>
                      <a:gd name="T18" fmla="*/ 133 w 268"/>
                      <a:gd name="T19" fmla="*/ 9 h 225"/>
                      <a:gd name="T20" fmla="*/ 131 w 268"/>
                      <a:gd name="T21" fmla="*/ 0 h 225"/>
                      <a:gd name="T22" fmla="*/ 114 w 268"/>
                      <a:gd name="T23" fmla="*/ 5 h 225"/>
                      <a:gd name="T24" fmla="*/ 110 w 268"/>
                      <a:gd name="T25" fmla="*/ 24 h 225"/>
                      <a:gd name="T26" fmla="*/ 68 w 268"/>
                      <a:gd name="T27" fmla="*/ 41 h 225"/>
                      <a:gd name="T28" fmla="*/ 50 w 268"/>
                      <a:gd name="T29" fmla="*/ 32 h 225"/>
                      <a:gd name="T30" fmla="*/ 56 w 268"/>
                      <a:gd name="T31" fmla="*/ 58 h 225"/>
                      <a:gd name="T32" fmla="*/ 25 w 268"/>
                      <a:gd name="T33" fmla="*/ 52 h 225"/>
                      <a:gd name="T34" fmla="*/ 0 w 268"/>
                      <a:gd name="T35" fmla="*/ 57 h 225"/>
                      <a:gd name="T36" fmla="*/ 2 w 268"/>
                      <a:gd name="T37" fmla="*/ 74 h 225"/>
                      <a:gd name="T38" fmla="*/ 30 w 268"/>
                      <a:gd name="T39" fmla="*/ 83 h 225"/>
                      <a:gd name="T40" fmla="*/ 43 w 268"/>
                      <a:gd name="T41" fmla="*/ 95 h 225"/>
                      <a:gd name="T42" fmla="*/ 63 w 268"/>
                      <a:gd name="T43" fmla="*/ 119 h 225"/>
                      <a:gd name="T44" fmla="*/ 59 w 268"/>
                      <a:gd name="T45" fmla="*/ 165 h 225"/>
                      <a:gd name="T46" fmla="*/ 49 w 268"/>
                      <a:gd name="T47" fmla="*/ 179 h 225"/>
                      <a:gd name="T48" fmla="*/ 56 w 268"/>
                      <a:gd name="T49" fmla="*/ 188 h 225"/>
                      <a:gd name="T50" fmla="*/ 92 w 268"/>
                      <a:gd name="T51" fmla="*/ 198 h 225"/>
                      <a:gd name="T52" fmla="*/ 99 w 268"/>
                      <a:gd name="T53" fmla="*/ 194 h 225"/>
                      <a:gd name="T54" fmla="*/ 120 w 268"/>
                      <a:gd name="T55" fmla="*/ 204 h 225"/>
                      <a:gd name="T56" fmla="*/ 142 w 268"/>
                      <a:gd name="T57" fmla="*/ 201 h 225"/>
                      <a:gd name="T58" fmla="*/ 144 w 268"/>
                      <a:gd name="T59" fmla="*/ 187 h 225"/>
                      <a:gd name="T60" fmla="*/ 172 w 268"/>
                      <a:gd name="T61" fmla="*/ 180 h 225"/>
                      <a:gd name="T62" fmla="*/ 210 w 268"/>
                      <a:gd name="T63" fmla="*/ 185 h 225"/>
                      <a:gd name="T64" fmla="*/ 226 w 268"/>
                      <a:gd name="T65" fmla="*/ 173 h 225"/>
                      <a:gd name="T66" fmla="*/ 228 w 268"/>
                      <a:gd name="T67" fmla="*/ 163 h 225"/>
                      <a:gd name="T68" fmla="*/ 218 w 268"/>
                      <a:gd name="T69" fmla="*/ 160 h 225"/>
                      <a:gd name="T70" fmla="*/ 212 w 268"/>
                      <a:gd name="T71" fmla="*/ 141 h 225"/>
                      <a:gd name="T72" fmla="*/ 219 w 268"/>
                      <a:gd name="T73" fmla="*/ 135 h 225"/>
                      <a:gd name="T74" fmla="*/ 212 w 268"/>
                      <a:gd name="T75" fmla="*/ 126 h 225"/>
                      <a:gd name="T76" fmla="*/ 213 w 268"/>
                      <a:gd name="T77" fmla="*/ 120 h 225"/>
                      <a:gd name="T78" fmla="*/ 207 w 268"/>
                      <a:gd name="T79" fmla="*/ 109 h 225"/>
                      <a:gd name="T80" fmla="*/ 197 w 268"/>
                      <a:gd name="T81" fmla="*/ 113 h 225"/>
                      <a:gd name="T82" fmla="*/ 197 w 268"/>
                      <a:gd name="T83" fmla="*/ 102 h 225"/>
                      <a:gd name="T84" fmla="*/ 211 w 268"/>
                      <a:gd name="T85" fmla="*/ 89 h 225"/>
                      <a:gd name="T86" fmla="*/ 210 w 268"/>
                      <a:gd name="T87" fmla="*/ 83 h 225"/>
                      <a:gd name="T88" fmla="*/ 219 w 268"/>
                      <a:gd name="T89" fmla="*/ 85 h 225"/>
                      <a:gd name="T90" fmla="*/ 224 w 268"/>
                      <a:gd name="T91" fmla="*/ 81 h 225"/>
                      <a:gd name="T92" fmla="*/ 225 w 268"/>
                      <a:gd name="T93" fmla="*/ 65 h 225"/>
                      <a:gd name="T94" fmla="*/ 234 w 268"/>
                      <a:gd name="T95" fmla="*/ 50 h 225"/>
                      <a:gd name="T96" fmla="*/ 208 w 268"/>
                      <a:gd name="T97" fmla="*/ 45 h 225"/>
                      <a:gd name="T98" fmla="*/ 198 w 268"/>
                      <a:gd name="T99" fmla="*/ 39 h 225"/>
                      <a:gd name="T100" fmla="*/ 193 w 268"/>
                      <a:gd name="T101" fmla="*/ 39 h 225"/>
                      <a:gd name="T102" fmla="*/ 189 w 268"/>
                      <a:gd name="T103" fmla="*/ 38 h 225"/>
                      <a:gd name="T104" fmla="*/ 172 w 268"/>
                      <a:gd name="T105" fmla="*/ 27 h 225"/>
                      <a:gd name="T106" fmla="*/ 163 w 268"/>
                      <a:gd name="T107" fmla="*/ 28 h 225"/>
                      <a:gd name="T108" fmla="*/ 151 w 268"/>
                      <a:gd name="T109" fmla="*/ 18 h 225"/>
                      <a:gd name="T110" fmla="*/ 151 w 268"/>
                      <a:gd name="T111" fmla="*/ 18 h 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</a:cxnLst>
                    <a:rect l="0" t="0" r="r" b="b"/>
                    <a:pathLst>
                      <a:path w="268" h="225">
                        <a:moveTo>
                          <a:pt x="268" y="208"/>
                        </a:moveTo>
                        <a:lnTo>
                          <a:pt x="264" y="188"/>
                        </a:lnTo>
                        <a:lnTo>
                          <a:pt x="253" y="197"/>
                        </a:lnTo>
                        <a:lnTo>
                          <a:pt x="249" y="206"/>
                        </a:lnTo>
                        <a:lnTo>
                          <a:pt x="253" y="222"/>
                        </a:lnTo>
                        <a:lnTo>
                          <a:pt x="263" y="225"/>
                        </a:lnTo>
                        <a:lnTo>
                          <a:pt x="268" y="208"/>
                        </a:lnTo>
                        <a:close/>
                        <a:moveTo>
                          <a:pt x="151" y="18"/>
                        </a:moveTo>
                        <a:lnTo>
                          <a:pt x="141" y="9"/>
                        </a:lnTo>
                        <a:lnTo>
                          <a:pt x="133" y="9"/>
                        </a:lnTo>
                        <a:lnTo>
                          <a:pt x="131" y="0"/>
                        </a:lnTo>
                        <a:lnTo>
                          <a:pt x="114" y="5"/>
                        </a:lnTo>
                        <a:lnTo>
                          <a:pt x="110" y="24"/>
                        </a:lnTo>
                        <a:lnTo>
                          <a:pt x="68" y="41"/>
                        </a:lnTo>
                        <a:lnTo>
                          <a:pt x="50" y="32"/>
                        </a:lnTo>
                        <a:lnTo>
                          <a:pt x="56" y="58"/>
                        </a:lnTo>
                        <a:lnTo>
                          <a:pt x="25" y="52"/>
                        </a:lnTo>
                        <a:lnTo>
                          <a:pt x="0" y="57"/>
                        </a:lnTo>
                        <a:lnTo>
                          <a:pt x="2" y="74"/>
                        </a:lnTo>
                        <a:lnTo>
                          <a:pt x="30" y="83"/>
                        </a:lnTo>
                        <a:lnTo>
                          <a:pt x="43" y="95"/>
                        </a:lnTo>
                        <a:lnTo>
                          <a:pt x="63" y="119"/>
                        </a:lnTo>
                        <a:lnTo>
                          <a:pt x="59" y="165"/>
                        </a:lnTo>
                        <a:lnTo>
                          <a:pt x="49" y="179"/>
                        </a:lnTo>
                        <a:lnTo>
                          <a:pt x="56" y="188"/>
                        </a:lnTo>
                        <a:lnTo>
                          <a:pt x="92" y="198"/>
                        </a:lnTo>
                        <a:lnTo>
                          <a:pt x="99" y="194"/>
                        </a:lnTo>
                        <a:lnTo>
                          <a:pt x="120" y="204"/>
                        </a:lnTo>
                        <a:lnTo>
                          <a:pt x="142" y="201"/>
                        </a:lnTo>
                        <a:lnTo>
                          <a:pt x="144" y="187"/>
                        </a:lnTo>
                        <a:lnTo>
                          <a:pt x="172" y="180"/>
                        </a:lnTo>
                        <a:lnTo>
                          <a:pt x="210" y="185"/>
                        </a:lnTo>
                        <a:lnTo>
                          <a:pt x="226" y="173"/>
                        </a:lnTo>
                        <a:lnTo>
                          <a:pt x="228" y="163"/>
                        </a:lnTo>
                        <a:lnTo>
                          <a:pt x="218" y="160"/>
                        </a:lnTo>
                        <a:lnTo>
                          <a:pt x="212" y="141"/>
                        </a:lnTo>
                        <a:lnTo>
                          <a:pt x="219" y="135"/>
                        </a:lnTo>
                        <a:lnTo>
                          <a:pt x="212" y="126"/>
                        </a:lnTo>
                        <a:lnTo>
                          <a:pt x="213" y="120"/>
                        </a:lnTo>
                        <a:lnTo>
                          <a:pt x="207" y="109"/>
                        </a:lnTo>
                        <a:lnTo>
                          <a:pt x="197" y="113"/>
                        </a:lnTo>
                        <a:lnTo>
                          <a:pt x="197" y="102"/>
                        </a:lnTo>
                        <a:lnTo>
                          <a:pt x="211" y="89"/>
                        </a:lnTo>
                        <a:lnTo>
                          <a:pt x="210" y="83"/>
                        </a:lnTo>
                        <a:lnTo>
                          <a:pt x="219" y="85"/>
                        </a:lnTo>
                        <a:lnTo>
                          <a:pt x="224" y="81"/>
                        </a:lnTo>
                        <a:lnTo>
                          <a:pt x="225" y="65"/>
                        </a:lnTo>
                        <a:lnTo>
                          <a:pt x="234" y="50"/>
                        </a:lnTo>
                        <a:lnTo>
                          <a:pt x="208" y="45"/>
                        </a:lnTo>
                        <a:lnTo>
                          <a:pt x="198" y="39"/>
                        </a:lnTo>
                        <a:lnTo>
                          <a:pt x="193" y="39"/>
                        </a:lnTo>
                        <a:lnTo>
                          <a:pt x="189" y="38"/>
                        </a:lnTo>
                        <a:lnTo>
                          <a:pt x="172" y="27"/>
                        </a:lnTo>
                        <a:lnTo>
                          <a:pt x="163" y="28"/>
                        </a:lnTo>
                        <a:lnTo>
                          <a:pt x="151" y="18"/>
                        </a:lnTo>
                        <a:lnTo>
                          <a:pt x="151" y="18"/>
                        </a:lnTo>
                        <a:close/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40" name="France" descr="{&quot;Key&quot;:&quot;france&quot;,&quot;Name&quot;:&quot;France&quot;,&quot;Value&quot;:1.0,&quot;Formula&quot;:&quot;&quot;,&quot;Text&quot;:&quot;1&quot;}">
                    <a:extLst>
                      <a:ext uri="{FF2B5EF4-FFF2-40B4-BE49-F238E27FC236}">
                        <a16:creationId xmlns:a16="http://schemas.microsoft.com/office/drawing/2014/main" id="{B4C21B3E-5229-3316-F0E0-11861B9E6B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05738" y="5270501"/>
                    <a:ext cx="19050" cy="17463"/>
                  </a:xfrm>
                  <a:custGeom>
                    <a:avLst/>
                    <a:gdLst>
                      <a:gd name="T0" fmla="*/ 11 w 12"/>
                      <a:gd name="T1" fmla="*/ 11 h 11"/>
                      <a:gd name="T2" fmla="*/ 12 w 12"/>
                      <a:gd name="T3" fmla="*/ 9 h 11"/>
                      <a:gd name="T4" fmla="*/ 12 w 12"/>
                      <a:gd name="T5" fmla="*/ 7 h 11"/>
                      <a:gd name="T6" fmla="*/ 11 w 12"/>
                      <a:gd name="T7" fmla="*/ 4 h 11"/>
                      <a:gd name="T8" fmla="*/ 9 w 12"/>
                      <a:gd name="T9" fmla="*/ 1 h 11"/>
                      <a:gd name="T10" fmla="*/ 7 w 12"/>
                      <a:gd name="T11" fmla="*/ 0 h 11"/>
                      <a:gd name="T12" fmla="*/ 4 w 12"/>
                      <a:gd name="T13" fmla="*/ 0 h 11"/>
                      <a:gd name="T14" fmla="*/ 2 w 12"/>
                      <a:gd name="T15" fmla="*/ 1 h 11"/>
                      <a:gd name="T16" fmla="*/ 1 w 12"/>
                      <a:gd name="T17" fmla="*/ 3 h 11"/>
                      <a:gd name="T18" fmla="*/ 0 w 12"/>
                      <a:gd name="T19" fmla="*/ 4 h 11"/>
                      <a:gd name="T20" fmla="*/ 2 w 12"/>
                      <a:gd name="T21" fmla="*/ 8 h 11"/>
                      <a:gd name="T22" fmla="*/ 2 w 12"/>
                      <a:gd name="T23" fmla="*/ 9 h 11"/>
                      <a:gd name="T24" fmla="*/ 6 w 12"/>
                      <a:gd name="T25" fmla="*/ 11 h 11"/>
                      <a:gd name="T26" fmla="*/ 8 w 12"/>
                      <a:gd name="T27" fmla="*/ 11 h 11"/>
                      <a:gd name="T28" fmla="*/ 11 w 12"/>
                      <a:gd name="T29" fmla="*/ 11 h 11"/>
                      <a:gd name="T30" fmla="*/ 11 w 12"/>
                      <a:gd name="T31" fmla="*/ 11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12" h="11">
                        <a:moveTo>
                          <a:pt x="11" y="11"/>
                        </a:moveTo>
                        <a:lnTo>
                          <a:pt x="12" y="9"/>
                        </a:lnTo>
                        <a:lnTo>
                          <a:pt x="12" y="7"/>
                        </a:lnTo>
                        <a:lnTo>
                          <a:pt x="11" y="4"/>
                        </a:lnTo>
                        <a:lnTo>
                          <a:pt x="9" y="1"/>
                        </a:lnTo>
                        <a:lnTo>
                          <a:pt x="7" y="0"/>
                        </a:lnTo>
                        <a:lnTo>
                          <a:pt x="4" y="0"/>
                        </a:lnTo>
                        <a:lnTo>
                          <a:pt x="2" y="1"/>
                        </a:lnTo>
                        <a:lnTo>
                          <a:pt x="1" y="3"/>
                        </a:lnTo>
                        <a:lnTo>
                          <a:pt x="0" y="4"/>
                        </a:lnTo>
                        <a:lnTo>
                          <a:pt x="2" y="8"/>
                        </a:lnTo>
                        <a:lnTo>
                          <a:pt x="2" y="9"/>
                        </a:lnTo>
                        <a:lnTo>
                          <a:pt x="6" y="11"/>
                        </a:lnTo>
                        <a:lnTo>
                          <a:pt x="8" y="11"/>
                        </a:lnTo>
                        <a:lnTo>
                          <a:pt x="11" y="11"/>
                        </a:lnTo>
                        <a:lnTo>
                          <a:pt x="11" y="11"/>
                        </a:lnTo>
                        <a:close/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41" name="France" descr="{&quot;Key&quot;:&quot;france&quot;,&quot;Name&quot;:&quot;France&quot;,&quot;Value&quot;:1.0,&quot;Formula&quot;:&quot;&quot;,&quot;Text&quot;:&quot;1&quot;}">
                    <a:extLst>
                      <a:ext uri="{FF2B5EF4-FFF2-40B4-BE49-F238E27FC236}">
                        <a16:creationId xmlns:a16="http://schemas.microsoft.com/office/drawing/2014/main" id="{AD35BA27-69FA-8A0C-FA29-27D4050FFD6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81450" y="3921126"/>
                    <a:ext cx="11112" cy="19050"/>
                  </a:xfrm>
                  <a:custGeom>
                    <a:avLst/>
                    <a:gdLst>
                      <a:gd name="T0" fmla="*/ 7 w 7"/>
                      <a:gd name="T1" fmla="*/ 10 h 12"/>
                      <a:gd name="T2" fmla="*/ 6 w 7"/>
                      <a:gd name="T3" fmla="*/ 7 h 12"/>
                      <a:gd name="T4" fmla="*/ 6 w 7"/>
                      <a:gd name="T5" fmla="*/ 6 h 12"/>
                      <a:gd name="T6" fmla="*/ 5 w 7"/>
                      <a:gd name="T7" fmla="*/ 5 h 12"/>
                      <a:gd name="T8" fmla="*/ 5 w 7"/>
                      <a:gd name="T9" fmla="*/ 4 h 12"/>
                      <a:gd name="T10" fmla="*/ 5 w 7"/>
                      <a:gd name="T11" fmla="*/ 3 h 12"/>
                      <a:gd name="T12" fmla="*/ 5 w 7"/>
                      <a:gd name="T13" fmla="*/ 3 h 12"/>
                      <a:gd name="T14" fmla="*/ 4 w 7"/>
                      <a:gd name="T15" fmla="*/ 1 h 12"/>
                      <a:gd name="T16" fmla="*/ 2 w 7"/>
                      <a:gd name="T17" fmla="*/ 0 h 12"/>
                      <a:gd name="T18" fmla="*/ 1 w 7"/>
                      <a:gd name="T19" fmla="*/ 0 h 12"/>
                      <a:gd name="T20" fmla="*/ 0 w 7"/>
                      <a:gd name="T21" fmla="*/ 1 h 12"/>
                      <a:gd name="T22" fmla="*/ 0 w 7"/>
                      <a:gd name="T23" fmla="*/ 2 h 12"/>
                      <a:gd name="T24" fmla="*/ 1 w 7"/>
                      <a:gd name="T25" fmla="*/ 6 h 12"/>
                      <a:gd name="T26" fmla="*/ 2 w 7"/>
                      <a:gd name="T27" fmla="*/ 6 h 12"/>
                      <a:gd name="T28" fmla="*/ 4 w 7"/>
                      <a:gd name="T29" fmla="*/ 7 h 12"/>
                      <a:gd name="T30" fmla="*/ 2 w 7"/>
                      <a:gd name="T31" fmla="*/ 9 h 12"/>
                      <a:gd name="T32" fmla="*/ 2 w 7"/>
                      <a:gd name="T33" fmla="*/ 9 h 12"/>
                      <a:gd name="T34" fmla="*/ 3 w 7"/>
                      <a:gd name="T35" fmla="*/ 10 h 12"/>
                      <a:gd name="T36" fmla="*/ 5 w 7"/>
                      <a:gd name="T37" fmla="*/ 10 h 12"/>
                      <a:gd name="T38" fmla="*/ 6 w 7"/>
                      <a:gd name="T39" fmla="*/ 12 h 12"/>
                      <a:gd name="T40" fmla="*/ 7 w 7"/>
                      <a:gd name="T41" fmla="*/ 11 h 12"/>
                      <a:gd name="T42" fmla="*/ 7 w 7"/>
                      <a:gd name="T43" fmla="*/ 10 h 12"/>
                      <a:gd name="T44" fmla="*/ 7 w 7"/>
                      <a:gd name="T45" fmla="*/ 10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7" h="12">
                        <a:moveTo>
                          <a:pt x="7" y="10"/>
                        </a:moveTo>
                        <a:lnTo>
                          <a:pt x="6" y="7"/>
                        </a:lnTo>
                        <a:lnTo>
                          <a:pt x="6" y="6"/>
                        </a:lnTo>
                        <a:lnTo>
                          <a:pt x="5" y="5"/>
                        </a:lnTo>
                        <a:lnTo>
                          <a:pt x="5" y="4"/>
                        </a:lnTo>
                        <a:lnTo>
                          <a:pt x="5" y="3"/>
                        </a:lnTo>
                        <a:lnTo>
                          <a:pt x="5" y="3"/>
                        </a:lnTo>
                        <a:lnTo>
                          <a:pt x="4" y="1"/>
                        </a:lnTo>
                        <a:lnTo>
                          <a:pt x="2" y="0"/>
                        </a:lnTo>
                        <a:lnTo>
                          <a:pt x="1" y="0"/>
                        </a:lnTo>
                        <a:lnTo>
                          <a:pt x="0" y="1"/>
                        </a:lnTo>
                        <a:lnTo>
                          <a:pt x="0" y="2"/>
                        </a:lnTo>
                        <a:lnTo>
                          <a:pt x="1" y="6"/>
                        </a:lnTo>
                        <a:lnTo>
                          <a:pt x="2" y="6"/>
                        </a:lnTo>
                        <a:lnTo>
                          <a:pt x="4" y="7"/>
                        </a:lnTo>
                        <a:lnTo>
                          <a:pt x="2" y="9"/>
                        </a:lnTo>
                        <a:lnTo>
                          <a:pt x="2" y="9"/>
                        </a:lnTo>
                        <a:lnTo>
                          <a:pt x="3" y="10"/>
                        </a:lnTo>
                        <a:lnTo>
                          <a:pt x="5" y="10"/>
                        </a:lnTo>
                        <a:lnTo>
                          <a:pt x="6" y="12"/>
                        </a:lnTo>
                        <a:lnTo>
                          <a:pt x="7" y="11"/>
                        </a:lnTo>
                        <a:lnTo>
                          <a:pt x="7" y="10"/>
                        </a:lnTo>
                        <a:lnTo>
                          <a:pt x="7" y="10"/>
                        </a:lnTo>
                        <a:close/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42" name="France" descr="{&quot;Key&quot;:&quot;france&quot;,&quot;Name&quot;:&quot;France&quot;,&quot;Value&quot;:1.0,&quot;Formula&quot;:&quot;&quot;,&quot;Text&quot;:&quot;1&quot;}">
                    <a:extLst>
                      <a:ext uri="{FF2B5EF4-FFF2-40B4-BE49-F238E27FC236}">
                        <a16:creationId xmlns:a16="http://schemas.microsoft.com/office/drawing/2014/main" id="{417923E7-3105-E4EB-D958-5167ACFE5A02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3967163" y="3859213"/>
                    <a:ext cx="20637" cy="23813"/>
                  </a:xfrm>
                  <a:custGeom>
                    <a:avLst/>
                    <a:gdLst>
                      <a:gd name="T0" fmla="*/ 11 w 13"/>
                      <a:gd name="T1" fmla="*/ 15 h 15"/>
                      <a:gd name="T2" fmla="*/ 11 w 13"/>
                      <a:gd name="T3" fmla="*/ 15 h 15"/>
                      <a:gd name="T4" fmla="*/ 11 w 13"/>
                      <a:gd name="T5" fmla="*/ 13 h 15"/>
                      <a:gd name="T6" fmla="*/ 11 w 13"/>
                      <a:gd name="T7" fmla="*/ 12 h 15"/>
                      <a:gd name="T8" fmla="*/ 10 w 13"/>
                      <a:gd name="T9" fmla="*/ 13 h 15"/>
                      <a:gd name="T10" fmla="*/ 9 w 13"/>
                      <a:gd name="T11" fmla="*/ 14 h 15"/>
                      <a:gd name="T12" fmla="*/ 9 w 13"/>
                      <a:gd name="T13" fmla="*/ 15 h 15"/>
                      <a:gd name="T14" fmla="*/ 9 w 13"/>
                      <a:gd name="T15" fmla="*/ 15 h 15"/>
                      <a:gd name="T16" fmla="*/ 11 w 13"/>
                      <a:gd name="T17" fmla="*/ 15 h 15"/>
                      <a:gd name="T18" fmla="*/ 11 w 13"/>
                      <a:gd name="T19" fmla="*/ 15 h 15"/>
                      <a:gd name="T20" fmla="*/ 3 w 13"/>
                      <a:gd name="T21" fmla="*/ 12 h 15"/>
                      <a:gd name="T22" fmla="*/ 4 w 13"/>
                      <a:gd name="T23" fmla="*/ 11 h 15"/>
                      <a:gd name="T24" fmla="*/ 4 w 13"/>
                      <a:gd name="T25" fmla="*/ 8 h 15"/>
                      <a:gd name="T26" fmla="*/ 4 w 13"/>
                      <a:gd name="T27" fmla="*/ 6 h 15"/>
                      <a:gd name="T28" fmla="*/ 3 w 13"/>
                      <a:gd name="T29" fmla="*/ 6 h 15"/>
                      <a:gd name="T30" fmla="*/ 3 w 13"/>
                      <a:gd name="T31" fmla="*/ 5 h 15"/>
                      <a:gd name="T32" fmla="*/ 0 w 13"/>
                      <a:gd name="T33" fmla="*/ 4 h 15"/>
                      <a:gd name="T34" fmla="*/ 0 w 13"/>
                      <a:gd name="T35" fmla="*/ 5 h 15"/>
                      <a:gd name="T36" fmla="*/ 0 w 13"/>
                      <a:gd name="T37" fmla="*/ 6 h 15"/>
                      <a:gd name="T38" fmla="*/ 0 w 13"/>
                      <a:gd name="T39" fmla="*/ 11 h 15"/>
                      <a:gd name="T40" fmla="*/ 0 w 13"/>
                      <a:gd name="T41" fmla="*/ 13 h 15"/>
                      <a:gd name="T42" fmla="*/ 1 w 13"/>
                      <a:gd name="T43" fmla="*/ 13 h 15"/>
                      <a:gd name="T44" fmla="*/ 3 w 13"/>
                      <a:gd name="T45" fmla="*/ 12 h 15"/>
                      <a:gd name="T46" fmla="*/ 3 w 13"/>
                      <a:gd name="T47" fmla="*/ 12 h 15"/>
                      <a:gd name="T48" fmla="*/ 9 w 13"/>
                      <a:gd name="T49" fmla="*/ 8 h 15"/>
                      <a:gd name="T50" fmla="*/ 13 w 13"/>
                      <a:gd name="T51" fmla="*/ 7 h 15"/>
                      <a:gd name="T52" fmla="*/ 9 w 13"/>
                      <a:gd name="T53" fmla="*/ 4 h 15"/>
                      <a:gd name="T54" fmla="*/ 8 w 13"/>
                      <a:gd name="T55" fmla="*/ 3 h 15"/>
                      <a:gd name="T56" fmla="*/ 8 w 13"/>
                      <a:gd name="T57" fmla="*/ 2 h 15"/>
                      <a:gd name="T58" fmla="*/ 7 w 13"/>
                      <a:gd name="T59" fmla="*/ 0 h 15"/>
                      <a:gd name="T60" fmla="*/ 6 w 13"/>
                      <a:gd name="T61" fmla="*/ 1 h 15"/>
                      <a:gd name="T62" fmla="*/ 5 w 13"/>
                      <a:gd name="T63" fmla="*/ 2 h 15"/>
                      <a:gd name="T64" fmla="*/ 6 w 13"/>
                      <a:gd name="T65" fmla="*/ 4 h 15"/>
                      <a:gd name="T66" fmla="*/ 5 w 13"/>
                      <a:gd name="T67" fmla="*/ 6 h 15"/>
                      <a:gd name="T68" fmla="*/ 5 w 13"/>
                      <a:gd name="T69" fmla="*/ 8 h 15"/>
                      <a:gd name="T70" fmla="*/ 7 w 13"/>
                      <a:gd name="T71" fmla="*/ 8 h 15"/>
                      <a:gd name="T72" fmla="*/ 9 w 13"/>
                      <a:gd name="T73" fmla="*/ 8 h 15"/>
                      <a:gd name="T74" fmla="*/ 9 w 13"/>
                      <a:gd name="T75" fmla="*/ 8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</a:cxnLst>
                    <a:rect l="0" t="0" r="r" b="b"/>
                    <a:pathLst>
                      <a:path w="13" h="15">
                        <a:moveTo>
                          <a:pt x="11" y="15"/>
                        </a:moveTo>
                        <a:lnTo>
                          <a:pt x="11" y="15"/>
                        </a:lnTo>
                        <a:lnTo>
                          <a:pt x="11" y="13"/>
                        </a:lnTo>
                        <a:lnTo>
                          <a:pt x="11" y="12"/>
                        </a:lnTo>
                        <a:lnTo>
                          <a:pt x="10" y="13"/>
                        </a:lnTo>
                        <a:lnTo>
                          <a:pt x="9" y="14"/>
                        </a:lnTo>
                        <a:lnTo>
                          <a:pt x="9" y="15"/>
                        </a:lnTo>
                        <a:lnTo>
                          <a:pt x="9" y="15"/>
                        </a:lnTo>
                        <a:lnTo>
                          <a:pt x="11" y="15"/>
                        </a:lnTo>
                        <a:lnTo>
                          <a:pt x="11" y="15"/>
                        </a:lnTo>
                        <a:close/>
                        <a:moveTo>
                          <a:pt x="3" y="12"/>
                        </a:moveTo>
                        <a:lnTo>
                          <a:pt x="4" y="11"/>
                        </a:lnTo>
                        <a:lnTo>
                          <a:pt x="4" y="8"/>
                        </a:lnTo>
                        <a:lnTo>
                          <a:pt x="4" y="6"/>
                        </a:lnTo>
                        <a:lnTo>
                          <a:pt x="3" y="6"/>
                        </a:lnTo>
                        <a:lnTo>
                          <a:pt x="3" y="5"/>
                        </a:lnTo>
                        <a:lnTo>
                          <a:pt x="0" y="4"/>
                        </a:lnTo>
                        <a:lnTo>
                          <a:pt x="0" y="5"/>
                        </a:lnTo>
                        <a:lnTo>
                          <a:pt x="0" y="6"/>
                        </a:lnTo>
                        <a:lnTo>
                          <a:pt x="0" y="11"/>
                        </a:lnTo>
                        <a:lnTo>
                          <a:pt x="0" y="13"/>
                        </a:lnTo>
                        <a:lnTo>
                          <a:pt x="1" y="13"/>
                        </a:lnTo>
                        <a:lnTo>
                          <a:pt x="3" y="12"/>
                        </a:lnTo>
                        <a:lnTo>
                          <a:pt x="3" y="12"/>
                        </a:lnTo>
                        <a:close/>
                        <a:moveTo>
                          <a:pt x="9" y="8"/>
                        </a:moveTo>
                        <a:lnTo>
                          <a:pt x="13" y="7"/>
                        </a:lnTo>
                        <a:lnTo>
                          <a:pt x="9" y="4"/>
                        </a:lnTo>
                        <a:lnTo>
                          <a:pt x="8" y="3"/>
                        </a:lnTo>
                        <a:lnTo>
                          <a:pt x="8" y="2"/>
                        </a:lnTo>
                        <a:lnTo>
                          <a:pt x="7" y="0"/>
                        </a:lnTo>
                        <a:lnTo>
                          <a:pt x="6" y="1"/>
                        </a:lnTo>
                        <a:lnTo>
                          <a:pt x="5" y="2"/>
                        </a:lnTo>
                        <a:lnTo>
                          <a:pt x="6" y="4"/>
                        </a:lnTo>
                        <a:lnTo>
                          <a:pt x="5" y="6"/>
                        </a:lnTo>
                        <a:lnTo>
                          <a:pt x="5" y="8"/>
                        </a:lnTo>
                        <a:lnTo>
                          <a:pt x="7" y="8"/>
                        </a:lnTo>
                        <a:lnTo>
                          <a:pt x="9" y="8"/>
                        </a:lnTo>
                        <a:lnTo>
                          <a:pt x="9" y="8"/>
                        </a:lnTo>
                        <a:close/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534" name="Curacao" descr="{&quot;Key&quot;:&quot;curacao&quot;,&quot;Name&quot;:&quot;Curacao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C776D4A2-DEAB-DB33-5F5F-E22B13CE42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8563" y="4019551"/>
                  <a:ext cx="4762" cy="9525"/>
                </a:xfrm>
                <a:custGeom>
                  <a:avLst/>
                  <a:gdLst>
                    <a:gd name="T0" fmla="*/ 3 w 3"/>
                    <a:gd name="T1" fmla="*/ 4 h 6"/>
                    <a:gd name="T2" fmla="*/ 3 w 3"/>
                    <a:gd name="T3" fmla="*/ 1 h 6"/>
                    <a:gd name="T4" fmla="*/ 0 w 3"/>
                    <a:gd name="T5" fmla="*/ 0 h 6"/>
                    <a:gd name="T6" fmla="*/ 0 w 3"/>
                    <a:gd name="T7" fmla="*/ 1 h 6"/>
                    <a:gd name="T8" fmla="*/ 0 w 3"/>
                    <a:gd name="T9" fmla="*/ 2 h 6"/>
                    <a:gd name="T10" fmla="*/ 2 w 3"/>
                    <a:gd name="T11" fmla="*/ 2 h 6"/>
                    <a:gd name="T12" fmla="*/ 2 w 3"/>
                    <a:gd name="T13" fmla="*/ 3 h 6"/>
                    <a:gd name="T14" fmla="*/ 2 w 3"/>
                    <a:gd name="T15" fmla="*/ 5 h 6"/>
                    <a:gd name="T16" fmla="*/ 2 w 3"/>
                    <a:gd name="T17" fmla="*/ 6 h 6"/>
                    <a:gd name="T18" fmla="*/ 3 w 3"/>
                    <a:gd name="T19" fmla="*/ 4 h 6"/>
                    <a:gd name="T20" fmla="*/ 3 w 3"/>
                    <a:gd name="T21" fmla="*/ 4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" h="6">
                      <a:moveTo>
                        <a:pt x="3" y="4"/>
                      </a:moveTo>
                      <a:lnTo>
                        <a:pt x="3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2" y="3"/>
                      </a:lnTo>
                      <a:lnTo>
                        <a:pt x="2" y="5"/>
                      </a:lnTo>
                      <a:lnTo>
                        <a:pt x="2" y="6"/>
                      </a:lnTo>
                      <a:lnTo>
                        <a:pt x="3" y="4"/>
                      </a:lnTo>
                      <a:lnTo>
                        <a:pt x="3" y="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35" name="Las Palmas de Gran Canaria" descr="{&quot;Key&quot;:&quot;las palmas de gran canaria&quot;,&quot;Name&quot;:&quot;Las Palmas de Gran Canaria&quot;,&quot;Value&quot;:1.0,&quot;Formula&quot;:&quot;&quot;,&quot;Text&quot;:&quot;1&quot;}">
                  <a:extLst>
                    <a:ext uri="{FF2B5EF4-FFF2-40B4-BE49-F238E27FC236}">
                      <a16:creationId xmlns:a16="http://schemas.microsoft.com/office/drawing/2014/main" id="{6AC6126E-9591-A22A-609E-966364CC5CC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16550" y="3379788"/>
                  <a:ext cx="153987" cy="60325"/>
                </a:xfrm>
                <a:custGeom>
                  <a:avLst/>
                  <a:gdLst>
                    <a:gd name="T0" fmla="*/ 5 w 97"/>
                    <a:gd name="T1" fmla="*/ 33 h 38"/>
                    <a:gd name="T2" fmla="*/ 0 w 97"/>
                    <a:gd name="T3" fmla="*/ 35 h 38"/>
                    <a:gd name="T4" fmla="*/ 1 w 97"/>
                    <a:gd name="T5" fmla="*/ 37 h 38"/>
                    <a:gd name="T6" fmla="*/ 5 w 97"/>
                    <a:gd name="T7" fmla="*/ 34 h 38"/>
                    <a:gd name="T8" fmla="*/ 56 w 97"/>
                    <a:gd name="T9" fmla="*/ 26 h 38"/>
                    <a:gd name="T10" fmla="*/ 56 w 97"/>
                    <a:gd name="T11" fmla="*/ 26 h 38"/>
                    <a:gd name="T12" fmla="*/ 50 w 97"/>
                    <a:gd name="T13" fmla="*/ 26 h 38"/>
                    <a:gd name="T14" fmla="*/ 48 w 97"/>
                    <a:gd name="T15" fmla="*/ 30 h 38"/>
                    <a:gd name="T16" fmla="*/ 50 w 97"/>
                    <a:gd name="T17" fmla="*/ 35 h 38"/>
                    <a:gd name="T18" fmla="*/ 53 w 97"/>
                    <a:gd name="T19" fmla="*/ 35 h 38"/>
                    <a:gd name="T20" fmla="*/ 56 w 97"/>
                    <a:gd name="T21" fmla="*/ 32 h 38"/>
                    <a:gd name="T22" fmla="*/ 56 w 97"/>
                    <a:gd name="T23" fmla="*/ 28 h 38"/>
                    <a:gd name="T24" fmla="*/ 56 w 97"/>
                    <a:gd name="T25" fmla="*/ 26 h 38"/>
                    <a:gd name="T26" fmla="*/ 22 w 97"/>
                    <a:gd name="T27" fmla="*/ 28 h 38"/>
                    <a:gd name="T28" fmla="*/ 21 w 97"/>
                    <a:gd name="T29" fmla="*/ 26 h 38"/>
                    <a:gd name="T30" fmla="*/ 18 w 97"/>
                    <a:gd name="T31" fmla="*/ 25 h 38"/>
                    <a:gd name="T32" fmla="*/ 17 w 97"/>
                    <a:gd name="T33" fmla="*/ 27 h 38"/>
                    <a:gd name="T34" fmla="*/ 19 w 97"/>
                    <a:gd name="T35" fmla="*/ 30 h 38"/>
                    <a:gd name="T36" fmla="*/ 20 w 97"/>
                    <a:gd name="T37" fmla="*/ 30 h 38"/>
                    <a:gd name="T38" fmla="*/ 42 w 97"/>
                    <a:gd name="T39" fmla="*/ 17 h 38"/>
                    <a:gd name="T40" fmla="*/ 38 w 97"/>
                    <a:gd name="T41" fmla="*/ 17 h 38"/>
                    <a:gd name="T42" fmla="*/ 33 w 97"/>
                    <a:gd name="T43" fmla="*/ 20 h 38"/>
                    <a:gd name="T44" fmla="*/ 28 w 97"/>
                    <a:gd name="T45" fmla="*/ 20 h 38"/>
                    <a:gd name="T46" fmla="*/ 27 w 97"/>
                    <a:gd name="T47" fmla="*/ 22 h 38"/>
                    <a:gd name="T48" fmla="*/ 30 w 97"/>
                    <a:gd name="T49" fmla="*/ 30 h 38"/>
                    <a:gd name="T50" fmla="*/ 34 w 97"/>
                    <a:gd name="T51" fmla="*/ 28 h 38"/>
                    <a:gd name="T52" fmla="*/ 37 w 97"/>
                    <a:gd name="T53" fmla="*/ 20 h 38"/>
                    <a:gd name="T54" fmla="*/ 81 w 97"/>
                    <a:gd name="T55" fmla="*/ 26 h 38"/>
                    <a:gd name="T56" fmla="*/ 87 w 97"/>
                    <a:gd name="T57" fmla="*/ 20 h 38"/>
                    <a:gd name="T58" fmla="*/ 88 w 97"/>
                    <a:gd name="T59" fmla="*/ 13 h 38"/>
                    <a:gd name="T60" fmla="*/ 87 w 97"/>
                    <a:gd name="T61" fmla="*/ 12 h 38"/>
                    <a:gd name="T62" fmla="*/ 85 w 97"/>
                    <a:gd name="T63" fmla="*/ 13 h 38"/>
                    <a:gd name="T64" fmla="*/ 82 w 97"/>
                    <a:gd name="T65" fmla="*/ 20 h 38"/>
                    <a:gd name="T66" fmla="*/ 77 w 97"/>
                    <a:gd name="T67" fmla="*/ 27 h 38"/>
                    <a:gd name="T68" fmla="*/ 75 w 97"/>
                    <a:gd name="T69" fmla="*/ 28 h 38"/>
                    <a:gd name="T70" fmla="*/ 81 w 97"/>
                    <a:gd name="T71" fmla="*/ 26 h 38"/>
                    <a:gd name="T72" fmla="*/ 7 w 97"/>
                    <a:gd name="T73" fmla="*/ 18 h 38"/>
                    <a:gd name="T74" fmla="*/ 9 w 97"/>
                    <a:gd name="T75" fmla="*/ 15 h 38"/>
                    <a:gd name="T76" fmla="*/ 10 w 97"/>
                    <a:gd name="T77" fmla="*/ 13 h 38"/>
                    <a:gd name="T78" fmla="*/ 8 w 97"/>
                    <a:gd name="T79" fmla="*/ 9 h 38"/>
                    <a:gd name="T80" fmla="*/ 4 w 97"/>
                    <a:gd name="T81" fmla="*/ 12 h 38"/>
                    <a:gd name="T82" fmla="*/ 7 w 97"/>
                    <a:gd name="T83" fmla="*/ 18 h 38"/>
                    <a:gd name="T84" fmla="*/ 7 w 97"/>
                    <a:gd name="T85" fmla="*/ 18 h 38"/>
                    <a:gd name="T86" fmla="*/ 94 w 97"/>
                    <a:gd name="T87" fmla="*/ 7 h 38"/>
                    <a:gd name="T88" fmla="*/ 97 w 97"/>
                    <a:gd name="T89" fmla="*/ 3 h 38"/>
                    <a:gd name="T90" fmla="*/ 97 w 97"/>
                    <a:gd name="T91" fmla="*/ 0 h 38"/>
                    <a:gd name="T92" fmla="*/ 95 w 97"/>
                    <a:gd name="T93" fmla="*/ 3 h 38"/>
                    <a:gd name="T94" fmla="*/ 89 w 97"/>
                    <a:gd name="T95" fmla="*/ 4 h 38"/>
                    <a:gd name="T96" fmla="*/ 88 w 97"/>
                    <a:gd name="T97" fmla="*/ 9 h 38"/>
                    <a:gd name="T98" fmla="*/ 91 w 97"/>
                    <a:gd name="T99" fmla="*/ 8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97" h="38">
                      <a:moveTo>
                        <a:pt x="5" y="34"/>
                      </a:moveTo>
                      <a:lnTo>
                        <a:pt x="5" y="33"/>
                      </a:lnTo>
                      <a:lnTo>
                        <a:pt x="2" y="35"/>
                      </a:lnTo>
                      <a:lnTo>
                        <a:pt x="0" y="35"/>
                      </a:lnTo>
                      <a:lnTo>
                        <a:pt x="1" y="36"/>
                      </a:lnTo>
                      <a:lnTo>
                        <a:pt x="1" y="37"/>
                      </a:lnTo>
                      <a:lnTo>
                        <a:pt x="3" y="38"/>
                      </a:lnTo>
                      <a:lnTo>
                        <a:pt x="5" y="34"/>
                      </a:lnTo>
                      <a:lnTo>
                        <a:pt x="5" y="34"/>
                      </a:lnTo>
                      <a:close/>
                      <a:moveTo>
                        <a:pt x="56" y="26"/>
                      </a:moveTo>
                      <a:lnTo>
                        <a:pt x="56" y="26"/>
                      </a:lnTo>
                      <a:lnTo>
                        <a:pt x="56" y="26"/>
                      </a:lnTo>
                      <a:lnTo>
                        <a:pt x="56" y="26"/>
                      </a:lnTo>
                      <a:lnTo>
                        <a:pt x="50" y="26"/>
                      </a:lnTo>
                      <a:lnTo>
                        <a:pt x="50" y="28"/>
                      </a:lnTo>
                      <a:lnTo>
                        <a:pt x="48" y="30"/>
                      </a:lnTo>
                      <a:lnTo>
                        <a:pt x="48" y="32"/>
                      </a:lnTo>
                      <a:lnTo>
                        <a:pt x="50" y="35"/>
                      </a:lnTo>
                      <a:lnTo>
                        <a:pt x="51" y="35"/>
                      </a:lnTo>
                      <a:lnTo>
                        <a:pt x="53" y="35"/>
                      </a:lnTo>
                      <a:lnTo>
                        <a:pt x="56" y="34"/>
                      </a:lnTo>
                      <a:lnTo>
                        <a:pt x="56" y="32"/>
                      </a:lnTo>
                      <a:lnTo>
                        <a:pt x="57" y="30"/>
                      </a:lnTo>
                      <a:lnTo>
                        <a:pt x="56" y="28"/>
                      </a:lnTo>
                      <a:lnTo>
                        <a:pt x="56" y="26"/>
                      </a:lnTo>
                      <a:lnTo>
                        <a:pt x="56" y="26"/>
                      </a:lnTo>
                      <a:close/>
                      <a:moveTo>
                        <a:pt x="20" y="30"/>
                      </a:moveTo>
                      <a:lnTo>
                        <a:pt x="22" y="28"/>
                      </a:lnTo>
                      <a:lnTo>
                        <a:pt x="22" y="27"/>
                      </a:lnTo>
                      <a:lnTo>
                        <a:pt x="21" y="26"/>
                      </a:lnTo>
                      <a:lnTo>
                        <a:pt x="19" y="25"/>
                      </a:lnTo>
                      <a:lnTo>
                        <a:pt x="18" y="25"/>
                      </a:lnTo>
                      <a:lnTo>
                        <a:pt x="18" y="26"/>
                      </a:lnTo>
                      <a:lnTo>
                        <a:pt x="17" y="27"/>
                      </a:lnTo>
                      <a:lnTo>
                        <a:pt x="18" y="29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0" y="30"/>
                      </a:lnTo>
                      <a:close/>
                      <a:moveTo>
                        <a:pt x="37" y="20"/>
                      </a:moveTo>
                      <a:lnTo>
                        <a:pt x="42" y="17"/>
                      </a:lnTo>
                      <a:lnTo>
                        <a:pt x="42" y="16"/>
                      </a:lnTo>
                      <a:lnTo>
                        <a:pt x="38" y="17"/>
                      </a:lnTo>
                      <a:lnTo>
                        <a:pt x="34" y="20"/>
                      </a:lnTo>
                      <a:lnTo>
                        <a:pt x="33" y="20"/>
                      </a:lnTo>
                      <a:lnTo>
                        <a:pt x="30" y="20"/>
                      </a:lnTo>
                      <a:lnTo>
                        <a:pt x="28" y="20"/>
                      </a:lnTo>
                      <a:lnTo>
                        <a:pt x="26" y="21"/>
                      </a:lnTo>
                      <a:lnTo>
                        <a:pt x="27" y="22"/>
                      </a:lnTo>
                      <a:lnTo>
                        <a:pt x="28" y="26"/>
                      </a:lnTo>
                      <a:lnTo>
                        <a:pt x="30" y="30"/>
                      </a:lnTo>
                      <a:lnTo>
                        <a:pt x="33" y="29"/>
                      </a:lnTo>
                      <a:lnTo>
                        <a:pt x="34" y="28"/>
                      </a:lnTo>
                      <a:lnTo>
                        <a:pt x="35" y="26"/>
                      </a:lnTo>
                      <a:lnTo>
                        <a:pt x="37" y="20"/>
                      </a:lnTo>
                      <a:lnTo>
                        <a:pt x="37" y="20"/>
                      </a:lnTo>
                      <a:close/>
                      <a:moveTo>
                        <a:pt x="81" y="26"/>
                      </a:moveTo>
                      <a:lnTo>
                        <a:pt x="86" y="24"/>
                      </a:lnTo>
                      <a:lnTo>
                        <a:pt x="87" y="20"/>
                      </a:lnTo>
                      <a:lnTo>
                        <a:pt x="88" y="16"/>
                      </a:lnTo>
                      <a:lnTo>
                        <a:pt x="88" y="13"/>
                      </a:lnTo>
                      <a:lnTo>
                        <a:pt x="87" y="12"/>
                      </a:lnTo>
                      <a:lnTo>
                        <a:pt x="87" y="12"/>
                      </a:lnTo>
                      <a:lnTo>
                        <a:pt x="86" y="12"/>
                      </a:lnTo>
                      <a:lnTo>
                        <a:pt x="85" y="13"/>
                      </a:lnTo>
                      <a:lnTo>
                        <a:pt x="85" y="15"/>
                      </a:lnTo>
                      <a:lnTo>
                        <a:pt x="82" y="20"/>
                      </a:lnTo>
                      <a:lnTo>
                        <a:pt x="80" y="24"/>
                      </a:lnTo>
                      <a:lnTo>
                        <a:pt x="77" y="27"/>
                      </a:lnTo>
                      <a:lnTo>
                        <a:pt x="74" y="28"/>
                      </a:lnTo>
                      <a:lnTo>
                        <a:pt x="75" y="28"/>
                      </a:lnTo>
                      <a:lnTo>
                        <a:pt x="78" y="28"/>
                      </a:lnTo>
                      <a:lnTo>
                        <a:pt x="81" y="26"/>
                      </a:lnTo>
                      <a:lnTo>
                        <a:pt x="81" y="26"/>
                      </a:lnTo>
                      <a:close/>
                      <a:moveTo>
                        <a:pt x="7" y="18"/>
                      </a:moveTo>
                      <a:lnTo>
                        <a:pt x="9" y="17"/>
                      </a:lnTo>
                      <a:lnTo>
                        <a:pt x="9" y="15"/>
                      </a:lnTo>
                      <a:lnTo>
                        <a:pt x="9" y="13"/>
                      </a:lnTo>
                      <a:lnTo>
                        <a:pt x="10" y="13"/>
                      </a:lnTo>
                      <a:lnTo>
                        <a:pt x="9" y="11"/>
                      </a:lnTo>
                      <a:lnTo>
                        <a:pt x="8" y="9"/>
                      </a:lnTo>
                      <a:lnTo>
                        <a:pt x="5" y="9"/>
                      </a:lnTo>
                      <a:lnTo>
                        <a:pt x="4" y="12"/>
                      </a:lnTo>
                      <a:lnTo>
                        <a:pt x="6" y="17"/>
                      </a:lnTo>
                      <a:lnTo>
                        <a:pt x="7" y="18"/>
                      </a:lnTo>
                      <a:lnTo>
                        <a:pt x="7" y="18"/>
                      </a:lnTo>
                      <a:lnTo>
                        <a:pt x="7" y="18"/>
                      </a:lnTo>
                      <a:close/>
                      <a:moveTo>
                        <a:pt x="91" y="8"/>
                      </a:moveTo>
                      <a:lnTo>
                        <a:pt x="94" y="7"/>
                      </a:lnTo>
                      <a:lnTo>
                        <a:pt x="96" y="5"/>
                      </a:lnTo>
                      <a:lnTo>
                        <a:pt x="97" y="3"/>
                      </a:lnTo>
                      <a:lnTo>
                        <a:pt x="97" y="2"/>
                      </a:lnTo>
                      <a:lnTo>
                        <a:pt x="97" y="0"/>
                      </a:lnTo>
                      <a:lnTo>
                        <a:pt x="96" y="1"/>
                      </a:lnTo>
                      <a:lnTo>
                        <a:pt x="95" y="3"/>
                      </a:lnTo>
                      <a:lnTo>
                        <a:pt x="93" y="3"/>
                      </a:lnTo>
                      <a:lnTo>
                        <a:pt x="89" y="4"/>
                      </a:lnTo>
                      <a:lnTo>
                        <a:pt x="89" y="5"/>
                      </a:lnTo>
                      <a:lnTo>
                        <a:pt x="88" y="9"/>
                      </a:lnTo>
                      <a:lnTo>
                        <a:pt x="89" y="9"/>
                      </a:lnTo>
                      <a:lnTo>
                        <a:pt x="91" y="8"/>
                      </a:lnTo>
                      <a:lnTo>
                        <a:pt x="91" y="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4763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03" name="GradientColorLegend">
                <a:extLst>
                  <a:ext uri="{FF2B5EF4-FFF2-40B4-BE49-F238E27FC236}">
                    <a16:creationId xmlns:a16="http://schemas.microsoft.com/office/drawing/2014/main" id="{CF4986C8-8135-405C-C6A7-E363A5337BA4}"/>
                  </a:ext>
                </a:extLst>
              </p:cNvPr>
              <p:cNvGrpSpPr/>
              <p:nvPr/>
            </p:nvGrpSpPr>
            <p:grpSpPr>
              <a:xfrm>
                <a:off x="1653473" y="4201320"/>
                <a:ext cx="226023" cy="1700347"/>
                <a:chOff x="1013195" y="2413724"/>
                <a:chExt cx="226023" cy="1700347"/>
              </a:xfrm>
            </p:grpSpPr>
            <p:sp>
              <p:nvSpPr>
                <p:cNvPr id="325" name="Etiquette - GradientColorLegend - DARK - Shape" hidden="1">
                  <a:extLst>
                    <a:ext uri="{FF2B5EF4-FFF2-40B4-BE49-F238E27FC236}">
                      <a16:creationId xmlns:a16="http://schemas.microsoft.com/office/drawing/2014/main" id="{B936CB3B-5ECF-225D-F902-9ECE8B1E870F}"/>
                    </a:ext>
                  </a:extLst>
                </p:cNvPr>
                <p:cNvSpPr/>
                <p:nvPr/>
              </p:nvSpPr>
              <p:spPr>
                <a:xfrm>
                  <a:off x="1066170" y="2575168"/>
                  <a:ext cx="120073" cy="13824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2060"/>
                    </a:gs>
                    <a:gs pos="100000">
                      <a:schemeClr val="accent5">
                        <a:lumMod val="40000"/>
                        <a:lumOff val="6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6" name="Etiquette - GradientColorLegend - DARK - MaxValue" hidden="1">
                  <a:extLst>
                    <a:ext uri="{FF2B5EF4-FFF2-40B4-BE49-F238E27FC236}">
                      <a16:creationId xmlns:a16="http://schemas.microsoft.com/office/drawing/2014/main" id="{96E99572-7D91-6F9D-2C98-C96742BD36E1}"/>
                    </a:ext>
                  </a:extLst>
                </p:cNvPr>
                <p:cNvSpPr txBox="1"/>
                <p:nvPr/>
              </p:nvSpPr>
              <p:spPr>
                <a:xfrm>
                  <a:off x="1013195" y="2413724"/>
                  <a:ext cx="226023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b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Max</a:t>
                  </a:r>
                </a:p>
              </p:txBody>
            </p:sp>
            <p:sp>
              <p:nvSpPr>
                <p:cNvPr id="327" name="Etiquette - GradientColorLegend - DARK - MinValue" hidden="1">
                  <a:extLst>
                    <a:ext uri="{FF2B5EF4-FFF2-40B4-BE49-F238E27FC236}">
                      <a16:creationId xmlns:a16="http://schemas.microsoft.com/office/drawing/2014/main" id="{64B92919-F705-DD7C-C8D5-BBCE89225BAB}"/>
                    </a:ext>
                  </a:extLst>
                </p:cNvPr>
                <p:cNvSpPr txBox="1"/>
                <p:nvPr/>
              </p:nvSpPr>
              <p:spPr>
                <a:xfrm>
                  <a:off x="1023614" y="3960183"/>
                  <a:ext cx="205184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Min</a:t>
                  </a:r>
                </a:p>
              </p:txBody>
            </p:sp>
          </p:grpSp>
          <p:grpSp>
            <p:nvGrpSpPr>
              <p:cNvPr id="304" name="RangeColorLegend">
                <a:extLst>
                  <a:ext uri="{FF2B5EF4-FFF2-40B4-BE49-F238E27FC236}">
                    <a16:creationId xmlns:a16="http://schemas.microsoft.com/office/drawing/2014/main" id="{EA4E33C0-3FB3-4F7B-A70A-DE96891C4303}"/>
                  </a:ext>
                </a:extLst>
              </p:cNvPr>
              <p:cNvGrpSpPr/>
              <p:nvPr/>
            </p:nvGrpSpPr>
            <p:grpSpPr>
              <a:xfrm>
                <a:off x="1201337" y="4655258"/>
                <a:ext cx="1270800" cy="1538880"/>
                <a:chOff x="9228362" y="4919762"/>
                <a:chExt cx="1270800" cy="1538880"/>
              </a:xfrm>
            </p:grpSpPr>
            <p:sp>
              <p:nvSpPr>
                <p:cNvPr id="305" name="Etiquette - RangeColorLegend - DARK - Color - 2" hidden="1">
                  <a:extLst>
                    <a:ext uri="{FF2B5EF4-FFF2-40B4-BE49-F238E27FC236}">
                      <a16:creationId xmlns:a16="http://schemas.microsoft.com/office/drawing/2014/main" id="{DC16F6F4-0877-4D2A-AA71-0E6BEB40643F}"/>
                    </a:ext>
                  </a:extLst>
                </p:cNvPr>
                <p:cNvSpPr/>
                <p:nvPr/>
              </p:nvSpPr>
              <p:spPr>
                <a:xfrm>
                  <a:off x="9228362" y="5073650"/>
                  <a:ext cx="154800" cy="153888"/>
                </a:xfrm>
                <a:prstGeom prst="rect">
                  <a:avLst/>
                </a:prstGeom>
                <a:solidFill>
                  <a:srgbClr val="92D050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6" name="Etiquette - RangeColorLegend - DARK - Color - 1" hidden="1">
                  <a:extLst>
                    <a:ext uri="{FF2B5EF4-FFF2-40B4-BE49-F238E27FC236}">
                      <a16:creationId xmlns:a16="http://schemas.microsoft.com/office/drawing/2014/main" id="{E6052BDD-8BFB-F56A-76A0-D7C163ACCAA1}"/>
                    </a:ext>
                  </a:extLst>
                </p:cNvPr>
                <p:cNvSpPr/>
                <p:nvPr/>
              </p:nvSpPr>
              <p:spPr>
                <a:xfrm>
                  <a:off x="9228362" y="4919762"/>
                  <a:ext cx="154800" cy="153888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7" name="Etiquette - RangeColorLegend - DARK - Number - 2" hidden="1">
                  <a:extLst>
                    <a:ext uri="{FF2B5EF4-FFF2-40B4-BE49-F238E27FC236}">
                      <a16:creationId xmlns:a16="http://schemas.microsoft.com/office/drawing/2014/main" id="{700DE484-5F6A-7D8F-1043-A55298B59357}"/>
                    </a:ext>
                  </a:extLst>
                </p:cNvPr>
                <p:cNvSpPr/>
                <p:nvPr/>
              </p:nvSpPr>
              <p:spPr>
                <a:xfrm>
                  <a:off x="9383162" y="5073650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[100 to 200[</a:t>
                  </a:r>
                </a:p>
              </p:txBody>
            </p:sp>
            <p:sp>
              <p:nvSpPr>
                <p:cNvPr id="308" name="Etiquette - RangeColorLegend - DARK - Number - 1" hidden="1">
                  <a:extLst>
                    <a:ext uri="{FF2B5EF4-FFF2-40B4-BE49-F238E27FC236}">
                      <a16:creationId xmlns:a16="http://schemas.microsoft.com/office/drawing/2014/main" id="{B4F62BCF-F77F-11BF-DA61-8D5351B06BC5}"/>
                    </a:ext>
                  </a:extLst>
                </p:cNvPr>
                <p:cNvSpPr/>
                <p:nvPr/>
              </p:nvSpPr>
              <p:spPr>
                <a:xfrm>
                  <a:off x="9383162" y="4919762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[0 to 100[</a:t>
                  </a:r>
                </a:p>
              </p:txBody>
            </p:sp>
            <p:sp>
              <p:nvSpPr>
                <p:cNvPr id="309" name="Etiquette - RangeColorLegend - DARK - Color - 4" hidden="1">
                  <a:extLst>
                    <a:ext uri="{FF2B5EF4-FFF2-40B4-BE49-F238E27FC236}">
                      <a16:creationId xmlns:a16="http://schemas.microsoft.com/office/drawing/2014/main" id="{0DCE9D9C-3366-3BBF-9BF9-431039C84294}"/>
                    </a:ext>
                  </a:extLst>
                </p:cNvPr>
                <p:cNvSpPr/>
                <p:nvPr/>
              </p:nvSpPr>
              <p:spPr>
                <a:xfrm>
                  <a:off x="9228362" y="5381426"/>
                  <a:ext cx="154800" cy="15388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0" name="Etiquette - RangeColorLegend - DARK - Color - 3" hidden="1">
                  <a:extLst>
                    <a:ext uri="{FF2B5EF4-FFF2-40B4-BE49-F238E27FC236}">
                      <a16:creationId xmlns:a16="http://schemas.microsoft.com/office/drawing/2014/main" id="{9DD19974-7B67-964C-96CE-324EA0BE18BB}"/>
                    </a:ext>
                  </a:extLst>
                </p:cNvPr>
                <p:cNvSpPr/>
                <p:nvPr/>
              </p:nvSpPr>
              <p:spPr>
                <a:xfrm>
                  <a:off x="9228362" y="5227538"/>
                  <a:ext cx="154800" cy="153888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1" name="Etiquette - RangeColorLegend - DARK - Number - 4" hidden="1">
                  <a:extLst>
                    <a:ext uri="{FF2B5EF4-FFF2-40B4-BE49-F238E27FC236}">
                      <a16:creationId xmlns:a16="http://schemas.microsoft.com/office/drawing/2014/main" id="{BF831EB2-8CD3-4BD5-5602-12F486737691}"/>
                    </a:ext>
                  </a:extLst>
                </p:cNvPr>
                <p:cNvSpPr/>
                <p:nvPr/>
              </p:nvSpPr>
              <p:spPr>
                <a:xfrm>
                  <a:off x="9383162" y="5381426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[300 to 400[</a:t>
                  </a:r>
                </a:p>
              </p:txBody>
            </p:sp>
            <p:sp>
              <p:nvSpPr>
                <p:cNvPr id="312" name="Etiquette - RangeColorLegend - DARK - Number - 3" hidden="1">
                  <a:extLst>
                    <a:ext uri="{FF2B5EF4-FFF2-40B4-BE49-F238E27FC236}">
                      <a16:creationId xmlns:a16="http://schemas.microsoft.com/office/drawing/2014/main" id="{3E8C954D-5AD6-5D84-19CC-AA999B1E2D19}"/>
                    </a:ext>
                  </a:extLst>
                </p:cNvPr>
                <p:cNvSpPr/>
                <p:nvPr/>
              </p:nvSpPr>
              <p:spPr>
                <a:xfrm>
                  <a:off x="9383162" y="5227538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[200 to 300[</a:t>
                  </a:r>
                </a:p>
              </p:txBody>
            </p:sp>
            <p:sp>
              <p:nvSpPr>
                <p:cNvPr id="313" name="Etiquette - RangeColorLegend - DARK - Color - 5" hidden="1">
                  <a:extLst>
                    <a:ext uri="{FF2B5EF4-FFF2-40B4-BE49-F238E27FC236}">
                      <a16:creationId xmlns:a16="http://schemas.microsoft.com/office/drawing/2014/main" id="{4F600307-9D45-068F-5FCA-E2CAB563CA9B}"/>
                    </a:ext>
                  </a:extLst>
                </p:cNvPr>
                <p:cNvSpPr/>
                <p:nvPr/>
              </p:nvSpPr>
              <p:spPr>
                <a:xfrm>
                  <a:off x="9228362" y="5535314"/>
                  <a:ext cx="154800" cy="15388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4" name="Etiquette - RangeColorLegend - DARK - Number - 5" hidden="1">
                  <a:extLst>
                    <a:ext uri="{FF2B5EF4-FFF2-40B4-BE49-F238E27FC236}">
                      <a16:creationId xmlns:a16="http://schemas.microsoft.com/office/drawing/2014/main" id="{8C12C8DA-C22B-D7F4-F530-E6E71260E4D6}"/>
                    </a:ext>
                  </a:extLst>
                </p:cNvPr>
                <p:cNvSpPr/>
                <p:nvPr/>
              </p:nvSpPr>
              <p:spPr>
                <a:xfrm>
                  <a:off x="9383162" y="5535314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400+</a:t>
                  </a:r>
                </a:p>
              </p:txBody>
            </p:sp>
            <p:sp>
              <p:nvSpPr>
                <p:cNvPr id="315" name="Etiquette - RangeColorLegend - DARK - Color - 6" hidden="1">
                  <a:extLst>
                    <a:ext uri="{FF2B5EF4-FFF2-40B4-BE49-F238E27FC236}">
                      <a16:creationId xmlns:a16="http://schemas.microsoft.com/office/drawing/2014/main" id="{82389EA9-470A-1D5B-5CBE-AFFE2969EEEB}"/>
                    </a:ext>
                  </a:extLst>
                </p:cNvPr>
                <p:cNvSpPr/>
                <p:nvPr/>
              </p:nvSpPr>
              <p:spPr>
                <a:xfrm>
                  <a:off x="9228362" y="5689202"/>
                  <a:ext cx="154800" cy="15388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6" name="Etiquette - RangeColorLegend - DARK - Number - 6" hidden="1">
                  <a:extLst>
                    <a:ext uri="{FF2B5EF4-FFF2-40B4-BE49-F238E27FC236}">
                      <a16:creationId xmlns:a16="http://schemas.microsoft.com/office/drawing/2014/main" id="{93364822-8B08-6B5B-289D-1E9F28658E89}"/>
                    </a:ext>
                  </a:extLst>
                </p:cNvPr>
                <p:cNvSpPr/>
                <p:nvPr/>
              </p:nvSpPr>
              <p:spPr>
                <a:xfrm>
                  <a:off x="9383162" y="5689202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400+</a:t>
                  </a:r>
                </a:p>
              </p:txBody>
            </p:sp>
            <p:sp>
              <p:nvSpPr>
                <p:cNvPr id="317" name="Etiquette - RangeColorLegend - DARK - Color - 7" hidden="1">
                  <a:extLst>
                    <a:ext uri="{FF2B5EF4-FFF2-40B4-BE49-F238E27FC236}">
                      <a16:creationId xmlns:a16="http://schemas.microsoft.com/office/drawing/2014/main" id="{20143248-B76D-FE51-0AC1-3A2CAC4B1BBD}"/>
                    </a:ext>
                  </a:extLst>
                </p:cNvPr>
                <p:cNvSpPr/>
                <p:nvPr/>
              </p:nvSpPr>
              <p:spPr>
                <a:xfrm>
                  <a:off x="9228362" y="5843090"/>
                  <a:ext cx="154800" cy="15388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8" name="Etiquette - RangeColorLegend - DARK - Number - 7" hidden="1">
                  <a:extLst>
                    <a:ext uri="{FF2B5EF4-FFF2-40B4-BE49-F238E27FC236}">
                      <a16:creationId xmlns:a16="http://schemas.microsoft.com/office/drawing/2014/main" id="{9056733C-E420-3B15-0D75-D49E8D30A62F}"/>
                    </a:ext>
                  </a:extLst>
                </p:cNvPr>
                <p:cNvSpPr/>
                <p:nvPr/>
              </p:nvSpPr>
              <p:spPr>
                <a:xfrm>
                  <a:off x="9383162" y="5843090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400+</a:t>
                  </a:r>
                </a:p>
              </p:txBody>
            </p:sp>
            <p:sp>
              <p:nvSpPr>
                <p:cNvPr id="319" name="Etiquette - RangeColorLegend - DARK - Color - 8" hidden="1">
                  <a:extLst>
                    <a:ext uri="{FF2B5EF4-FFF2-40B4-BE49-F238E27FC236}">
                      <a16:creationId xmlns:a16="http://schemas.microsoft.com/office/drawing/2014/main" id="{A4161CB0-386C-95DD-99F4-523DA8685EA4}"/>
                    </a:ext>
                  </a:extLst>
                </p:cNvPr>
                <p:cNvSpPr/>
                <p:nvPr/>
              </p:nvSpPr>
              <p:spPr>
                <a:xfrm>
                  <a:off x="9228362" y="5996978"/>
                  <a:ext cx="154800" cy="15388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0" name="Etiquette - RangeColorLegend - DARK - Number - 8" hidden="1">
                  <a:extLst>
                    <a:ext uri="{FF2B5EF4-FFF2-40B4-BE49-F238E27FC236}">
                      <a16:creationId xmlns:a16="http://schemas.microsoft.com/office/drawing/2014/main" id="{FAA85EAA-745F-205D-5EBD-DA547CA9404D}"/>
                    </a:ext>
                  </a:extLst>
                </p:cNvPr>
                <p:cNvSpPr/>
                <p:nvPr/>
              </p:nvSpPr>
              <p:spPr>
                <a:xfrm>
                  <a:off x="9383162" y="5996978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400+</a:t>
                  </a:r>
                </a:p>
              </p:txBody>
            </p:sp>
            <p:sp>
              <p:nvSpPr>
                <p:cNvPr id="321" name="Etiquette - RangeColorLegend - DARK - Color - 9" hidden="1">
                  <a:extLst>
                    <a:ext uri="{FF2B5EF4-FFF2-40B4-BE49-F238E27FC236}">
                      <a16:creationId xmlns:a16="http://schemas.microsoft.com/office/drawing/2014/main" id="{DEF93CA9-7F6A-6A2D-9319-B70931AE8F24}"/>
                    </a:ext>
                  </a:extLst>
                </p:cNvPr>
                <p:cNvSpPr/>
                <p:nvPr/>
              </p:nvSpPr>
              <p:spPr>
                <a:xfrm>
                  <a:off x="9228362" y="6150866"/>
                  <a:ext cx="154800" cy="15388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2" name="Etiquette - RangeColorLegend - DARK - Number - 9" hidden="1">
                  <a:extLst>
                    <a:ext uri="{FF2B5EF4-FFF2-40B4-BE49-F238E27FC236}">
                      <a16:creationId xmlns:a16="http://schemas.microsoft.com/office/drawing/2014/main" id="{935781B3-322C-D7AC-2EAF-396ECCC01831}"/>
                    </a:ext>
                  </a:extLst>
                </p:cNvPr>
                <p:cNvSpPr/>
                <p:nvPr/>
              </p:nvSpPr>
              <p:spPr>
                <a:xfrm>
                  <a:off x="9383162" y="6150866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400+</a:t>
                  </a:r>
                </a:p>
              </p:txBody>
            </p:sp>
            <p:sp>
              <p:nvSpPr>
                <p:cNvPr id="323" name="Etiquette - RangeColorLegend - DARK - Color - 10" hidden="1">
                  <a:extLst>
                    <a:ext uri="{FF2B5EF4-FFF2-40B4-BE49-F238E27FC236}">
                      <a16:creationId xmlns:a16="http://schemas.microsoft.com/office/drawing/2014/main" id="{1BB306CF-5280-214F-DB8E-A85FD04977C8}"/>
                    </a:ext>
                  </a:extLst>
                </p:cNvPr>
                <p:cNvSpPr/>
                <p:nvPr/>
              </p:nvSpPr>
              <p:spPr>
                <a:xfrm>
                  <a:off x="9228362" y="6304754"/>
                  <a:ext cx="154800" cy="153888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4" name="Etiquette - RangeColorLegend - DARK - Number - 10" hidden="1">
                  <a:extLst>
                    <a:ext uri="{FF2B5EF4-FFF2-40B4-BE49-F238E27FC236}">
                      <a16:creationId xmlns:a16="http://schemas.microsoft.com/office/drawing/2014/main" id="{3B3C459D-E100-2F47-DA74-F65DFB0CA042}"/>
                    </a:ext>
                  </a:extLst>
                </p:cNvPr>
                <p:cNvSpPr/>
                <p:nvPr/>
              </p:nvSpPr>
              <p:spPr>
                <a:xfrm>
                  <a:off x="9383162" y="6304754"/>
                  <a:ext cx="1116000" cy="153888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 lIns="72000" tIns="0" rIns="0" bIns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400+</a:t>
                  </a:r>
                </a:p>
              </p:txBody>
            </p:sp>
          </p:grpSp>
        </p:grpSp>
        <p:sp>
          <p:nvSpPr>
            <p:cNvPr id="300" name="POWER_USER_DATA_MAP_TITLE">
              <a:extLst>
                <a:ext uri="{FF2B5EF4-FFF2-40B4-BE49-F238E27FC236}">
                  <a16:creationId xmlns:a16="http://schemas.microsoft.com/office/drawing/2014/main" id="{5090642F-B9C4-B801-DD67-EEF6D1FA0D9F}"/>
                </a:ext>
              </a:extLst>
            </p:cNvPr>
            <p:cNvSpPr/>
            <p:nvPr/>
          </p:nvSpPr>
          <p:spPr>
            <a:xfrm>
              <a:off x="267493" y="918369"/>
              <a:ext cx="11657012" cy="6350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World 1</a:t>
              </a:r>
              <a:endParaRPr kumimoji="0" lang="pl-PL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1" name="POWER_USER_DATA_MAP_STORAGE">
              <a:extLst>
                <a:ext uri="{FF2B5EF4-FFF2-40B4-BE49-F238E27FC236}">
                  <a16:creationId xmlns:a16="http://schemas.microsoft.com/office/drawing/2014/main" id="{9C01B3FF-805F-F30F-2011-7B161D3488D2}"/>
                </a:ext>
              </a:extLst>
            </p:cNvPr>
            <p:cNvSpPr/>
            <p:nvPr/>
          </p:nvSpPr>
          <p:spPr>
            <a:xfrm>
              <a:off x="267494" y="1553369"/>
              <a:ext cx="0" cy="0"/>
            </a:xfrm>
            <a:prstGeom prst="rect">
              <a:avLst/>
            </a:prstGeom>
            <a:solidFill>
              <a:schemeClr val="accent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45" name="Text Placeholder 4">
            <a:extLst>
              <a:ext uri="{FF2B5EF4-FFF2-40B4-BE49-F238E27FC236}">
                <a16:creationId xmlns:a16="http://schemas.microsoft.com/office/drawing/2014/main" id="{21A30B29-4310-3A74-9370-B7D49028FFF4}"/>
              </a:ext>
            </a:extLst>
          </p:cNvPr>
          <p:cNvSpPr txBox="1">
            <a:spLocks/>
          </p:cNvSpPr>
          <p:nvPr/>
        </p:nvSpPr>
        <p:spPr>
          <a:xfrm>
            <a:off x="1771658" y="1998966"/>
            <a:ext cx="1603371" cy="380480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Stany Zjednoczone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46" name="Łącznik prosty 545">
            <a:extLst>
              <a:ext uri="{FF2B5EF4-FFF2-40B4-BE49-F238E27FC236}">
                <a16:creationId xmlns:a16="http://schemas.microsoft.com/office/drawing/2014/main" id="{DB9D4D7E-AC65-C1E7-5C55-9DEABA198F48}"/>
              </a:ext>
            </a:extLst>
          </p:cNvPr>
          <p:cNvCxnSpPr>
            <a:cxnSpLocks/>
          </p:cNvCxnSpPr>
          <p:nvPr/>
        </p:nvCxnSpPr>
        <p:spPr>
          <a:xfrm>
            <a:off x="1870718" y="2038804"/>
            <a:ext cx="0" cy="244122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7" name="Text Placeholder 4">
            <a:extLst>
              <a:ext uri="{FF2B5EF4-FFF2-40B4-BE49-F238E27FC236}">
                <a16:creationId xmlns:a16="http://schemas.microsoft.com/office/drawing/2014/main" id="{D7990F71-A514-9A98-C669-3D042957F4D6}"/>
              </a:ext>
            </a:extLst>
          </p:cNvPr>
          <p:cNvSpPr txBox="1">
            <a:spLocks/>
          </p:cNvSpPr>
          <p:nvPr/>
        </p:nvSpPr>
        <p:spPr>
          <a:xfrm>
            <a:off x="6248401" y="1216646"/>
            <a:ext cx="825500" cy="380480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Finlandia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48" name="Łącznik prosty 547">
            <a:extLst>
              <a:ext uri="{FF2B5EF4-FFF2-40B4-BE49-F238E27FC236}">
                <a16:creationId xmlns:a16="http://schemas.microsoft.com/office/drawing/2014/main" id="{FF1CF7AE-A6F6-72B1-05FB-78D9744A6D52}"/>
              </a:ext>
            </a:extLst>
          </p:cNvPr>
          <p:cNvCxnSpPr>
            <a:cxnSpLocks/>
          </p:cNvCxnSpPr>
          <p:nvPr/>
        </p:nvCxnSpPr>
        <p:spPr>
          <a:xfrm>
            <a:off x="6248400" y="1286496"/>
            <a:ext cx="0" cy="180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9" name="Text Placeholder 4">
            <a:extLst>
              <a:ext uri="{FF2B5EF4-FFF2-40B4-BE49-F238E27FC236}">
                <a16:creationId xmlns:a16="http://schemas.microsoft.com/office/drawing/2014/main" id="{6F65280F-024E-03DE-430B-71AC6812A7AB}"/>
              </a:ext>
            </a:extLst>
          </p:cNvPr>
          <p:cNvSpPr txBox="1">
            <a:spLocks/>
          </p:cNvSpPr>
          <p:nvPr/>
        </p:nvSpPr>
        <p:spPr>
          <a:xfrm>
            <a:off x="7991472" y="1810464"/>
            <a:ext cx="911227" cy="380480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Kazachstan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50" name="Łącznik prosty 549">
            <a:extLst>
              <a:ext uri="{FF2B5EF4-FFF2-40B4-BE49-F238E27FC236}">
                <a16:creationId xmlns:a16="http://schemas.microsoft.com/office/drawing/2014/main" id="{5D99BD90-9747-0460-82F0-581B0C5E450D}"/>
              </a:ext>
            </a:extLst>
          </p:cNvPr>
          <p:cNvCxnSpPr>
            <a:cxnSpLocks/>
          </p:cNvCxnSpPr>
          <p:nvPr/>
        </p:nvCxnSpPr>
        <p:spPr>
          <a:xfrm>
            <a:off x="7997825" y="1889746"/>
            <a:ext cx="0" cy="180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1" name="Text Placeholder 4">
            <a:extLst>
              <a:ext uri="{FF2B5EF4-FFF2-40B4-BE49-F238E27FC236}">
                <a16:creationId xmlns:a16="http://schemas.microsoft.com/office/drawing/2014/main" id="{4A37C271-2E4D-84F4-3C21-7D25BEA18AA8}"/>
              </a:ext>
            </a:extLst>
          </p:cNvPr>
          <p:cNvSpPr txBox="1">
            <a:spLocks/>
          </p:cNvSpPr>
          <p:nvPr/>
        </p:nvSpPr>
        <p:spPr>
          <a:xfrm>
            <a:off x="7839072" y="2782014"/>
            <a:ext cx="911227" cy="250821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Uzbekistan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52" name="Łącznik prosty 551">
            <a:extLst>
              <a:ext uri="{FF2B5EF4-FFF2-40B4-BE49-F238E27FC236}">
                <a16:creationId xmlns:a16="http://schemas.microsoft.com/office/drawing/2014/main" id="{D163E5DA-89D0-BD1E-4A29-316B930FBA83}"/>
              </a:ext>
            </a:extLst>
          </p:cNvPr>
          <p:cNvCxnSpPr>
            <a:cxnSpLocks/>
          </p:cNvCxnSpPr>
          <p:nvPr/>
        </p:nvCxnSpPr>
        <p:spPr>
          <a:xfrm>
            <a:off x="7845425" y="2746996"/>
            <a:ext cx="0" cy="180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3" name="Text Placeholder 4">
            <a:extLst>
              <a:ext uri="{FF2B5EF4-FFF2-40B4-BE49-F238E27FC236}">
                <a16:creationId xmlns:a16="http://schemas.microsoft.com/office/drawing/2014/main" id="{89AF1B37-A219-1866-C66E-06F8055DF5BF}"/>
              </a:ext>
            </a:extLst>
          </p:cNvPr>
          <p:cNvSpPr txBox="1">
            <a:spLocks/>
          </p:cNvSpPr>
          <p:nvPr/>
        </p:nvSpPr>
        <p:spPr>
          <a:xfrm>
            <a:off x="6793501" y="2368428"/>
            <a:ext cx="911227" cy="265080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Ukraina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54" name="Łącznik prosty 553">
            <a:extLst>
              <a:ext uri="{FF2B5EF4-FFF2-40B4-BE49-F238E27FC236}">
                <a16:creationId xmlns:a16="http://schemas.microsoft.com/office/drawing/2014/main" id="{CE30FECA-C470-BE09-C507-AFAE7131AFC0}"/>
              </a:ext>
            </a:extLst>
          </p:cNvPr>
          <p:cNvCxnSpPr>
            <a:cxnSpLocks/>
          </p:cNvCxnSpPr>
          <p:nvPr/>
        </p:nvCxnSpPr>
        <p:spPr>
          <a:xfrm>
            <a:off x="6810372" y="2371249"/>
            <a:ext cx="0" cy="180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5" name="Text Placeholder 4">
            <a:extLst>
              <a:ext uri="{FF2B5EF4-FFF2-40B4-BE49-F238E27FC236}">
                <a16:creationId xmlns:a16="http://schemas.microsoft.com/office/drawing/2014/main" id="{470F6F1A-816C-0747-06D9-666CC2EA5B23}"/>
              </a:ext>
            </a:extLst>
          </p:cNvPr>
          <p:cNvSpPr txBox="1">
            <a:spLocks/>
          </p:cNvSpPr>
          <p:nvPr/>
        </p:nvSpPr>
        <p:spPr>
          <a:xfrm>
            <a:off x="6297608" y="1771625"/>
            <a:ext cx="911227" cy="265080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Litwa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56" name="Łącznik prosty 555">
            <a:extLst>
              <a:ext uri="{FF2B5EF4-FFF2-40B4-BE49-F238E27FC236}">
                <a16:creationId xmlns:a16="http://schemas.microsoft.com/office/drawing/2014/main" id="{83EF5C37-CD10-51D7-B0EF-E554CDAEDF70}"/>
              </a:ext>
            </a:extLst>
          </p:cNvPr>
          <p:cNvCxnSpPr>
            <a:cxnSpLocks/>
          </p:cNvCxnSpPr>
          <p:nvPr/>
        </p:nvCxnSpPr>
        <p:spPr>
          <a:xfrm>
            <a:off x="6311897" y="1855276"/>
            <a:ext cx="0" cy="144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7" name="Text Placeholder 4">
            <a:extLst>
              <a:ext uri="{FF2B5EF4-FFF2-40B4-BE49-F238E27FC236}">
                <a16:creationId xmlns:a16="http://schemas.microsoft.com/office/drawing/2014/main" id="{C1EB3D60-ADA5-7BC4-31DD-EAF04CC984D3}"/>
              </a:ext>
            </a:extLst>
          </p:cNvPr>
          <p:cNvSpPr txBox="1">
            <a:spLocks/>
          </p:cNvSpPr>
          <p:nvPr/>
        </p:nvSpPr>
        <p:spPr>
          <a:xfrm>
            <a:off x="6475408" y="2567620"/>
            <a:ext cx="911227" cy="250821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Rumunia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58" name="Łącznik prosty 557">
            <a:extLst>
              <a:ext uri="{FF2B5EF4-FFF2-40B4-BE49-F238E27FC236}">
                <a16:creationId xmlns:a16="http://schemas.microsoft.com/office/drawing/2014/main" id="{4144ED54-8B85-DB30-ED35-9409676D9487}"/>
              </a:ext>
            </a:extLst>
          </p:cNvPr>
          <p:cNvCxnSpPr>
            <a:cxnSpLocks/>
          </p:cNvCxnSpPr>
          <p:nvPr/>
        </p:nvCxnSpPr>
        <p:spPr>
          <a:xfrm>
            <a:off x="6481758" y="2494996"/>
            <a:ext cx="0" cy="252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9" name="Text Placeholder 4">
            <a:extLst>
              <a:ext uri="{FF2B5EF4-FFF2-40B4-BE49-F238E27FC236}">
                <a16:creationId xmlns:a16="http://schemas.microsoft.com/office/drawing/2014/main" id="{6B855C22-FEE9-0747-4AE7-6CED5E590EBB}"/>
              </a:ext>
            </a:extLst>
          </p:cNvPr>
          <p:cNvSpPr txBox="1">
            <a:spLocks/>
          </p:cNvSpPr>
          <p:nvPr/>
        </p:nvSpPr>
        <p:spPr>
          <a:xfrm>
            <a:off x="6296928" y="2820245"/>
            <a:ext cx="952186" cy="243360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Grecja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60" name="Łącznik prosty 559">
            <a:extLst>
              <a:ext uri="{FF2B5EF4-FFF2-40B4-BE49-F238E27FC236}">
                <a16:creationId xmlns:a16="http://schemas.microsoft.com/office/drawing/2014/main" id="{FED9DB85-B3B4-E37C-3181-5DA3A0F08BC8}"/>
              </a:ext>
            </a:extLst>
          </p:cNvPr>
          <p:cNvCxnSpPr>
            <a:cxnSpLocks/>
          </p:cNvCxnSpPr>
          <p:nvPr/>
        </p:nvCxnSpPr>
        <p:spPr>
          <a:xfrm>
            <a:off x="6308087" y="2792659"/>
            <a:ext cx="0" cy="180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1" name="Text Placeholder 4">
            <a:extLst>
              <a:ext uri="{FF2B5EF4-FFF2-40B4-BE49-F238E27FC236}">
                <a16:creationId xmlns:a16="http://schemas.microsoft.com/office/drawing/2014/main" id="{C3308714-9D0A-FAC2-C8D0-F88B96601363}"/>
              </a:ext>
            </a:extLst>
          </p:cNvPr>
          <p:cNvSpPr txBox="1">
            <a:spLocks/>
          </p:cNvSpPr>
          <p:nvPr/>
        </p:nvSpPr>
        <p:spPr>
          <a:xfrm>
            <a:off x="5276848" y="2510464"/>
            <a:ext cx="911227" cy="250821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Chorwacja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62" name="Łącznik prosty 561">
            <a:extLst>
              <a:ext uri="{FF2B5EF4-FFF2-40B4-BE49-F238E27FC236}">
                <a16:creationId xmlns:a16="http://schemas.microsoft.com/office/drawing/2014/main" id="{997F2644-6072-0821-AF2A-901A6D0BAD88}"/>
              </a:ext>
            </a:extLst>
          </p:cNvPr>
          <p:cNvCxnSpPr>
            <a:cxnSpLocks/>
          </p:cNvCxnSpPr>
          <p:nvPr/>
        </p:nvCxnSpPr>
        <p:spPr>
          <a:xfrm>
            <a:off x="6072505" y="2488891"/>
            <a:ext cx="0" cy="180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3" name="Text Placeholder 4">
            <a:extLst>
              <a:ext uri="{FF2B5EF4-FFF2-40B4-BE49-F238E27FC236}">
                <a16:creationId xmlns:a16="http://schemas.microsoft.com/office/drawing/2014/main" id="{393FB21D-0A83-2510-59EC-CFBD43819927}"/>
              </a:ext>
            </a:extLst>
          </p:cNvPr>
          <p:cNvSpPr txBox="1">
            <a:spLocks/>
          </p:cNvSpPr>
          <p:nvPr/>
        </p:nvSpPr>
        <p:spPr>
          <a:xfrm>
            <a:off x="5386386" y="2335839"/>
            <a:ext cx="665166" cy="250821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Czechy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64" name="Łącznik prosty 563">
            <a:extLst>
              <a:ext uri="{FF2B5EF4-FFF2-40B4-BE49-F238E27FC236}">
                <a16:creationId xmlns:a16="http://schemas.microsoft.com/office/drawing/2014/main" id="{B3E4D2C5-3E46-29FC-4E51-D98E33F677C3}"/>
              </a:ext>
            </a:extLst>
          </p:cNvPr>
          <p:cNvCxnSpPr>
            <a:cxnSpLocks/>
          </p:cNvCxnSpPr>
          <p:nvPr/>
        </p:nvCxnSpPr>
        <p:spPr>
          <a:xfrm>
            <a:off x="5978518" y="2276474"/>
            <a:ext cx="0" cy="252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5" name="Text Placeholder 4">
            <a:extLst>
              <a:ext uri="{FF2B5EF4-FFF2-40B4-BE49-F238E27FC236}">
                <a16:creationId xmlns:a16="http://schemas.microsoft.com/office/drawing/2014/main" id="{776872AF-D182-37A5-6239-4A820656EA43}"/>
              </a:ext>
            </a:extLst>
          </p:cNvPr>
          <p:cNvSpPr txBox="1">
            <a:spLocks/>
          </p:cNvSpPr>
          <p:nvPr/>
        </p:nvSpPr>
        <p:spPr>
          <a:xfrm>
            <a:off x="5248586" y="1776501"/>
            <a:ext cx="634210" cy="250821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Niemcy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66" name="Łącznik prosty 565">
            <a:extLst>
              <a:ext uri="{FF2B5EF4-FFF2-40B4-BE49-F238E27FC236}">
                <a16:creationId xmlns:a16="http://schemas.microsoft.com/office/drawing/2014/main" id="{069C7942-5A7F-8358-7F48-7FE8014BE0D4}"/>
              </a:ext>
            </a:extLst>
          </p:cNvPr>
          <p:cNvCxnSpPr>
            <a:cxnSpLocks/>
          </p:cNvCxnSpPr>
          <p:nvPr/>
        </p:nvCxnSpPr>
        <p:spPr>
          <a:xfrm>
            <a:off x="5835647" y="1855276"/>
            <a:ext cx="0" cy="216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7" name="Text Placeholder 4">
            <a:extLst>
              <a:ext uri="{FF2B5EF4-FFF2-40B4-BE49-F238E27FC236}">
                <a16:creationId xmlns:a16="http://schemas.microsoft.com/office/drawing/2014/main" id="{4AA994C9-3EB5-D832-28D8-47143B6E652F}"/>
              </a:ext>
            </a:extLst>
          </p:cNvPr>
          <p:cNvSpPr txBox="1">
            <a:spLocks/>
          </p:cNvSpPr>
          <p:nvPr/>
        </p:nvSpPr>
        <p:spPr>
          <a:xfrm>
            <a:off x="4817461" y="1960824"/>
            <a:ext cx="947338" cy="250821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Luksemburg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68" name="Łącznik prosty 567">
            <a:extLst>
              <a:ext uri="{FF2B5EF4-FFF2-40B4-BE49-F238E27FC236}">
                <a16:creationId xmlns:a16="http://schemas.microsoft.com/office/drawing/2014/main" id="{10752047-DEBB-C2EB-7FAA-571ED4C7C1A4}"/>
              </a:ext>
            </a:extLst>
          </p:cNvPr>
          <p:cNvCxnSpPr>
            <a:cxnSpLocks/>
          </p:cNvCxnSpPr>
          <p:nvPr/>
        </p:nvCxnSpPr>
        <p:spPr>
          <a:xfrm>
            <a:off x="5727697" y="2022552"/>
            <a:ext cx="0" cy="216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9" name="Text Placeholder 4">
            <a:extLst>
              <a:ext uri="{FF2B5EF4-FFF2-40B4-BE49-F238E27FC236}">
                <a16:creationId xmlns:a16="http://schemas.microsoft.com/office/drawing/2014/main" id="{2290CA53-C34F-3C61-E98B-1DB08520063A}"/>
              </a:ext>
            </a:extLst>
          </p:cNvPr>
          <p:cNvSpPr txBox="1">
            <a:spLocks/>
          </p:cNvSpPr>
          <p:nvPr/>
        </p:nvSpPr>
        <p:spPr>
          <a:xfrm>
            <a:off x="6215648" y="1985931"/>
            <a:ext cx="911227" cy="265080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Słowacja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70" name="Łącznik prosty 569">
            <a:extLst>
              <a:ext uri="{FF2B5EF4-FFF2-40B4-BE49-F238E27FC236}">
                <a16:creationId xmlns:a16="http://schemas.microsoft.com/office/drawing/2014/main" id="{83C21DCE-13A1-DEE1-FFBF-8061C1260909}"/>
              </a:ext>
            </a:extLst>
          </p:cNvPr>
          <p:cNvCxnSpPr>
            <a:cxnSpLocks/>
          </p:cNvCxnSpPr>
          <p:nvPr/>
        </p:nvCxnSpPr>
        <p:spPr>
          <a:xfrm>
            <a:off x="6245222" y="2080641"/>
            <a:ext cx="0" cy="216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1" name="Text Placeholder 4">
            <a:extLst>
              <a:ext uri="{FF2B5EF4-FFF2-40B4-BE49-F238E27FC236}">
                <a16:creationId xmlns:a16="http://schemas.microsoft.com/office/drawing/2014/main" id="{2959E7ED-C80D-95CD-0271-504D385B3D0A}"/>
              </a:ext>
            </a:extLst>
          </p:cNvPr>
          <p:cNvSpPr txBox="1">
            <a:spLocks/>
          </p:cNvSpPr>
          <p:nvPr/>
        </p:nvSpPr>
        <p:spPr>
          <a:xfrm>
            <a:off x="5742737" y="2681777"/>
            <a:ext cx="526252" cy="250821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Węgry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72" name="Łącznik prosty 571">
            <a:extLst>
              <a:ext uri="{FF2B5EF4-FFF2-40B4-BE49-F238E27FC236}">
                <a16:creationId xmlns:a16="http://schemas.microsoft.com/office/drawing/2014/main" id="{53729E44-C327-F6BE-2289-935BAD9EB874}"/>
              </a:ext>
            </a:extLst>
          </p:cNvPr>
          <p:cNvCxnSpPr>
            <a:cxnSpLocks/>
          </p:cNvCxnSpPr>
          <p:nvPr/>
        </p:nvCxnSpPr>
        <p:spPr>
          <a:xfrm flipH="1">
            <a:off x="6223268" y="2394737"/>
            <a:ext cx="6395" cy="468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3" name="Text Placeholder 4">
            <a:extLst>
              <a:ext uri="{FF2B5EF4-FFF2-40B4-BE49-F238E27FC236}">
                <a16:creationId xmlns:a16="http://schemas.microsoft.com/office/drawing/2014/main" id="{BD87CD2B-689B-BF6D-CA52-1696A4779EC3}"/>
              </a:ext>
            </a:extLst>
          </p:cNvPr>
          <p:cNvSpPr txBox="1">
            <a:spLocks/>
          </p:cNvSpPr>
          <p:nvPr/>
        </p:nvSpPr>
        <p:spPr>
          <a:xfrm>
            <a:off x="5356631" y="1609798"/>
            <a:ext cx="733021" cy="250821"/>
          </a:xfrm>
          <a:prstGeom prst="rect">
            <a:avLst/>
          </a:prstGeom>
        </p:spPr>
        <p:txBody>
          <a:bodyPr lIns="36000" tIns="36000" rIns="36000" bIns="3600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0" kern="1200">
                <a:solidFill>
                  <a:schemeClr val="bg1"/>
                </a:solidFill>
                <a:latin typeface="3M Circular TT Book" panose="020B0604020101020102" pitchFamily="34" charset="-18"/>
                <a:ea typeface="+mn-ea"/>
                <a:cs typeface="3M Circular TT Book" panose="020B0604020101020102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Słowenia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74" name="Łącznik prosty 573">
            <a:extLst>
              <a:ext uri="{FF2B5EF4-FFF2-40B4-BE49-F238E27FC236}">
                <a16:creationId xmlns:a16="http://schemas.microsoft.com/office/drawing/2014/main" id="{0CC4A94C-2FA7-7635-88E9-C59A637B71B7}"/>
              </a:ext>
            </a:extLst>
          </p:cNvPr>
          <p:cNvCxnSpPr>
            <a:cxnSpLocks/>
          </p:cNvCxnSpPr>
          <p:nvPr/>
        </p:nvCxnSpPr>
        <p:spPr>
          <a:xfrm>
            <a:off x="6047098" y="1682114"/>
            <a:ext cx="0" cy="720000"/>
          </a:xfrm>
          <a:prstGeom prst="line">
            <a:avLst/>
          </a:prstGeom>
          <a:ln w="9525">
            <a:solidFill>
              <a:srgbClr val="B6192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0" name="Title 1">
            <a:extLst>
              <a:ext uri="{FF2B5EF4-FFF2-40B4-BE49-F238E27FC236}">
                <a16:creationId xmlns:a16="http://schemas.microsoft.com/office/drawing/2014/main" id="{FACF4F06-6041-9A2E-7462-3895FE5F5473}"/>
              </a:ext>
            </a:extLst>
          </p:cNvPr>
          <p:cNvSpPr txBox="1">
            <a:spLocks/>
          </p:cNvSpPr>
          <p:nvPr/>
        </p:nvSpPr>
        <p:spPr>
          <a:xfrm>
            <a:off x="830452" y="407135"/>
            <a:ext cx="10152640" cy="490904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Zrealizowane inwestycje</a:t>
            </a:r>
          </a:p>
        </p:txBody>
      </p:sp>
      <p:sp>
        <p:nvSpPr>
          <p:cNvPr id="251" name="Prostokąt 250">
            <a:extLst>
              <a:ext uri="{FF2B5EF4-FFF2-40B4-BE49-F238E27FC236}">
                <a16:creationId xmlns:a16="http://schemas.microsoft.com/office/drawing/2014/main" id="{41249AE1-CEDE-048C-517E-85427A3214CF}"/>
              </a:ext>
            </a:extLst>
          </p:cNvPr>
          <p:cNvSpPr/>
          <p:nvPr/>
        </p:nvSpPr>
        <p:spPr>
          <a:xfrm>
            <a:off x="0" y="4684839"/>
            <a:ext cx="12192000" cy="22282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2" name="Straight Connector 9">
            <a:extLst>
              <a:ext uri="{FF2B5EF4-FFF2-40B4-BE49-F238E27FC236}">
                <a16:creationId xmlns:a16="http://schemas.microsoft.com/office/drawing/2014/main" id="{80963DD6-3F6F-C131-6773-DB3A7FC99BAE}"/>
              </a:ext>
            </a:extLst>
          </p:cNvPr>
          <p:cNvCxnSpPr>
            <a:stCxn id="256" idx="6"/>
            <a:endCxn id="259" idx="2"/>
          </p:cNvCxnSpPr>
          <p:nvPr/>
        </p:nvCxnSpPr>
        <p:spPr>
          <a:xfrm>
            <a:off x="699670" y="5343859"/>
            <a:ext cx="10792660" cy="0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Oval 8">
            <a:extLst>
              <a:ext uri="{FF2B5EF4-FFF2-40B4-BE49-F238E27FC236}">
                <a16:creationId xmlns:a16="http://schemas.microsoft.com/office/drawing/2014/main" id="{C116B6EB-E548-EF19-C46B-5824CEB91243}"/>
              </a:ext>
            </a:extLst>
          </p:cNvPr>
          <p:cNvSpPr/>
          <p:nvPr/>
        </p:nvSpPr>
        <p:spPr>
          <a:xfrm>
            <a:off x="1324813" y="4871014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4" name="Oval 95">
            <a:extLst>
              <a:ext uri="{FF2B5EF4-FFF2-40B4-BE49-F238E27FC236}">
                <a16:creationId xmlns:a16="http://schemas.microsoft.com/office/drawing/2014/main" id="{EE900427-7406-E07C-2A8F-5F9D1D4D9E94}"/>
              </a:ext>
            </a:extLst>
          </p:cNvPr>
          <p:cNvSpPr/>
          <p:nvPr/>
        </p:nvSpPr>
        <p:spPr>
          <a:xfrm>
            <a:off x="4165600" y="4871014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5" name="Oval 96">
            <a:extLst>
              <a:ext uri="{FF2B5EF4-FFF2-40B4-BE49-F238E27FC236}">
                <a16:creationId xmlns:a16="http://schemas.microsoft.com/office/drawing/2014/main" id="{9FED8D74-9191-4A3A-BC3D-FE84A9249563}"/>
              </a:ext>
            </a:extLst>
          </p:cNvPr>
          <p:cNvSpPr/>
          <p:nvPr/>
        </p:nvSpPr>
        <p:spPr>
          <a:xfrm>
            <a:off x="6991918" y="4871014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6" name="Oval 4">
            <a:extLst>
              <a:ext uri="{FF2B5EF4-FFF2-40B4-BE49-F238E27FC236}">
                <a16:creationId xmlns:a16="http://schemas.microsoft.com/office/drawing/2014/main" id="{D4CBB4AF-34F0-AD93-BB0D-8F3A46DAB7EC}"/>
              </a:ext>
            </a:extLst>
          </p:cNvPr>
          <p:cNvSpPr>
            <a:spLocks noChangeAspect="1"/>
          </p:cNvSpPr>
          <p:nvPr/>
        </p:nvSpPr>
        <p:spPr>
          <a:xfrm>
            <a:off x="576106" y="5282077"/>
            <a:ext cx="123564" cy="123564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7" name="Oval 5">
            <a:extLst>
              <a:ext uri="{FF2B5EF4-FFF2-40B4-BE49-F238E27FC236}">
                <a16:creationId xmlns:a16="http://schemas.microsoft.com/office/drawing/2014/main" id="{9FD36151-75AB-3AAD-5F79-C61F06E5C7FF}"/>
              </a:ext>
            </a:extLst>
          </p:cNvPr>
          <p:cNvSpPr>
            <a:spLocks noChangeAspect="1"/>
          </p:cNvSpPr>
          <p:nvPr/>
        </p:nvSpPr>
        <p:spPr>
          <a:xfrm>
            <a:off x="3224247" y="5282077"/>
            <a:ext cx="123564" cy="123564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8" name="Oval 6">
            <a:extLst>
              <a:ext uri="{FF2B5EF4-FFF2-40B4-BE49-F238E27FC236}">
                <a16:creationId xmlns:a16="http://schemas.microsoft.com/office/drawing/2014/main" id="{B94A6180-D101-EE81-8B9B-17C4CF432840}"/>
              </a:ext>
            </a:extLst>
          </p:cNvPr>
          <p:cNvSpPr>
            <a:spLocks noChangeAspect="1"/>
          </p:cNvSpPr>
          <p:nvPr/>
        </p:nvSpPr>
        <p:spPr>
          <a:xfrm>
            <a:off x="8684964" y="5293400"/>
            <a:ext cx="123564" cy="123564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9" name="Oval 7">
            <a:extLst>
              <a:ext uri="{FF2B5EF4-FFF2-40B4-BE49-F238E27FC236}">
                <a16:creationId xmlns:a16="http://schemas.microsoft.com/office/drawing/2014/main" id="{75C68454-264A-EDBC-C80E-4304870141BD}"/>
              </a:ext>
            </a:extLst>
          </p:cNvPr>
          <p:cNvSpPr>
            <a:spLocks noChangeAspect="1"/>
          </p:cNvSpPr>
          <p:nvPr/>
        </p:nvSpPr>
        <p:spPr>
          <a:xfrm>
            <a:off x="11492330" y="5282077"/>
            <a:ext cx="123564" cy="123564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0" name="Rectangle 80">
            <a:extLst>
              <a:ext uri="{FF2B5EF4-FFF2-40B4-BE49-F238E27FC236}">
                <a16:creationId xmlns:a16="http://schemas.microsoft.com/office/drawing/2014/main" id="{5696D5FA-AB68-D73E-5D0E-E708DDD3487E}"/>
              </a:ext>
            </a:extLst>
          </p:cNvPr>
          <p:cNvSpPr/>
          <p:nvPr/>
        </p:nvSpPr>
        <p:spPr>
          <a:xfrm>
            <a:off x="-9070" y="4648735"/>
            <a:ext cx="4068000" cy="7200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1" name="Rectangle 81">
            <a:extLst>
              <a:ext uri="{FF2B5EF4-FFF2-40B4-BE49-F238E27FC236}">
                <a16:creationId xmlns:a16="http://schemas.microsoft.com/office/drawing/2014/main" id="{99F24E1D-1466-15D8-5267-AB720BFAAECE}"/>
              </a:ext>
            </a:extLst>
          </p:cNvPr>
          <p:cNvSpPr/>
          <p:nvPr/>
        </p:nvSpPr>
        <p:spPr>
          <a:xfrm>
            <a:off x="4058930" y="4648735"/>
            <a:ext cx="4068000" cy="72000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2" name="Rectangle 82">
            <a:extLst>
              <a:ext uri="{FF2B5EF4-FFF2-40B4-BE49-F238E27FC236}">
                <a16:creationId xmlns:a16="http://schemas.microsoft.com/office/drawing/2014/main" id="{7723617A-66BB-72C9-6FAB-F468BEB63BC7}"/>
              </a:ext>
            </a:extLst>
          </p:cNvPr>
          <p:cNvSpPr/>
          <p:nvPr/>
        </p:nvSpPr>
        <p:spPr>
          <a:xfrm>
            <a:off x="8126930" y="4648735"/>
            <a:ext cx="4068000" cy="72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3" name="TextBox 84">
            <a:extLst>
              <a:ext uri="{FF2B5EF4-FFF2-40B4-BE49-F238E27FC236}">
                <a16:creationId xmlns:a16="http://schemas.microsoft.com/office/drawing/2014/main" id="{3DC64BB7-4645-42D8-4CB1-E3CF487A1BB3}"/>
              </a:ext>
            </a:extLst>
          </p:cNvPr>
          <p:cNvSpPr txBox="1"/>
          <p:nvPr/>
        </p:nvSpPr>
        <p:spPr>
          <a:xfrm>
            <a:off x="616091" y="5777773"/>
            <a:ext cx="2608156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>
                <a:ln>
                  <a:noFill/>
                </a:ln>
                <a:solidFill>
                  <a:srgbClr val="B6192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 KRAJÓW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Finansujemy inwestycje w różnych częściach świata.  </a:t>
            </a:r>
          </a:p>
        </p:txBody>
      </p:sp>
      <p:sp>
        <p:nvSpPr>
          <p:cNvPr id="264" name="TextBox 98">
            <a:extLst>
              <a:ext uri="{FF2B5EF4-FFF2-40B4-BE49-F238E27FC236}">
                <a16:creationId xmlns:a16="http://schemas.microsoft.com/office/drawing/2014/main" id="{27D452AA-4F7D-9B45-DFAC-10EFE5008BB1}"/>
              </a:ext>
            </a:extLst>
          </p:cNvPr>
          <p:cNvSpPr txBox="1"/>
          <p:nvPr/>
        </p:nvSpPr>
        <p:spPr>
          <a:xfrm>
            <a:off x="3180144" y="5760167"/>
            <a:ext cx="293868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>
                <a:ln>
                  <a:noFill/>
                </a:ln>
                <a:solidFill>
                  <a:srgbClr val="62676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+ 20 ZAWARTYCH UMÓW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Pracujemy z partnerami z różnych sektorów gospodarki.</a:t>
            </a:r>
          </a:p>
        </p:txBody>
      </p:sp>
      <p:sp>
        <p:nvSpPr>
          <p:cNvPr id="265" name="TextBox 101">
            <a:extLst>
              <a:ext uri="{FF2B5EF4-FFF2-40B4-BE49-F238E27FC236}">
                <a16:creationId xmlns:a16="http://schemas.microsoft.com/office/drawing/2014/main" id="{F60B79B0-0723-A6F1-CA7E-789E299D6E6F}"/>
              </a:ext>
            </a:extLst>
          </p:cNvPr>
          <p:cNvSpPr txBox="1"/>
          <p:nvPr/>
        </p:nvSpPr>
        <p:spPr>
          <a:xfrm>
            <a:off x="6144190" y="5791949"/>
            <a:ext cx="266140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>
                <a:ln>
                  <a:noFill/>
                </a:ln>
                <a:solidFill>
                  <a:srgbClr val="0C749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+ 120 mln EUR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Zainwestowaliśmy w projekty zagraniczne polskich firm. </a:t>
            </a:r>
          </a:p>
        </p:txBody>
      </p:sp>
      <p:sp>
        <p:nvSpPr>
          <p:cNvPr id="266" name="Global_network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BE8E7E75-49F9-B31C-A956-A673AA655C62}"/>
              </a:ext>
            </a:extLst>
          </p:cNvPr>
          <p:cNvSpPr>
            <a:spLocks noChangeAspect="1"/>
          </p:cNvSpPr>
          <p:nvPr/>
        </p:nvSpPr>
        <p:spPr>
          <a:xfrm>
            <a:off x="1478803" y="5064584"/>
            <a:ext cx="606420" cy="597503"/>
          </a:xfrm>
          <a:custGeom>
            <a:avLst/>
            <a:gdLst>
              <a:gd name="connsiteX0" fmla="*/ 1145286 w 1943100"/>
              <a:gd name="connsiteY0" fmla="*/ 0 h 1914525"/>
              <a:gd name="connsiteX1" fmla="*/ 1257491 w 1943100"/>
              <a:gd name="connsiteY1" fmla="*/ 135827 h 1914525"/>
              <a:gd name="connsiteX2" fmla="*/ 1261586 w 1943100"/>
              <a:gd name="connsiteY2" fmla="*/ 141637 h 1914525"/>
              <a:gd name="connsiteX3" fmla="*/ 1662017 w 1943100"/>
              <a:gd name="connsiteY3" fmla="*/ 277940 h 1914525"/>
              <a:gd name="connsiteX4" fmla="*/ 1668875 w 1943100"/>
              <a:gd name="connsiteY4" fmla="*/ 276035 h 1914525"/>
              <a:gd name="connsiteX5" fmla="*/ 1793367 w 1943100"/>
              <a:gd name="connsiteY5" fmla="*/ 236220 h 1914525"/>
              <a:gd name="connsiteX6" fmla="*/ 1862233 w 1943100"/>
              <a:gd name="connsiteY6" fmla="*/ 312420 h 1914525"/>
              <a:gd name="connsiteX7" fmla="*/ 1832610 w 1943100"/>
              <a:gd name="connsiteY7" fmla="*/ 425387 h 1914525"/>
              <a:gd name="connsiteX8" fmla="*/ 1787843 w 1943100"/>
              <a:gd name="connsiteY8" fmla="*/ 453009 h 1914525"/>
              <a:gd name="connsiteX9" fmla="*/ 1783937 w 1943100"/>
              <a:gd name="connsiteY9" fmla="*/ 459676 h 1914525"/>
              <a:gd name="connsiteX10" fmla="*/ 1826038 w 1943100"/>
              <a:gd name="connsiteY10" fmla="*/ 872204 h 1914525"/>
              <a:gd name="connsiteX11" fmla="*/ 1831658 w 1943100"/>
              <a:gd name="connsiteY11" fmla="*/ 878777 h 1914525"/>
              <a:gd name="connsiteX12" fmla="*/ 1943100 w 1943100"/>
              <a:gd name="connsiteY12" fmla="*/ 1001744 h 1914525"/>
              <a:gd name="connsiteX13" fmla="*/ 1943100 w 1943100"/>
              <a:gd name="connsiteY13" fmla="*/ 1025652 h 1914525"/>
              <a:gd name="connsiteX14" fmla="*/ 1777175 w 1943100"/>
              <a:gd name="connsiteY14" fmla="*/ 1149001 h 1914525"/>
              <a:gd name="connsiteX15" fmla="*/ 1669733 w 1943100"/>
              <a:gd name="connsiteY15" fmla="*/ 1042702 h 1914525"/>
              <a:gd name="connsiteX16" fmla="*/ 1664113 w 1943100"/>
              <a:gd name="connsiteY16" fmla="*/ 1038320 h 1914525"/>
              <a:gd name="connsiteX17" fmla="*/ 1605248 w 1943100"/>
              <a:gd name="connsiteY17" fmla="*/ 1038035 h 1914525"/>
              <a:gd name="connsiteX18" fmla="*/ 1600391 w 1943100"/>
              <a:gd name="connsiteY18" fmla="*/ 1042892 h 1914525"/>
              <a:gd name="connsiteX19" fmla="*/ 1450086 w 1943100"/>
              <a:gd name="connsiteY19" fmla="*/ 1397603 h 1914525"/>
              <a:gd name="connsiteX20" fmla="*/ 991934 w 1943100"/>
              <a:gd name="connsiteY20" fmla="*/ 1530668 h 1914525"/>
              <a:gd name="connsiteX21" fmla="*/ 981742 w 1943100"/>
              <a:gd name="connsiteY21" fmla="*/ 1528286 h 1914525"/>
              <a:gd name="connsiteX22" fmla="*/ 971740 w 1943100"/>
              <a:gd name="connsiteY22" fmla="*/ 1528572 h 1914525"/>
              <a:gd name="connsiteX23" fmla="*/ 900017 w 1943100"/>
              <a:gd name="connsiteY23" fmla="*/ 1701165 h 1914525"/>
              <a:gd name="connsiteX24" fmla="*/ 902208 w 1943100"/>
              <a:gd name="connsiteY24" fmla="*/ 1708023 h 1914525"/>
              <a:gd name="connsiteX25" fmla="*/ 951643 w 1943100"/>
              <a:gd name="connsiteY25" fmla="*/ 1809083 h 1914525"/>
              <a:gd name="connsiteX26" fmla="*/ 918782 w 1943100"/>
              <a:gd name="connsiteY26" fmla="*/ 1877759 h 1914525"/>
              <a:gd name="connsiteX27" fmla="*/ 846487 w 1943100"/>
              <a:gd name="connsiteY27" fmla="*/ 1914525 h 1914525"/>
              <a:gd name="connsiteX28" fmla="*/ 820388 w 1943100"/>
              <a:gd name="connsiteY28" fmla="*/ 1914525 h 1914525"/>
              <a:gd name="connsiteX29" fmla="*/ 721328 w 1943100"/>
              <a:gd name="connsiteY29" fmla="*/ 1838325 h 1914525"/>
              <a:gd name="connsiteX30" fmla="*/ 728663 w 1943100"/>
              <a:gd name="connsiteY30" fmla="*/ 1745361 h 1914525"/>
              <a:gd name="connsiteX31" fmla="*/ 726948 w 1943100"/>
              <a:gd name="connsiteY31" fmla="*/ 1738027 h 1914525"/>
              <a:gd name="connsiteX32" fmla="*/ 229838 w 1943100"/>
              <a:gd name="connsiteY32" fmla="*/ 1363123 h 1914525"/>
              <a:gd name="connsiteX33" fmla="*/ 222218 w 1943100"/>
              <a:gd name="connsiteY33" fmla="*/ 1362932 h 1914525"/>
              <a:gd name="connsiteX34" fmla="*/ 91631 w 1943100"/>
              <a:gd name="connsiteY34" fmla="*/ 1382744 h 1914525"/>
              <a:gd name="connsiteX35" fmla="*/ 0 w 1943100"/>
              <a:gd name="connsiteY35" fmla="*/ 1264730 h 1914525"/>
              <a:gd name="connsiteX36" fmla="*/ 0 w 1943100"/>
              <a:gd name="connsiteY36" fmla="*/ 1241012 h 1914525"/>
              <a:gd name="connsiteX37" fmla="*/ 67247 w 1943100"/>
              <a:gd name="connsiteY37" fmla="*/ 1134047 h 1914525"/>
              <a:gd name="connsiteX38" fmla="*/ 185833 w 1943100"/>
              <a:gd name="connsiteY38" fmla="*/ 1122331 h 1914525"/>
              <a:gd name="connsiteX39" fmla="*/ 192881 w 1943100"/>
              <a:gd name="connsiteY39" fmla="*/ 1119664 h 1914525"/>
              <a:gd name="connsiteX40" fmla="*/ 413575 w 1943100"/>
              <a:gd name="connsiteY40" fmla="*/ 790575 h 1914525"/>
              <a:gd name="connsiteX41" fmla="*/ 413290 w 1943100"/>
              <a:gd name="connsiteY41" fmla="*/ 770382 h 1914525"/>
              <a:gd name="connsiteX42" fmla="*/ 399288 w 1943100"/>
              <a:gd name="connsiteY42" fmla="*/ 750475 h 1914525"/>
              <a:gd name="connsiteX43" fmla="*/ 404241 w 1943100"/>
              <a:gd name="connsiteY43" fmla="*/ 622840 h 1914525"/>
              <a:gd name="connsiteX44" fmla="*/ 403955 w 1943100"/>
              <a:gd name="connsiteY44" fmla="*/ 615410 h 1914525"/>
              <a:gd name="connsiteX45" fmla="*/ 177356 w 1943100"/>
              <a:gd name="connsiteY45" fmla="*/ 356521 h 1914525"/>
              <a:gd name="connsiteX46" fmla="*/ 169926 w 1943100"/>
              <a:gd name="connsiteY46" fmla="*/ 355283 h 1914525"/>
              <a:gd name="connsiteX47" fmla="*/ 76105 w 1943100"/>
              <a:gd name="connsiteY47" fmla="*/ 364331 h 1914525"/>
              <a:gd name="connsiteX48" fmla="*/ 0 w 1943100"/>
              <a:gd name="connsiteY48" fmla="*/ 265271 h 1914525"/>
              <a:gd name="connsiteX49" fmla="*/ 0 w 1943100"/>
              <a:gd name="connsiteY49" fmla="*/ 239459 h 1914525"/>
              <a:gd name="connsiteX50" fmla="*/ 72771 w 1943100"/>
              <a:gd name="connsiteY50" fmla="*/ 141542 h 1914525"/>
              <a:gd name="connsiteX51" fmla="*/ 186309 w 1943100"/>
              <a:gd name="connsiteY51" fmla="*/ 161735 h 1914525"/>
              <a:gd name="connsiteX52" fmla="*/ 208312 w 1943100"/>
              <a:gd name="connsiteY52" fmla="*/ 188119 h 1914525"/>
              <a:gd name="connsiteX53" fmla="*/ 222123 w 1943100"/>
              <a:gd name="connsiteY53" fmla="*/ 211836 h 1914525"/>
              <a:gd name="connsiteX54" fmla="*/ 230029 w 1943100"/>
              <a:gd name="connsiteY54" fmla="*/ 215741 h 1914525"/>
              <a:gd name="connsiteX55" fmla="*/ 1004126 w 1943100"/>
              <a:gd name="connsiteY55" fmla="*/ 117824 h 1914525"/>
              <a:gd name="connsiteX56" fmla="*/ 1009650 w 1943100"/>
              <a:gd name="connsiteY56" fmla="*/ 112586 h 1914525"/>
              <a:gd name="connsiteX57" fmla="*/ 1120521 w 1943100"/>
              <a:gd name="connsiteY57" fmla="*/ 0 h 1914525"/>
              <a:gd name="connsiteX58" fmla="*/ 1145286 w 1943100"/>
              <a:gd name="connsiteY58" fmla="*/ 0 h 1914525"/>
              <a:gd name="connsiteX59" fmla="*/ 1208723 w 1943100"/>
              <a:gd name="connsiteY59" fmla="*/ 123825 h 1914525"/>
              <a:gd name="connsiteX60" fmla="*/ 1133475 w 1943100"/>
              <a:gd name="connsiteY60" fmla="*/ 48578 h 1914525"/>
              <a:gd name="connsiteX61" fmla="*/ 1058228 w 1943100"/>
              <a:gd name="connsiteY61" fmla="*/ 123825 h 1914525"/>
              <a:gd name="connsiteX62" fmla="*/ 1133475 w 1943100"/>
              <a:gd name="connsiteY62" fmla="*/ 199073 h 1914525"/>
              <a:gd name="connsiteX63" fmla="*/ 1208723 w 1943100"/>
              <a:gd name="connsiteY63" fmla="*/ 123825 h 1914525"/>
              <a:gd name="connsiteX64" fmla="*/ 210026 w 1943100"/>
              <a:gd name="connsiteY64" fmla="*/ 314135 h 1914525"/>
              <a:gd name="connsiteX65" fmla="*/ 210503 w 1943100"/>
              <a:gd name="connsiteY65" fmla="*/ 322231 h 1914525"/>
              <a:gd name="connsiteX66" fmla="*/ 438626 w 1943100"/>
              <a:gd name="connsiteY66" fmla="*/ 582835 h 1914525"/>
              <a:gd name="connsiteX67" fmla="*/ 446532 w 1943100"/>
              <a:gd name="connsiteY67" fmla="*/ 584645 h 1914525"/>
              <a:gd name="connsiteX68" fmla="*/ 562928 w 1943100"/>
              <a:gd name="connsiteY68" fmla="*/ 591884 h 1914525"/>
              <a:gd name="connsiteX69" fmla="*/ 578549 w 1943100"/>
              <a:gd name="connsiteY69" fmla="*/ 591026 h 1914525"/>
              <a:gd name="connsiteX70" fmla="*/ 1025271 w 1943100"/>
              <a:gd name="connsiteY70" fmla="*/ 187547 h 1914525"/>
              <a:gd name="connsiteX71" fmla="*/ 1025747 w 1943100"/>
              <a:gd name="connsiteY71" fmla="*/ 179165 h 1914525"/>
              <a:gd name="connsiteX72" fmla="*/ 1015365 w 1943100"/>
              <a:gd name="connsiteY72" fmla="*/ 167259 h 1914525"/>
              <a:gd name="connsiteX73" fmla="*/ 1009460 w 1943100"/>
              <a:gd name="connsiteY73" fmla="*/ 165068 h 1914525"/>
              <a:gd name="connsiteX74" fmla="*/ 234791 w 1943100"/>
              <a:gd name="connsiteY74" fmla="*/ 263176 h 1914525"/>
              <a:gd name="connsiteX75" fmla="*/ 226409 w 1943100"/>
              <a:gd name="connsiteY75" fmla="*/ 271844 h 1914525"/>
              <a:gd name="connsiteX76" fmla="*/ 210026 w 1943100"/>
              <a:gd name="connsiteY76" fmla="*/ 314135 h 1914525"/>
              <a:gd name="connsiteX77" fmla="*/ 114424 w 1943100"/>
              <a:gd name="connsiteY77" fmla="*/ 323279 h 1914525"/>
              <a:gd name="connsiteX78" fmla="*/ 180023 w 1943100"/>
              <a:gd name="connsiteY78" fmla="*/ 252298 h 1914525"/>
              <a:gd name="connsiteX79" fmla="*/ 114177 w 1943100"/>
              <a:gd name="connsiteY79" fmla="*/ 181547 h 1914525"/>
              <a:gd name="connsiteX80" fmla="*/ 114176 w 1943100"/>
              <a:gd name="connsiteY80" fmla="*/ 181547 h 1914525"/>
              <a:gd name="connsiteX81" fmla="*/ 48577 w 1943100"/>
              <a:gd name="connsiteY81" fmla="*/ 252527 h 1914525"/>
              <a:gd name="connsiteX82" fmla="*/ 114423 w 1943100"/>
              <a:gd name="connsiteY82" fmla="*/ 323279 h 1914525"/>
              <a:gd name="connsiteX83" fmla="*/ 114424 w 1943100"/>
              <a:gd name="connsiteY83" fmla="*/ 323279 h 1914525"/>
              <a:gd name="connsiteX84" fmla="*/ 1657160 w 1943100"/>
              <a:gd name="connsiteY84" fmla="*/ 387382 h 1914525"/>
              <a:gd name="connsiteX85" fmla="*/ 1648873 w 1943100"/>
              <a:gd name="connsiteY85" fmla="*/ 328898 h 1914525"/>
              <a:gd name="connsiteX86" fmla="*/ 1644396 w 1943100"/>
              <a:gd name="connsiteY86" fmla="*/ 322231 h 1914525"/>
              <a:gd name="connsiteX87" fmla="*/ 1243584 w 1943100"/>
              <a:gd name="connsiteY87" fmla="*/ 185738 h 1914525"/>
              <a:gd name="connsiteX88" fmla="*/ 1237774 w 1943100"/>
              <a:gd name="connsiteY88" fmla="*/ 187738 h 1914525"/>
              <a:gd name="connsiteX89" fmla="*/ 1167289 w 1943100"/>
              <a:gd name="connsiteY89" fmla="*/ 242697 h 1914525"/>
              <a:gd name="connsiteX90" fmla="*/ 1164050 w 1943100"/>
              <a:gd name="connsiteY90" fmla="*/ 247650 h 1914525"/>
              <a:gd name="connsiteX91" fmla="*/ 1188339 w 1943100"/>
              <a:gd name="connsiteY91" fmla="*/ 547402 h 1914525"/>
              <a:gd name="connsiteX92" fmla="*/ 1192340 w 1943100"/>
              <a:gd name="connsiteY92" fmla="*/ 551783 h 1914525"/>
              <a:gd name="connsiteX93" fmla="*/ 1366076 w 1943100"/>
              <a:gd name="connsiteY93" fmla="*/ 619887 h 1914525"/>
              <a:gd name="connsiteX94" fmla="*/ 1431036 w 1943100"/>
              <a:gd name="connsiteY94" fmla="*/ 670655 h 1914525"/>
              <a:gd name="connsiteX95" fmla="*/ 1475994 w 1943100"/>
              <a:gd name="connsiteY95" fmla="*/ 715899 h 1914525"/>
              <a:gd name="connsiteX96" fmla="*/ 1503617 w 1943100"/>
              <a:gd name="connsiteY96" fmla="*/ 749713 h 1914525"/>
              <a:gd name="connsiteX97" fmla="*/ 1596866 w 1943100"/>
              <a:gd name="connsiteY97" fmla="*/ 987171 h 1914525"/>
              <a:gd name="connsiteX98" fmla="*/ 1604010 w 1943100"/>
              <a:gd name="connsiteY98" fmla="*/ 992981 h 1914525"/>
              <a:gd name="connsiteX99" fmla="*/ 1666589 w 1943100"/>
              <a:gd name="connsiteY99" fmla="*/ 987933 h 1914525"/>
              <a:gd name="connsiteX100" fmla="*/ 1670114 w 1943100"/>
              <a:gd name="connsiteY100" fmla="*/ 984980 h 1914525"/>
              <a:gd name="connsiteX101" fmla="*/ 1774317 w 1943100"/>
              <a:gd name="connsiteY101" fmla="*/ 879538 h 1914525"/>
              <a:gd name="connsiteX102" fmla="*/ 1778318 w 1943100"/>
              <a:gd name="connsiteY102" fmla="*/ 873633 h 1914525"/>
              <a:gd name="connsiteX103" fmla="*/ 1736217 w 1943100"/>
              <a:gd name="connsiteY103" fmla="*/ 460248 h 1914525"/>
              <a:gd name="connsiteX104" fmla="*/ 1731836 w 1943100"/>
              <a:gd name="connsiteY104" fmla="*/ 454628 h 1914525"/>
              <a:gd name="connsiteX105" fmla="*/ 1657160 w 1943100"/>
              <a:gd name="connsiteY105" fmla="*/ 387382 h 1914525"/>
              <a:gd name="connsiteX106" fmla="*/ 583216 w 1943100"/>
              <a:gd name="connsiteY106" fmla="*/ 773430 h 1914525"/>
              <a:gd name="connsiteX107" fmla="*/ 465963 w 1943100"/>
              <a:gd name="connsiteY107" fmla="*/ 805720 h 1914525"/>
              <a:gd name="connsiteX108" fmla="*/ 458343 w 1943100"/>
              <a:gd name="connsiteY108" fmla="*/ 808958 h 1914525"/>
              <a:gd name="connsiteX109" fmla="*/ 233267 w 1943100"/>
              <a:gd name="connsiteY109" fmla="*/ 1144524 h 1914525"/>
              <a:gd name="connsiteX110" fmla="*/ 233267 w 1943100"/>
              <a:gd name="connsiteY110" fmla="*/ 1148239 h 1914525"/>
              <a:gd name="connsiteX111" fmla="*/ 262414 w 1943100"/>
              <a:gd name="connsiteY111" fmla="*/ 1193483 h 1914525"/>
              <a:gd name="connsiteX112" fmla="*/ 270129 w 1943100"/>
              <a:gd name="connsiteY112" fmla="*/ 1196912 h 1914525"/>
              <a:gd name="connsiteX113" fmla="*/ 604742 w 1943100"/>
              <a:gd name="connsiteY113" fmla="*/ 1139571 h 1914525"/>
              <a:gd name="connsiteX114" fmla="*/ 608076 w 1943100"/>
              <a:gd name="connsiteY114" fmla="*/ 1134999 h 1914525"/>
              <a:gd name="connsiteX115" fmla="*/ 745236 w 1943100"/>
              <a:gd name="connsiteY115" fmla="*/ 693039 h 1914525"/>
              <a:gd name="connsiteX116" fmla="*/ 1136047 w 1943100"/>
              <a:gd name="connsiteY116" fmla="*/ 544068 h 1914525"/>
              <a:gd name="connsiteX117" fmla="*/ 1139952 w 1943100"/>
              <a:gd name="connsiteY117" fmla="*/ 539877 h 1914525"/>
              <a:gd name="connsiteX118" fmla="*/ 1116616 w 1943100"/>
              <a:gd name="connsiteY118" fmla="*/ 252031 h 1914525"/>
              <a:gd name="connsiteX119" fmla="*/ 1110520 w 1943100"/>
              <a:gd name="connsiteY119" fmla="*/ 245174 h 1914525"/>
              <a:gd name="connsiteX120" fmla="*/ 1064038 w 1943100"/>
              <a:gd name="connsiteY120" fmla="*/ 223361 h 1914525"/>
              <a:gd name="connsiteX121" fmla="*/ 1056323 w 1943100"/>
              <a:gd name="connsiteY121" fmla="*/ 223552 h 1914525"/>
              <a:gd name="connsiteX122" fmla="*/ 607409 w 1943100"/>
              <a:gd name="connsiteY122" fmla="*/ 629031 h 1914525"/>
              <a:gd name="connsiteX123" fmla="*/ 605695 w 1943100"/>
              <a:gd name="connsiteY123" fmla="*/ 637032 h 1914525"/>
              <a:gd name="connsiteX124" fmla="*/ 583216 w 1943100"/>
              <a:gd name="connsiteY124" fmla="*/ 773430 h 1914525"/>
              <a:gd name="connsiteX125" fmla="*/ 1757478 w 1943100"/>
              <a:gd name="connsiteY125" fmla="*/ 409099 h 1914525"/>
              <a:gd name="connsiteX126" fmla="*/ 1818799 w 1943100"/>
              <a:gd name="connsiteY126" fmla="*/ 342793 h 1914525"/>
              <a:gd name="connsiteX127" fmla="*/ 1818799 w 1943100"/>
              <a:gd name="connsiteY127" fmla="*/ 342792 h 1914525"/>
              <a:gd name="connsiteX128" fmla="*/ 1757247 w 1943100"/>
              <a:gd name="connsiteY128" fmla="*/ 276701 h 1914525"/>
              <a:gd name="connsiteX129" fmla="*/ 1695926 w 1943100"/>
              <a:gd name="connsiteY129" fmla="*/ 343007 h 1914525"/>
              <a:gd name="connsiteX130" fmla="*/ 1695926 w 1943100"/>
              <a:gd name="connsiteY130" fmla="*/ 343008 h 1914525"/>
              <a:gd name="connsiteX131" fmla="*/ 1757478 w 1943100"/>
              <a:gd name="connsiteY131" fmla="*/ 409099 h 1914525"/>
              <a:gd name="connsiteX132" fmla="*/ 937736 w 1943100"/>
              <a:gd name="connsiteY132" fmla="*/ 1036130 h 1914525"/>
              <a:gd name="connsiteX133" fmla="*/ 893731 w 1943100"/>
              <a:gd name="connsiteY133" fmla="*/ 977360 h 1914525"/>
              <a:gd name="connsiteX134" fmla="*/ 898563 w 1943100"/>
              <a:gd name="connsiteY134" fmla="*/ 943761 h 1914525"/>
              <a:gd name="connsiteX135" fmla="*/ 909923 w 1943100"/>
              <a:gd name="connsiteY135" fmla="*/ 939165 h 1914525"/>
              <a:gd name="connsiteX136" fmla="*/ 1010317 w 1943100"/>
              <a:gd name="connsiteY136" fmla="*/ 926402 h 1914525"/>
              <a:gd name="connsiteX137" fmla="*/ 1018413 w 1943100"/>
              <a:gd name="connsiteY137" fmla="*/ 919829 h 1914525"/>
              <a:gd name="connsiteX138" fmla="*/ 1034415 w 1943100"/>
              <a:gd name="connsiteY138" fmla="*/ 880967 h 1914525"/>
              <a:gd name="connsiteX139" fmla="*/ 1060514 w 1943100"/>
              <a:gd name="connsiteY139" fmla="*/ 851440 h 1914525"/>
              <a:gd name="connsiteX140" fmla="*/ 1114997 w 1943100"/>
              <a:gd name="connsiteY140" fmla="*/ 813245 h 1914525"/>
              <a:gd name="connsiteX141" fmla="*/ 1117759 w 1943100"/>
              <a:gd name="connsiteY141" fmla="*/ 805625 h 1914525"/>
              <a:gd name="connsiteX142" fmla="*/ 1107377 w 1943100"/>
              <a:gd name="connsiteY142" fmla="*/ 762381 h 1914525"/>
              <a:gd name="connsiteX143" fmla="*/ 1081278 w 1943100"/>
              <a:gd name="connsiteY143" fmla="*/ 729234 h 1914525"/>
              <a:gd name="connsiteX144" fmla="*/ 1083845 w 1943100"/>
              <a:gd name="connsiteY144" fmla="*/ 697142 h 1914525"/>
              <a:gd name="connsiteX145" fmla="*/ 1090422 w 1943100"/>
              <a:gd name="connsiteY145" fmla="*/ 693230 h 1914525"/>
              <a:gd name="connsiteX146" fmla="*/ 1165289 w 1943100"/>
              <a:gd name="connsiteY146" fmla="*/ 665036 h 1914525"/>
              <a:gd name="connsiteX147" fmla="*/ 1193197 w 1943100"/>
              <a:gd name="connsiteY147" fmla="*/ 668560 h 1914525"/>
              <a:gd name="connsiteX148" fmla="*/ 1210437 w 1943100"/>
              <a:gd name="connsiteY148" fmla="*/ 728853 h 1914525"/>
              <a:gd name="connsiteX149" fmla="*/ 1218692 w 1943100"/>
              <a:gd name="connsiteY149" fmla="*/ 734605 h 1914525"/>
              <a:gd name="connsiteX150" fmla="*/ 1221200 w 1943100"/>
              <a:gd name="connsiteY150" fmla="*/ 733615 h 1914525"/>
              <a:gd name="connsiteX151" fmla="*/ 1328928 w 1943100"/>
              <a:gd name="connsiteY151" fmla="*/ 664274 h 1914525"/>
              <a:gd name="connsiteX152" fmla="*/ 1328261 w 1943100"/>
              <a:gd name="connsiteY152" fmla="*/ 651129 h 1914525"/>
              <a:gd name="connsiteX153" fmla="*/ 865632 w 1943100"/>
              <a:gd name="connsiteY153" fmla="*/ 655892 h 1914525"/>
              <a:gd name="connsiteX154" fmla="*/ 794099 w 1943100"/>
              <a:gd name="connsiteY154" fmla="*/ 710851 h 1914525"/>
              <a:gd name="connsiteX155" fmla="*/ 741617 w 1943100"/>
              <a:gd name="connsiteY155" fmla="*/ 772382 h 1914525"/>
              <a:gd name="connsiteX156" fmla="*/ 740950 w 1943100"/>
              <a:gd name="connsiteY156" fmla="*/ 780669 h 1914525"/>
              <a:gd name="connsiteX157" fmla="*/ 759333 w 1943100"/>
              <a:gd name="connsiteY157" fmla="*/ 819531 h 1914525"/>
              <a:gd name="connsiteX158" fmla="*/ 792575 w 1943100"/>
              <a:gd name="connsiteY158" fmla="*/ 932402 h 1914525"/>
              <a:gd name="connsiteX159" fmla="*/ 826770 w 1943100"/>
              <a:gd name="connsiteY159" fmla="*/ 980123 h 1914525"/>
              <a:gd name="connsiteX160" fmla="*/ 863918 w 1943100"/>
              <a:gd name="connsiteY160" fmla="*/ 1015460 h 1914525"/>
              <a:gd name="connsiteX161" fmla="*/ 906399 w 1943100"/>
              <a:gd name="connsiteY161" fmla="*/ 1046702 h 1914525"/>
              <a:gd name="connsiteX162" fmla="*/ 921734 w 1943100"/>
              <a:gd name="connsiteY162" fmla="*/ 1068419 h 1914525"/>
              <a:gd name="connsiteX163" fmla="*/ 951167 w 1943100"/>
              <a:gd name="connsiteY163" fmla="*/ 1153573 h 1914525"/>
              <a:gd name="connsiteX164" fmla="*/ 989076 w 1943100"/>
              <a:gd name="connsiteY164" fmla="*/ 1224439 h 1914525"/>
              <a:gd name="connsiteX165" fmla="*/ 1076992 w 1943100"/>
              <a:gd name="connsiteY165" fmla="*/ 1349216 h 1914525"/>
              <a:gd name="connsiteX166" fmla="*/ 1090291 w 1943100"/>
              <a:gd name="connsiteY166" fmla="*/ 1351518 h 1914525"/>
              <a:gd name="connsiteX167" fmla="*/ 1093946 w 1943100"/>
              <a:gd name="connsiteY167" fmla="*/ 1346549 h 1914525"/>
              <a:gd name="connsiteX168" fmla="*/ 1150334 w 1943100"/>
              <a:gd name="connsiteY168" fmla="*/ 1166622 h 1914525"/>
              <a:gd name="connsiteX169" fmla="*/ 1115895 w 1943100"/>
              <a:gd name="connsiteY169" fmla="*/ 1100722 h 1914525"/>
              <a:gd name="connsiteX170" fmla="*/ 1115854 w 1943100"/>
              <a:gd name="connsiteY170" fmla="*/ 1100709 h 1914525"/>
              <a:gd name="connsiteX171" fmla="*/ 955738 w 1943100"/>
              <a:gd name="connsiteY171" fmla="*/ 1050512 h 1914525"/>
              <a:gd name="connsiteX172" fmla="*/ 937736 w 1943100"/>
              <a:gd name="connsiteY172" fmla="*/ 1036130 h 1914525"/>
              <a:gd name="connsiteX173" fmla="*/ 570833 w 1943100"/>
              <a:gd name="connsiteY173" fmla="*/ 690563 h 1914525"/>
              <a:gd name="connsiteX174" fmla="*/ 500063 w 1943100"/>
              <a:gd name="connsiteY174" fmla="*/ 619792 h 1914525"/>
              <a:gd name="connsiteX175" fmla="*/ 429292 w 1943100"/>
              <a:gd name="connsiteY175" fmla="*/ 690563 h 1914525"/>
              <a:gd name="connsiteX176" fmla="*/ 500063 w 1943100"/>
              <a:gd name="connsiteY176" fmla="*/ 761333 h 1914525"/>
              <a:gd name="connsiteX177" fmla="*/ 570833 w 1943100"/>
              <a:gd name="connsiteY177" fmla="*/ 690563 h 1914525"/>
              <a:gd name="connsiteX178" fmla="*/ 1115187 w 1943100"/>
              <a:gd name="connsiteY178" fmla="*/ 1397318 h 1914525"/>
              <a:gd name="connsiteX179" fmla="*/ 1063847 w 1943100"/>
              <a:gd name="connsiteY179" fmla="*/ 1401509 h 1914525"/>
              <a:gd name="connsiteX180" fmla="*/ 1050989 w 1943100"/>
              <a:gd name="connsiteY180" fmla="*/ 1395413 h 1914525"/>
              <a:gd name="connsiteX181" fmla="*/ 941927 w 1943100"/>
              <a:gd name="connsiteY181" fmla="*/ 1240346 h 1914525"/>
              <a:gd name="connsiteX182" fmla="*/ 908399 w 1943100"/>
              <a:gd name="connsiteY182" fmla="*/ 1175004 h 1914525"/>
              <a:gd name="connsiteX183" fmla="*/ 878586 w 1943100"/>
              <a:gd name="connsiteY183" fmla="*/ 1089851 h 1914525"/>
              <a:gd name="connsiteX184" fmla="*/ 873633 w 1943100"/>
              <a:gd name="connsiteY184" fmla="*/ 1082326 h 1914525"/>
              <a:gd name="connsiteX185" fmla="*/ 827151 w 1943100"/>
              <a:gd name="connsiteY185" fmla="*/ 1046607 h 1914525"/>
              <a:gd name="connsiteX186" fmla="*/ 784955 w 1943100"/>
              <a:gd name="connsiteY186" fmla="*/ 1005554 h 1914525"/>
              <a:gd name="connsiteX187" fmla="*/ 753809 w 1943100"/>
              <a:gd name="connsiteY187" fmla="*/ 961168 h 1914525"/>
              <a:gd name="connsiteX188" fmla="*/ 734854 w 1943100"/>
              <a:gd name="connsiteY188" fmla="*/ 913638 h 1914525"/>
              <a:gd name="connsiteX189" fmla="*/ 714280 w 1943100"/>
              <a:gd name="connsiteY189" fmla="*/ 832676 h 1914525"/>
              <a:gd name="connsiteX190" fmla="*/ 700754 w 1943100"/>
              <a:gd name="connsiteY190" fmla="*/ 830771 h 1914525"/>
              <a:gd name="connsiteX191" fmla="*/ 690467 w 1943100"/>
              <a:gd name="connsiteY191" fmla="*/ 852297 h 1914525"/>
              <a:gd name="connsiteX192" fmla="*/ 704374 w 1943100"/>
              <a:gd name="connsiteY192" fmla="*/ 1261491 h 1914525"/>
              <a:gd name="connsiteX193" fmla="*/ 743045 w 1943100"/>
              <a:gd name="connsiteY193" fmla="*/ 1318355 h 1914525"/>
              <a:gd name="connsiteX194" fmla="*/ 787813 w 1943100"/>
              <a:gd name="connsiteY194" fmla="*/ 1369124 h 1914525"/>
              <a:gd name="connsiteX195" fmla="*/ 1109567 w 1943100"/>
              <a:gd name="connsiteY195" fmla="*/ 1494663 h 1914525"/>
              <a:gd name="connsiteX196" fmla="*/ 1277207 w 1943100"/>
              <a:gd name="connsiteY196" fmla="*/ 1459039 h 1914525"/>
              <a:gd name="connsiteX197" fmla="*/ 1421416 w 1943100"/>
              <a:gd name="connsiteY197" fmla="*/ 1359408 h 1914525"/>
              <a:gd name="connsiteX198" fmla="*/ 1477518 w 1943100"/>
              <a:gd name="connsiteY198" fmla="*/ 1292257 h 1914525"/>
              <a:gd name="connsiteX199" fmla="*/ 1476687 w 1943100"/>
              <a:gd name="connsiteY199" fmla="*/ 1286116 h 1914525"/>
              <a:gd name="connsiteX200" fmla="*/ 1475994 w 1943100"/>
              <a:gd name="connsiteY200" fmla="*/ 1285685 h 1914525"/>
              <a:gd name="connsiteX201" fmla="*/ 1439418 w 1943100"/>
              <a:gd name="connsiteY201" fmla="*/ 1258348 h 1914525"/>
              <a:gd name="connsiteX202" fmla="*/ 1435036 w 1943100"/>
              <a:gd name="connsiteY202" fmla="*/ 1250061 h 1914525"/>
              <a:gd name="connsiteX203" fmla="*/ 1415034 w 1943100"/>
              <a:gd name="connsiteY203" fmla="*/ 1154906 h 1914525"/>
              <a:gd name="connsiteX204" fmla="*/ 1409510 w 1943100"/>
              <a:gd name="connsiteY204" fmla="*/ 1147667 h 1914525"/>
              <a:gd name="connsiteX205" fmla="*/ 1335214 w 1943100"/>
              <a:gd name="connsiteY205" fmla="*/ 1107186 h 1914525"/>
              <a:gd name="connsiteX206" fmla="*/ 1299782 w 1943100"/>
              <a:gd name="connsiteY206" fmla="*/ 1062800 h 1914525"/>
              <a:gd name="connsiteX207" fmla="*/ 1279112 w 1943100"/>
              <a:gd name="connsiteY207" fmla="*/ 1020032 h 1914525"/>
              <a:gd name="connsiteX208" fmla="*/ 1268825 w 1943100"/>
              <a:gd name="connsiteY208" fmla="*/ 973931 h 1914525"/>
              <a:gd name="connsiteX209" fmla="*/ 1273016 w 1943100"/>
              <a:gd name="connsiteY209" fmla="*/ 949262 h 1914525"/>
              <a:gd name="connsiteX210" fmla="*/ 1420178 w 1943100"/>
              <a:gd name="connsiteY210" fmla="*/ 729901 h 1914525"/>
              <a:gd name="connsiteX211" fmla="*/ 1418558 w 1943100"/>
              <a:gd name="connsiteY211" fmla="*/ 720471 h 1914525"/>
              <a:gd name="connsiteX212" fmla="*/ 1382173 w 1943100"/>
              <a:gd name="connsiteY212" fmla="*/ 693039 h 1914525"/>
              <a:gd name="connsiteX213" fmla="*/ 1373981 w 1943100"/>
              <a:gd name="connsiteY213" fmla="*/ 692658 h 1914525"/>
              <a:gd name="connsiteX214" fmla="*/ 1259872 w 1943100"/>
              <a:gd name="connsiteY214" fmla="*/ 765524 h 1914525"/>
              <a:gd name="connsiteX215" fmla="*/ 1224534 w 1943100"/>
              <a:gd name="connsiteY215" fmla="*/ 781717 h 1914525"/>
              <a:gd name="connsiteX216" fmla="*/ 1182529 w 1943100"/>
              <a:gd name="connsiteY216" fmla="*/ 779336 h 1914525"/>
              <a:gd name="connsiteX217" fmla="*/ 1168432 w 1943100"/>
              <a:gd name="connsiteY217" fmla="*/ 765334 h 1914525"/>
              <a:gd name="connsiteX218" fmla="*/ 1161002 w 1943100"/>
              <a:gd name="connsiteY218" fmla="*/ 721519 h 1914525"/>
              <a:gd name="connsiteX219" fmla="*/ 1156049 w 1943100"/>
              <a:gd name="connsiteY219" fmla="*/ 718661 h 1914525"/>
              <a:gd name="connsiteX220" fmla="*/ 1151858 w 1943100"/>
              <a:gd name="connsiteY220" fmla="*/ 720281 h 1914525"/>
              <a:gd name="connsiteX221" fmla="*/ 1147667 w 1943100"/>
              <a:gd name="connsiteY221" fmla="*/ 728186 h 1914525"/>
              <a:gd name="connsiteX222" fmla="*/ 1168432 w 1943100"/>
              <a:gd name="connsiteY222" fmla="*/ 814007 h 1914525"/>
              <a:gd name="connsiteX223" fmla="*/ 1156716 w 1943100"/>
              <a:gd name="connsiteY223" fmla="*/ 843344 h 1914525"/>
              <a:gd name="connsiteX224" fmla="*/ 1091184 w 1943100"/>
              <a:gd name="connsiteY224" fmla="*/ 888492 h 1914525"/>
              <a:gd name="connsiteX225" fmla="*/ 1056227 w 1943100"/>
              <a:gd name="connsiteY225" fmla="*/ 952310 h 1914525"/>
              <a:gd name="connsiteX226" fmla="*/ 1033082 w 1943100"/>
              <a:gd name="connsiteY226" fmla="*/ 970312 h 1914525"/>
              <a:gd name="connsiteX227" fmla="*/ 962597 w 1943100"/>
              <a:gd name="connsiteY227" fmla="*/ 980408 h 1914525"/>
              <a:gd name="connsiteX228" fmla="*/ 960025 w 1943100"/>
              <a:gd name="connsiteY228" fmla="*/ 986028 h 1914525"/>
              <a:gd name="connsiteX229" fmla="*/ 981456 w 1943100"/>
              <a:gd name="connsiteY229" fmla="*/ 1007269 h 1914525"/>
              <a:gd name="connsiteX230" fmla="*/ 1160050 w 1943100"/>
              <a:gd name="connsiteY230" fmla="*/ 1066705 h 1914525"/>
              <a:gd name="connsiteX231" fmla="*/ 1179957 w 1943100"/>
              <a:gd name="connsiteY231" fmla="*/ 1085755 h 1914525"/>
              <a:gd name="connsiteX232" fmla="*/ 1202912 w 1943100"/>
              <a:gd name="connsiteY232" fmla="*/ 1147191 h 1914525"/>
              <a:gd name="connsiteX233" fmla="*/ 1203198 w 1943100"/>
              <a:gd name="connsiteY233" fmla="*/ 1157002 h 1914525"/>
              <a:gd name="connsiteX234" fmla="*/ 1132046 w 1943100"/>
              <a:gd name="connsiteY234" fmla="*/ 1383792 h 1914525"/>
              <a:gd name="connsiteX235" fmla="*/ 1115187 w 1943100"/>
              <a:gd name="connsiteY235" fmla="*/ 1397318 h 1914525"/>
              <a:gd name="connsiteX236" fmla="*/ 1458373 w 1943100"/>
              <a:gd name="connsiteY236" fmla="*/ 1128998 h 1914525"/>
              <a:gd name="connsiteX237" fmla="*/ 1479804 w 1943100"/>
              <a:gd name="connsiteY237" fmla="*/ 1227296 h 1914525"/>
              <a:gd name="connsiteX238" fmla="*/ 1499997 w 1943100"/>
              <a:gd name="connsiteY238" fmla="*/ 1244346 h 1914525"/>
              <a:gd name="connsiteX239" fmla="*/ 1506760 w 1943100"/>
              <a:gd name="connsiteY239" fmla="*/ 1241489 h 1914525"/>
              <a:gd name="connsiteX240" fmla="*/ 1504188 w 1943100"/>
              <a:gd name="connsiteY240" fmla="*/ 839248 h 1914525"/>
              <a:gd name="connsiteX241" fmla="*/ 1457420 w 1943100"/>
              <a:gd name="connsiteY241" fmla="*/ 769811 h 1914525"/>
              <a:gd name="connsiteX242" fmla="*/ 1450181 w 1943100"/>
              <a:gd name="connsiteY242" fmla="*/ 770382 h 1914525"/>
              <a:gd name="connsiteX243" fmla="*/ 1319213 w 1943100"/>
              <a:gd name="connsiteY243" fmla="*/ 965740 h 1914525"/>
              <a:gd name="connsiteX244" fmla="*/ 1317689 w 1943100"/>
              <a:gd name="connsiteY244" fmla="*/ 972026 h 1914525"/>
              <a:gd name="connsiteX245" fmla="*/ 1370552 w 1943100"/>
              <a:gd name="connsiteY245" fmla="*/ 1073753 h 1914525"/>
              <a:gd name="connsiteX246" fmla="*/ 1443418 w 1943100"/>
              <a:gd name="connsiteY246" fmla="*/ 1109948 h 1914525"/>
              <a:gd name="connsiteX247" fmla="*/ 1458373 w 1943100"/>
              <a:gd name="connsiteY247" fmla="*/ 1128998 h 1914525"/>
              <a:gd name="connsiteX248" fmla="*/ 1895094 w 1943100"/>
              <a:gd name="connsiteY248" fmla="*/ 1014413 h 1914525"/>
              <a:gd name="connsiteX249" fmla="*/ 1804988 w 1943100"/>
              <a:gd name="connsiteY249" fmla="*/ 924306 h 1914525"/>
              <a:gd name="connsiteX250" fmla="*/ 1714881 w 1943100"/>
              <a:gd name="connsiteY250" fmla="*/ 1014413 h 1914525"/>
              <a:gd name="connsiteX251" fmla="*/ 1804988 w 1943100"/>
              <a:gd name="connsiteY251" fmla="*/ 1104519 h 1914525"/>
              <a:gd name="connsiteX252" fmla="*/ 1895094 w 1943100"/>
              <a:gd name="connsiteY252" fmla="*/ 1014413 h 1914525"/>
              <a:gd name="connsiteX253" fmla="*/ 228219 w 1943100"/>
              <a:gd name="connsiteY253" fmla="*/ 1252538 h 1914525"/>
              <a:gd name="connsiteX254" fmla="*/ 138112 w 1943100"/>
              <a:gd name="connsiteY254" fmla="*/ 1162431 h 1914525"/>
              <a:gd name="connsiteX255" fmla="*/ 48006 w 1943100"/>
              <a:gd name="connsiteY255" fmla="*/ 1252538 h 1914525"/>
              <a:gd name="connsiteX256" fmla="*/ 138112 w 1943100"/>
              <a:gd name="connsiteY256" fmla="*/ 1342644 h 1914525"/>
              <a:gd name="connsiteX257" fmla="*/ 228219 w 1943100"/>
              <a:gd name="connsiteY257" fmla="*/ 1252538 h 1914525"/>
              <a:gd name="connsiteX258" fmla="*/ 616077 w 1943100"/>
              <a:gd name="connsiteY258" fmla="*/ 1185958 h 1914525"/>
              <a:gd name="connsiteX259" fmla="*/ 281083 w 1943100"/>
              <a:gd name="connsiteY259" fmla="*/ 1243298 h 1914525"/>
              <a:gd name="connsiteX260" fmla="*/ 276320 w 1943100"/>
              <a:gd name="connsiteY260" fmla="*/ 1248823 h 1914525"/>
              <a:gd name="connsiteX261" fmla="*/ 258604 w 1943100"/>
              <a:gd name="connsiteY261" fmla="*/ 1319879 h 1914525"/>
              <a:gd name="connsiteX262" fmla="*/ 260033 w 1943100"/>
              <a:gd name="connsiteY262" fmla="*/ 1326261 h 1914525"/>
              <a:gd name="connsiteX263" fmla="*/ 762095 w 1943100"/>
              <a:gd name="connsiteY263" fmla="*/ 1704975 h 1914525"/>
              <a:gd name="connsiteX264" fmla="*/ 770096 w 1943100"/>
              <a:gd name="connsiteY264" fmla="*/ 1705261 h 1914525"/>
              <a:gd name="connsiteX265" fmla="*/ 849059 w 1943100"/>
              <a:gd name="connsiteY265" fmla="*/ 1687544 h 1914525"/>
              <a:gd name="connsiteX266" fmla="*/ 856012 w 1943100"/>
              <a:gd name="connsiteY266" fmla="*/ 1683544 h 1914525"/>
              <a:gd name="connsiteX267" fmla="*/ 925544 w 1943100"/>
              <a:gd name="connsiteY267" fmla="*/ 1516189 h 1914525"/>
              <a:gd name="connsiteX268" fmla="*/ 922687 w 1943100"/>
              <a:gd name="connsiteY268" fmla="*/ 1509808 h 1914525"/>
              <a:gd name="connsiteX269" fmla="*/ 812006 w 1943100"/>
              <a:gd name="connsiteY269" fmla="*/ 1450277 h 1914525"/>
              <a:gd name="connsiteX270" fmla="*/ 622173 w 1943100"/>
              <a:gd name="connsiteY270" fmla="*/ 1189768 h 1914525"/>
              <a:gd name="connsiteX271" fmla="*/ 616077 w 1943100"/>
              <a:gd name="connsiteY271" fmla="*/ 1185958 h 1914525"/>
              <a:gd name="connsiteX272" fmla="*/ 904304 w 1943100"/>
              <a:gd name="connsiteY272" fmla="*/ 1800225 h 1914525"/>
              <a:gd name="connsiteX273" fmla="*/ 833438 w 1943100"/>
              <a:gd name="connsiteY273" fmla="*/ 1734598 h 1914525"/>
              <a:gd name="connsiteX274" fmla="*/ 762572 w 1943100"/>
              <a:gd name="connsiteY274" fmla="*/ 1800225 h 1914525"/>
              <a:gd name="connsiteX275" fmla="*/ 833438 w 1943100"/>
              <a:gd name="connsiteY275" fmla="*/ 1865852 h 1914525"/>
              <a:gd name="connsiteX276" fmla="*/ 904304 w 1943100"/>
              <a:gd name="connsiteY276" fmla="*/ 1800225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</a:cxnLst>
            <a:rect l="l" t="t" r="r" b="b"/>
            <a:pathLst>
              <a:path w="1943100" h="1914525">
                <a:moveTo>
                  <a:pt x="1145286" y="0"/>
                </a:moveTo>
                <a:cubicBezTo>
                  <a:pt x="1219010" y="16256"/>
                  <a:pt x="1256411" y="61532"/>
                  <a:pt x="1257491" y="135827"/>
                </a:cubicBezTo>
                <a:cubicBezTo>
                  <a:pt x="1257491" y="138748"/>
                  <a:pt x="1258856" y="140684"/>
                  <a:pt x="1261586" y="141637"/>
                </a:cubicBezTo>
                <a:lnTo>
                  <a:pt x="1662017" y="277940"/>
                </a:lnTo>
                <a:cubicBezTo>
                  <a:pt x="1664684" y="278829"/>
                  <a:pt x="1666970" y="278194"/>
                  <a:pt x="1668875" y="276035"/>
                </a:cubicBezTo>
                <a:cubicBezTo>
                  <a:pt x="1707039" y="231712"/>
                  <a:pt x="1748536" y="218440"/>
                  <a:pt x="1793367" y="236220"/>
                </a:cubicBezTo>
                <a:cubicBezTo>
                  <a:pt x="1828419" y="250127"/>
                  <a:pt x="1851374" y="275527"/>
                  <a:pt x="1862233" y="312420"/>
                </a:cubicBezTo>
                <a:cubicBezTo>
                  <a:pt x="1873599" y="350901"/>
                  <a:pt x="1863725" y="388557"/>
                  <a:pt x="1832610" y="425387"/>
                </a:cubicBezTo>
                <a:cubicBezTo>
                  <a:pt x="1825688" y="433578"/>
                  <a:pt x="1810766" y="442786"/>
                  <a:pt x="1787843" y="453009"/>
                </a:cubicBezTo>
                <a:cubicBezTo>
                  <a:pt x="1784921" y="454279"/>
                  <a:pt x="1783620" y="456502"/>
                  <a:pt x="1783937" y="459676"/>
                </a:cubicBezTo>
                <a:lnTo>
                  <a:pt x="1826038" y="872204"/>
                </a:lnTo>
                <a:cubicBezTo>
                  <a:pt x="1826394" y="875360"/>
                  <a:pt x="1828624" y="877969"/>
                  <a:pt x="1831658" y="878777"/>
                </a:cubicBezTo>
                <a:cubicBezTo>
                  <a:pt x="1895221" y="895350"/>
                  <a:pt x="1932369" y="936339"/>
                  <a:pt x="1943100" y="1001744"/>
                </a:cubicBezTo>
                <a:lnTo>
                  <a:pt x="1943100" y="1025652"/>
                </a:lnTo>
                <a:cubicBezTo>
                  <a:pt x="1932337" y="1108329"/>
                  <a:pt x="1858137" y="1167575"/>
                  <a:pt x="1777175" y="1149001"/>
                </a:cubicBezTo>
                <a:cubicBezTo>
                  <a:pt x="1721295" y="1136237"/>
                  <a:pt x="1685481" y="1100804"/>
                  <a:pt x="1669733" y="1042702"/>
                </a:cubicBezTo>
                <a:cubicBezTo>
                  <a:pt x="1668971" y="1039781"/>
                  <a:pt x="1667097" y="1038320"/>
                  <a:pt x="1664113" y="1038320"/>
                </a:cubicBezTo>
                <a:lnTo>
                  <a:pt x="1605248" y="1038035"/>
                </a:lnTo>
                <a:cubicBezTo>
                  <a:pt x="1602073" y="1037971"/>
                  <a:pt x="1600454" y="1039590"/>
                  <a:pt x="1600391" y="1042892"/>
                </a:cubicBezTo>
                <a:cubicBezTo>
                  <a:pt x="1596898" y="1185767"/>
                  <a:pt x="1546796" y="1304004"/>
                  <a:pt x="1450086" y="1397603"/>
                </a:cubicBezTo>
                <a:cubicBezTo>
                  <a:pt x="1322324" y="1521238"/>
                  <a:pt x="1169607" y="1565593"/>
                  <a:pt x="991934" y="1530668"/>
                </a:cubicBezTo>
                <a:cubicBezTo>
                  <a:pt x="986663" y="1529652"/>
                  <a:pt x="983266" y="1528858"/>
                  <a:pt x="981742" y="1528286"/>
                </a:cubicBezTo>
                <a:cubicBezTo>
                  <a:pt x="976027" y="1526064"/>
                  <a:pt x="972693" y="1526159"/>
                  <a:pt x="971740" y="1528572"/>
                </a:cubicBezTo>
                <a:lnTo>
                  <a:pt x="900017" y="1701165"/>
                </a:lnTo>
                <a:cubicBezTo>
                  <a:pt x="898938" y="1703769"/>
                  <a:pt x="899668" y="1706055"/>
                  <a:pt x="902208" y="1708023"/>
                </a:cubicBezTo>
                <a:cubicBezTo>
                  <a:pt x="938340" y="1736027"/>
                  <a:pt x="954818" y="1769713"/>
                  <a:pt x="951643" y="1809083"/>
                </a:cubicBezTo>
                <a:cubicBezTo>
                  <a:pt x="949547" y="1834991"/>
                  <a:pt x="938594" y="1857883"/>
                  <a:pt x="918782" y="1877759"/>
                </a:cubicBezTo>
                <a:cubicBezTo>
                  <a:pt x="899541" y="1897126"/>
                  <a:pt x="875443" y="1909382"/>
                  <a:pt x="846487" y="1914525"/>
                </a:cubicBezTo>
                <a:lnTo>
                  <a:pt x="820388" y="1914525"/>
                </a:lnTo>
                <a:cubicBezTo>
                  <a:pt x="771049" y="1905508"/>
                  <a:pt x="738029" y="1880108"/>
                  <a:pt x="721328" y="1838325"/>
                </a:cubicBezTo>
                <a:cubicBezTo>
                  <a:pt x="709708" y="1809306"/>
                  <a:pt x="712153" y="1778318"/>
                  <a:pt x="728663" y="1745361"/>
                </a:cubicBezTo>
                <a:cubicBezTo>
                  <a:pt x="730123" y="1742440"/>
                  <a:pt x="729552" y="1739995"/>
                  <a:pt x="726948" y="1738027"/>
                </a:cubicBezTo>
                <a:lnTo>
                  <a:pt x="229838" y="1363123"/>
                </a:lnTo>
                <a:cubicBezTo>
                  <a:pt x="227362" y="1361218"/>
                  <a:pt x="224822" y="1361154"/>
                  <a:pt x="222218" y="1362932"/>
                </a:cubicBezTo>
                <a:cubicBezTo>
                  <a:pt x="179800" y="1392206"/>
                  <a:pt x="136271" y="1398810"/>
                  <a:pt x="91631" y="1382744"/>
                </a:cubicBezTo>
                <a:cubicBezTo>
                  <a:pt x="39370" y="1363885"/>
                  <a:pt x="8827" y="1324547"/>
                  <a:pt x="0" y="1264730"/>
                </a:cubicBezTo>
                <a:lnTo>
                  <a:pt x="0" y="1241012"/>
                </a:lnTo>
                <a:cubicBezTo>
                  <a:pt x="6414" y="1192625"/>
                  <a:pt x="28829" y="1156970"/>
                  <a:pt x="67247" y="1134047"/>
                </a:cubicBezTo>
                <a:cubicBezTo>
                  <a:pt x="101283" y="1113727"/>
                  <a:pt x="140811" y="1109821"/>
                  <a:pt x="185833" y="1122331"/>
                </a:cubicBezTo>
                <a:cubicBezTo>
                  <a:pt x="188817" y="1123156"/>
                  <a:pt x="191167" y="1122267"/>
                  <a:pt x="192881" y="1119664"/>
                </a:cubicBezTo>
                <a:lnTo>
                  <a:pt x="413575" y="790575"/>
                </a:lnTo>
                <a:cubicBezTo>
                  <a:pt x="417647" y="784427"/>
                  <a:pt x="417533" y="776412"/>
                  <a:pt x="413290" y="770382"/>
                </a:cubicBezTo>
                <a:cubicBezTo>
                  <a:pt x="404400" y="757682"/>
                  <a:pt x="399733" y="751046"/>
                  <a:pt x="399288" y="750475"/>
                </a:cubicBezTo>
                <a:cubicBezTo>
                  <a:pt x="372428" y="710470"/>
                  <a:pt x="376523" y="661130"/>
                  <a:pt x="404241" y="622840"/>
                </a:cubicBezTo>
                <a:cubicBezTo>
                  <a:pt x="406146" y="620236"/>
                  <a:pt x="406051" y="617760"/>
                  <a:pt x="403955" y="615410"/>
                </a:cubicBezTo>
                <a:lnTo>
                  <a:pt x="177356" y="356521"/>
                </a:lnTo>
                <a:cubicBezTo>
                  <a:pt x="175197" y="354108"/>
                  <a:pt x="172720" y="353695"/>
                  <a:pt x="169926" y="355283"/>
                </a:cubicBezTo>
                <a:cubicBezTo>
                  <a:pt x="137795" y="373825"/>
                  <a:pt x="106521" y="376841"/>
                  <a:pt x="76105" y="364331"/>
                </a:cubicBezTo>
                <a:cubicBezTo>
                  <a:pt x="34195" y="347123"/>
                  <a:pt x="8827" y="314103"/>
                  <a:pt x="0" y="265271"/>
                </a:cubicBezTo>
                <a:lnTo>
                  <a:pt x="0" y="239459"/>
                </a:lnTo>
                <a:cubicBezTo>
                  <a:pt x="8763" y="190564"/>
                  <a:pt x="33020" y="157925"/>
                  <a:pt x="72771" y="141542"/>
                </a:cubicBezTo>
                <a:cubicBezTo>
                  <a:pt x="111252" y="125667"/>
                  <a:pt x="149098" y="132398"/>
                  <a:pt x="186309" y="161735"/>
                </a:cubicBezTo>
                <a:cubicBezTo>
                  <a:pt x="194691" y="168339"/>
                  <a:pt x="202025" y="177133"/>
                  <a:pt x="208312" y="188119"/>
                </a:cubicBezTo>
                <a:cubicBezTo>
                  <a:pt x="211296" y="193326"/>
                  <a:pt x="215900" y="201232"/>
                  <a:pt x="222123" y="211836"/>
                </a:cubicBezTo>
                <a:cubicBezTo>
                  <a:pt x="223901" y="214884"/>
                  <a:pt x="226536" y="216186"/>
                  <a:pt x="230029" y="215741"/>
                </a:cubicBezTo>
                <a:lnTo>
                  <a:pt x="1004126" y="117824"/>
                </a:lnTo>
                <a:cubicBezTo>
                  <a:pt x="1007237" y="117380"/>
                  <a:pt x="1009079" y="115634"/>
                  <a:pt x="1009650" y="112586"/>
                </a:cubicBezTo>
                <a:cubicBezTo>
                  <a:pt x="1021397" y="50546"/>
                  <a:pt x="1058355" y="13018"/>
                  <a:pt x="1120521" y="0"/>
                </a:cubicBezTo>
                <a:lnTo>
                  <a:pt x="1145286" y="0"/>
                </a:lnTo>
                <a:close/>
                <a:moveTo>
                  <a:pt x="1208723" y="123825"/>
                </a:moveTo>
                <a:cubicBezTo>
                  <a:pt x="1208723" y="82267"/>
                  <a:pt x="1175033" y="48578"/>
                  <a:pt x="1133475" y="48578"/>
                </a:cubicBezTo>
                <a:cubicBezTo>
                  <a:pt x="1091917" y="48578"/>
                  <a:pt x="1058228" y="82267"/>
                  <a:pt x="1058228" y="123825"/>
                </a:cubicBezTo>
                <a:cubicBezTo>
                  <a:pt x="1058228" y="165383"/>
                  <a:pt x="1091917" y="199073"/>
                  <a:pt x="1133475" y="199073"/>
                </a:cubicBezTo>
                <a:cubicBezTo>
                  <a:pt x="1175033" y="199073"/>
                  <a:pt x="1208723" y="165383"/>
                  <a:pt x="1208723" y="123825"/>
                </a:cubicBezTo>
                <a:close/>
                <a:moveTo>
                  <a:pt x="210026" y="314135"/>
                </a:moveTo>
                <a:cubicBezTo>
                  <a:pt x="208121" y="316992"/>
                  <a:pt x="208280" y="319691"/>
                  <a:pt x="210503" y="322231"/>
                </a:cubicBezTo>
                <a:lnTo>
                  <a:pt x="438626" y="582835"/>
                </a:lnTo>
                <a:cubicBezTo>
                  <a:pt x="440616" y="585090"/>
                  <a:pt x="443806" y="585820"/>
                  <a:pt x="446532" y="584645"/>
                </a:cubicBezTo>
                <a:cubicBezTo>
                  <a:pt x="490347" y="565277"/>
                  <a:pt x="529146" y="567690"/>
                  <a:pt x="562928" y="591884"/>
                </a:cubicBezTo>
                <a:cubicBezTo>
                  <a:pt x="567712" y="595320"/>
                  <a:pt x="574225" y="594962"/>
                  <a:pt x="578549" y="591026"/>
                </a:cubicBezTo>
                <a:lnTo>
                  <a:pt x="1025271" y="187547"/>
                </a:lnTo>
                <a:cubicBezTo>
                  <a:pt x="1028192" y="184944"/>
                  <a:pt x="1028351" y="182150"/>
                  <a:pt x="1025747" y="179165"/>
                </a:cubicBezTo>
                <a:lnTo>
                  <a:pt x="1015365" y="167259"/>
                </a:lnTo>
                <a:cubicBezTo>
                  <a:pt x="1013778" y="165481"/>
                  <a:pt x="1011809" y="164751"/>
                  <a:pt x="1009460" y="165068"/>
                </a:cubicBezTo>
                <a:lnTo>
                  <a:pt x="234791" y="263176"/>
                </a:lnTo>
                <a:cubicBezTo>
                  <a:pt x="230280" y="263742"/>
                  <a:pt x="226784" y="267357"/>
                  <a:pt x="226409" y="271844"/>
                </a:cubicBezTo>
                <a:cubicBezTo>
                  <a:pt x="225203" y="285496"/>
                  <a:pt x="219742" y="299593"/>
                  <a:pt x="210026" y="314135"/>
                </a:cubicBezTo>
                <a:close/>
                <a:moveTo>
                  <a:pt x="114424" y="323279"/>
                </a:moveTo>
                <a:cubicBezTo>
                  <a:pt x="150721" y="323215"/>
                  <a:pt x="180091" y="291436"/>
                  <a:pt x="180023" y="252298"/>
                </a:cubicBezTo>
                <a:cubicBezTo>
                  <a:pt x="179954" y="213160"/>
                  <a:pt x="150474" y="181483"/>
                  <a:pt x="114177" y="181547"/>
                </a:cubicBezTo>
                <a:cubicBezTo>
                  <a:pt x="114177" y="181547"/>
                  <a:pt x="114176" y="181547"/>
                  <a:pt x="114176" y="181547"/>
                </a:cubicBezTo>
                <a:cubicBezTo>
                  <a:pt x="77879" y="181610"/>
                  <a:pt x="48509" y="213389"/>
                  <a:pt x="48577" y="252527"/>
                </a:cubicBezTo>
                <a:cubicBezTo>
                  <a:pt x="48646" y="291665"/>
                  <a:pt x="78126" y="323342"/>
                  <a:pt x="114423" y="323279"/>
                </a:cubicBezTo>
                <a:cubicBezTo>
                  <a:pt x="114423" y="323279"/>
                  <a:pt x="114424" y="323279"/>
                  <a:pt x="114424" y="323279"/>
                </a:cubicBezTo>
                <a:close/>
                <a:moveTo>
                  <a:pt x="1657160" y="387382"/>
                </a:moveTo>
                <a:cubicBezTo>
                  <a:pt x="1650238" y="371824"/>
                  <a:pt x="1647476" y="352330"/>
                  <a:pt x="1648873" y="328898"/>
                </a:cubicBezTo>
                <a:cubicBezTo>
                  <a:pt x="1649063" y="325533"/>
                  <a:pt x="1647571" y="323310"/>
                  <a:pt x="1644396" y="322231"/>
                </a:cubicBezTo>
                <a:lnTo>
                  <a:pt x="1243584" y="185738"/>
                </a:lnTo>
                <a:cubicBezTo>
                  <a:pt x="1241108" y="184912"/>
                  <a:pt x="1239171" y="185579"/>
                  <a:pt x="1237774" y="187738"/>
                </a:cubicBezTo>
                <a:cubicBezTo>
                  <a:pt x="1221264" y="213646"/>
                  <a:pt x="1197769" y="231966"/>
                  <a:pt x="1167289" y="242697"/>
                </a:cubicBezTo>
                <a:cubicBezTo>
                  <a:pt x="1165212" y="243424"/>
                  <a:pt x="1163884" y="245456"/>
                  <a:pt x="1164050" y="247650"/>
                </a:cubicBezTo>
                <a:lnTo>
                  <a:pt x="1188339" y="547402"/>
                </a:lnTo>
                <a:cubicBezTo>
                  <a:pt x="1188522" y="549602"/>
                  <a:pt x="1190165" y="551401"/>
                  <a:pt x="1192340" y="551783"/>
                </a:cubicBezTo>
                <a:cubicBezTo>
                  <a:pt x="1254570" y="563467"/>
                  <a:pt x="1312482" y="586169"/>
                  <a:pt x="1366076" y="619887"/>
                </a:cubicBezTo>
                <a:cubicBezTo>
                  <a:pt x="1388174" y="633794"/>
                  <a:pt x="1416368" y="658368"/>
                  <a:pt x="1431036" y="670655"/>
                </a:cubicBezTo>
                <a:cubicBezTo>
                  <a:pt x="1447546" y="684435"/>
                  <a:pt x="1462532" y="699516"/>
                  <a:pt x="1475994" y="715899"/>
                </a:cubicBezTo>
                <a:cubicBezTo>
                  <a:pt x="1480312" y="721170"/>
                  <a:pt x="1489520" y="732441"/>
                  <a:pt x="1503617" y="749713"/>
                </a:cubicBezTo>
                <a:cubicBezTo>
                  <a:pt x="1556195" y="814483"/>
                  <a:pt x="1586960" y="904113"/>
                  <a:pt x="1596866" y="987171"/>
                </a:cubicBezTo>
                <a:cubicBezTo>
                  <a:pt x="1597374" y="991362"/>
                  <a:pt x="1599756" y="993299"/>
                  <a:pt x="1604010" y="992981"/>
                </a:cubicBezTo>
                <a:lnTo>
                  <a:pt x="1666589" y="987933"/>
                </a:lnTo>
                <a:cubicBezTo>
                  <a:pt x="1668303" y="987759"/>
                  <a:pt x="1669713" y="986578"/>
                  <a:pt x="1670114" y="984980"/>
                </a:cubicBezTo>
                <a:cubicBezTo>
                  <a:pt x="1684338" y="930497"/>
                  <a:pt x="1719072" y="895350"/>
                  <a:pt x="1774317" y="879538"/>
                </a:cubicBezTo>
                <a:cubicBezTo>
                  <a:pt x="1777302" y="878713"/>
                  <a:pt x="1778635" y="876745"/>
                  <a:pt x="1778318" y="873633"/>
                </a:cubicBezTo>
                <a:lnTo>
                  <a:pt x="1736217" y="460248"/>
                </a:lnTo>
                <a:cubicBezTo>
                  <a:pt x="1735900" y="457518"/>
                  <a:pt x="1734439" y="455644"/>
                  <a:pt x="1731836" y="454628"/>
                </a:cubicBezTo>
                <a:cubicBezTo>
                  <a:pt x="1695895" y="441039"/>
                  <a:pt x="1671003" y="418624"/>
                  <a:pt x="1657160" y="387382"/>
                </a:cubicBezTo>
                <a:close/>
                <a:moveTo>
                  <a:pt x="583216" y="773430"/>
                </a:moveTo>
                <a:cubicBezTo>
                  <a:pt x="554069" y="803910"/>
                  <a:pt x="514985" y="814673"/>
                  <a:pt x="465963" y="805720"/>
                </a:cubicBezTo>
                <a:cubicBezTo>
                  <a:pt x="462724" y="805148"/>
                  <a:pt x="460184" y="806228"/>
                  <a:pt x="458343" y="808958"/>
                </a:cubicBezTo>
                <a:lnTo>
                  <a:pt x="233267" y="1144524"/>
                </a:lnTo>
                <a:cubicBezTo>
                  <a:pt x="232514" y="1145604"/>
                  <a:pt x="232514" y="1147072"/>
                  <a:pt x="233267" y="1148239"/>
                </a:cubicBezTo>
                <a:lnTo>
                  <a:pt x="262414" y="1193483"/>
                </a:lnTo>
                <a:cubicBezTo>
                  <a:pt x="264087" y="1196074"/>
                  <a:pt x="267122" y="1197423"/>
                  <a:pt x="270129" y="1196912"/>
                </a:cubicBezTo>
                <a:lnTo>
                  <a:pt x="604742" y="1139571"/>
                </a:lnTo>
                <a:cubicBezTo>
                  <a:pt x="607346" y="1139127"/>
                  <a:pt x="608457" y="1137603"/>
                  <a:pt x="608076" y="1134999"/>
                </a:cubicBezTo>
                <a:cubicBezTo>
                  <a:pt x="582105" y="959993"/>
                  <a:pt x="627825" y="812673"/>
                  <a:pt x="745236" y="693039"/>
                </a:cubicBezTo>
                <a:cubicBezTo>
                  <a:pt x="849630" y="586867"/>
                  <a:pt x="979900" y="537210"/>
                  <a:pt x="1136047" y="544068"/>
                </a:cubicBezTo>
                <a:cubicBezTo>
                  <a:pt x="1138904" y="544195"/>
                  <a:pt x="1140206" y="542798"/>
                  <a:pt x="1139952" y="539877"/>
                </a:cubicBezTo>
                <a:lnTo>
                  <a:pt x="1116616" y="252031"/>
                </a:lnTo>
                <a:cubicBezTo>
                  <a:pt x="1116340" y="248615"/>
                  <a:pt x="1113846" y="245809"/>
                  <a:pt x="1110520" y="245174"/>
                </a:cubicBezTo>
                <a:cubicBezTo>
                  <a:pt x="1093438" y="242126"/>
                  <a:pt x="1077944" y="234855"/>
                  <a:pt x="1064038" y="223361"/>
                </a:cubicBezTo>
                <a:cubicBezTo>
                  <a:pt x="1061434" y="221202"/>
                  <a:pt x="1058863" y="221266"/>
                  <a:pt x="1056323" y="223552"/>
                </a:cubicBezTo>
                <a:lnTo>
                  <a:pt x="607409" y="629031"/>
                </a:lnTo>
                <a:cubicBezTo>
                  <a:pt x="604869" y="631254"/>
                  <a:pt x="604298" y="633921"/>
                  <a:pt x="605695" y="637032"/>
                </a:cubicBezTo>
                <a:cubicBezTo>
                  <a:pt x="628555" y="688404"/>
                  <a:pt x="621062" y="733870"/>
                  <a:pt x="583216" y="773430"/>
                </a:cubicBezTo>
                <a:close/>
                <a:moveTo>
                  <a:pt x="1757478" y="409099"/>
                </a:moveTo>
                <a:cubicBezTo>
                  <a:pt x="1791408" y="409040"/>
                  <a:pt x="1818862" y="379354"/>
                  <a:pt x="1818799" y="342793"/>
                </a:cubicBezTo>
                <a:cubicBezTo>
                  <a:pt x="1818799" y="342793"/>
                  <a:pt x="1818799" y="342793"/>
                  <a:pt x="1818799" y="342792"/>
                </a:cubicBezTo>
                <a:cubicBezTo>
                  <a:pt x="1818735" y="306232"/>
                  <a:pt x="1791177" y="276642"/>
                  <a:pt x="1757247" y="276701"/>
                </a:cubicBezTo>
                <a:cubicBezTo>
                  <a:pt x="1723317" y="276760"/>
                  <a:pt x="1695863" y="306446"/>
                  <a:pt x="1695926" y="343007"/>
                </a:cubicBezTo>
                <a:cubicBezTo>
                  <a:pt x="1695926" y="343007"/>
                  <a:pt x="1695926" y="343007"/>
                  <a:pt x="1695926" y="343008"/>
                </a:cubicBezTo>
                <a:cubicBezTo>
                  <a:pt x="1695990" y="379568"/>
                  <a:pt x="1723548" y="409158"/>
                  <a:pt x="1757478" y="409099"/>
                </a:cubicBezTo>
                <a:close/>
                <a:moveTo>
                  <a:pt x="937736" y="1036130"/>
                </a:moveTo>
                <a:lnTo>
                  <a:pt x="893731" y="977360"/>
                </a:lnTo>
                <a:cubicBezTo>
                  <a:pt x="885787" y="966747"/>
                  <a:pt x="887951" y="951704"/>
                  <a:pt x="898563" y="943761"/>
                </a:cubicBezTo>
                <a:cubicBezTo>
                  <a:pt x="901889" y="941272"/>
                  <a:pt x="905803" y="939688"/>
                  <a:pt x="909923" y="939165"/>
                </a:cubicBezTo>
                <a:lnTo>
                  <a:pt x="1010317" y="926402"/>
                </a:lnTo>
                <a:cubicBezTo>
                  <a:pt x="1014053" y="925945"/>
                  <a:pt x="1017198" y="923392"/>
                  <a:pt x="1018413" y="919829"/>
                </a:cubicBezTo>
                <a:cubicBezTo>
                  <a:pt x="1021969" y="909669"/>
                  <a:pt x="1027303" y="896715"/>
                  <a:pt x="1034415" y="880967"/>
                </a:cubicBezTo>
                <a:cubicBezTo>
                  <a:pt x="1039686" y="869220"/>
                  <a:pt x="1048385" y="859377"/>
                  <a:pt x="1060514" y="851440"/>
                </a:cubicBezTo>
                <a:cubicBezTo>
                  <a:pt x="1073531" y="842867"/>
                  <a:pt x="1091692" y="830136"/>
                  <a:pt x="1114997" y="813245"/>
                </a:cubicBezTo>
                <a:cubicBezTo>
                  <a:pt x="1117664" y="811340"/>
                  <a:pt x="1118584" y="808800"/>
                  <a:pt x="1117759" y="805625"/>
                </a:cubicBezTo>
                <a:cubicBezTo>
                  <a:pt x="1115028" y="795401"/>
                  <a:pt x="1111568" y="780987"/>
                  <a:pt x="1107377" y="762381"/>
                </a:cubicBezTo>
                <a:cubicBezTo>
                  <a:pt x="1104424" y="749046"/>
                  <a:pt x="1088517" y="737711"/>
                  <a:pt x="1081278" y="729234"/>
                </a:cubicBezTo>
                <a:cubicBezTo>
                  <a:pt x="1073125" y="719663"/>
                  <a:pt x="1074274" y="705295"/>
                  <a:pt x="1083845" y="697142"/>
                </a:cubicBezTo>
                <a:cubicBezTo>
                  <a:pt x="1085801" y="695476"/>
                  <a:pt x="1088025" y="694153"/>
                  <a:pt x="1090422" y="693230"/>
                </a:cubicBezTo>
                <a:cubicBezTo>
                  <a:pt x="1111250" y="685229"/>
                  <a:pt x="1136206" y="675831"/>
                  <a:pt x="1165289" y="665036"/>
                </a:cubicBezTo>
                <a:cubicBezTo>
                  <a:pt x="1176846" y="660781"/>
                  <a:pt x="1186148" y="661956"/>
                  <a:pt x="1193197" y="668560"/>
                </a:cubicBezTo>
                <a:cubicBezTo>
                  <a:pt x="1204722" y="679228"/>
                  <a:pt x="1206913" y="709136"/>
                  <a:pt x="1210437" y="728853"/>
                </a:cubicBezTo>
                <a:cubicBezTo>
                  <a:pt x="1211165" y="732729"/>
                  <a:pt x="1214860" y="735304"/>
                  <a:pt x="1218692" y="734605"/>
                </a:cubicBezTo>
                <a:cubicBezTo>
                  <a:pt x="1219584" y="734442"/>
                  <a:pt x="1220436" y="734106"/>
                  <a:pt x="1221200" y="733615"/>
                </a:cubicBezTo>
                <a:lnTo>
                  <a:pt x="1328928" y="664274"/>
                </a:lnTo>
                <a:cubicBezTo>
                  <a:pt x="1336294" y="659511"/>
                  <a:pt x="1336072" y="655130"/>
                  <a:pt x="1328261" y="651129"/>
                </a:cubicBezTo>
                <a:cubicBezTo>
                  <a:pt x="1169956" y="568706"/>
                  <a:pt x="1015746" y="570294"/>
                  <a:pt x="865632" y="655892"/>
                </a:cubicBezTo>
                <a:cubicBezTo>
                  <a:pt x="841820" y="669417"/>
                  <a:pt x="818007" y="693230"/>
                  <a:pt x="794099" y="710851"/>
                </a:cubicBezTo>
                <a:cubicBezTo>
                  <a:pt x="781463" y="720185"/>
                  <a:pt x="763969" y="740696"/>
                  <a:pt x="741617" y="772382"/>
                </a:cubicBezTo>
                <a:cubicBezTo>
                  <a:pt x="739775" y="775049"/>
                  <a:pt x="739553" y="777812"/>
                  <a:pt x="740950" y="780669"/>
                </a:cubicBezTo>
                <a:cubicBezTo>
                  <a:pt x="752380" y="804672"/>
                  <a:pt x="758508" y="817626"/>
                  <a:pt x="759333" y="819531"/>
                </a:cubicBezTo>
                <a:cubicBezTo>
                  <a:pt x="775240" y="855345"/>
                  <a:pt x="776669" y="900303"/>
                  <a:pt x="792575" y="932402"/>
                </a:cubicBezTo>
                <a:cubicBezTo>
                  <a:pt x="796893" y="941102"/>
                  <a:pt x="808292" y="957009"/>
                  <a:pt x="826770" y="980123"/>
                </a:cubicBezTo>
                <a:cubicBezTo>
                  <a:pt x="838073" y="994156"/>
                  <a:pt x="850456" y="1005935"/>
                  <a:pt x="863918" y="1015460"/>
                </a:cubicBezTo>
                <a:cubicBezTo>
                  <a:pt x="882650" y="1028668"/>
                  <a:pt x="896811" y="1039082"/>
                  <a:pt x="906399" y="1046702"/>
                </a:cubicBezTo>
                <a:cubicBezTo>
                  <a:pt x="913490" y="1052360"/>
                  <a:pt x="918810" y="1059894"/>
                  <a:pt x="921734" y="1068419"/>
                </a:cubicBezTo>
                <a:cubicBezTo>
                  <a:pt x="936212" y="1111091"/>
                  <a:pt x="946023" y="1139476"/>
                  <a:pt x="951167" y="1153573"/>
                </a:cubicBezTo>
                <a:cubicBezTo>
                  <a:pt x="960057" y="1178211"/>
                  <a:pt x="972693" y="1201833"/>
                  <a:pt x="989076" y="1224439"/>
                </a:cubicBezTo>
                <a:cubicBezTo>
                  <a:pt x="999808" y="1239171"/>
                  <a:pt x="1029113" y="1280763"/>
                  <a:pt x="1076992" y="1349216"/>
                </a:cubicBezTo>
                <a:cubicBezTo>
                  <a:pt x="1079996" y="1353542"/>
                  <a:pt x="1085950" y="1354572"/>
                  <a:pt x="1090291" y="1351518"/>
                </a:cubicBezTo>
                <a:cubicBezTo>
                  <a:pt x="1092016" y="1350304"/>
                  <a:pt x="1093301" y="1348558"/>
                  <a:pt x="1093946" y="1346549"/>
                </a:cubicBezTo>
                <a:lnTo>
                  <a:pt x="1150334" y="1166622"/>
                </a:lnTo>
                <a:cubicBezTo>
                  <a:pt x="1159022" y="1138914"/>
                  <a:pt x="1143603" y="1109410"/>
                  <a:pt x="1115895" y="1100722"/>
                </a:cubicBezTo>
                <a:cubicBezTo>
                  <a:pt x="1115881" y="1100718"/>
                  <a:pt x="1115867" y="1100713"/>
                  <a:pt x="1115854" y="1100709"/>
                </a:cubicBezTo>
                <a:lnTo>
                  <a:pt x="955738" y="1050512"/>
                </a:lnTo>
                <a:cubicBezTo>
                  <a:pt x="949652" y="1048606"/>
                  <a:pt x="943267" y="1043504"/>
                  <a:pt x="937736" y="1036130"/>
                </a:cubicBezTo>
                <a:close/>
                <a:moveTo>
                  <a:pt x="570833" y="690563"/>
                </a:moveTo>
                <a:cubicBezTo>
                  <a:pt x="570833" y="651477"/>
                  <a:pt x="539148" y="619792"/>
                  <a:pt x="500063" y="619792"/>
                </a:cubicBezTo>
                <a:cubicBezTo>
                  <a:pt x="460977" y="619792"/>
                  <a:pt x="429292" y="651477"/>
                  <a:pt x="429292" y="690563"/>
                </a:cubicBezTo>
                <a:cubicBezTo>
                  <a:pt x="429292" y="729648"/>
                  <a:pt x="460977" y="761333"/>
                  <a:pt x="500063" y="761333"/>
                </a:cubicBezTo>
                <a:cubicBezTo>
                  <a:pt x="539148" y="761333"/>
                  <a:pt x="570833" y="729648"/>
                  <a:pt x="570833" y="690563"/>
                </a:cubicBezTo>
                <a:close/>
                <a:moveTo>
                  <a:pt x="1115187" y="1397318"/>
                </a:moveTo>
                <a:lnTo>
                  <a:pt x="1063847" y="1401509"/>
                </a:lnTo>
                <a:cubicBezTo>
                  <a:pt x="1058778" y="1401928"/>
                  <a:pt x="1053873" y="1399602"/>
                  <a:pt x="1050989" y="1395413"/>
                </a:cubicBezTo>
                <a:cubicBezTo>
                  <a:pt x="1009015" y="1334707"/>
                  <a:pt x="972661" y="1283018"/>
                  <a:pt x="941927" y="1240346"/>
                </a:cubicBezTo>
                <a:cubicBezTo>
                  <a:pt x="928084" y="1221169"/>
                  <a:pt x="916908" y="1199388"/>
                  <a:pt x="908399" y="1175004"/>
                </a:cubicBezTo>
                <a:cubicBezTo>
                  <a:pt x="894874" y="1136396"/>
                  <a:pt x="884936" y="1108012"/>
                  <a:pt x="878586" y="1089851"/>
                </a:cubicBezTo>
                <a:cubicBezTo>
                  <a:pt x="877585" y="1086974"/>
                  <a:pt x="875883" y="1084389"/>
                  <a:pt x="873633" y="1082326"/>
                </a:cubicBezTo>
                <a:cubicBezTo>
                  <a:pt x="867982" y="1077182"/>
                  <a:pt x="852488" y="1065276"/>
                  <a:pt x="827151" y="1046607"/>
                </a:cubicBezTo>
                <a:cubicBezTo>
                  <a:pt x="807784" y="1032383"/>
                  <a:pt x="793718" y="1018699"/>
                  <a:pt x="784955" y="1005554"/>
                </a:cubicBezTo>
                <a:cubicBezTo>
                  <a:pt x="771303" y="985107"/>
                  <a:pt x="760921" y="970312"/>
                  <a:pt x="753809" y="961168"/>
                </a:cubicBezTo>
                <a:cubicBezTo>
                  <a:pt x="744982" y="949801"/>
                  <a:pt x="738664" y="933958"/>
                  <a:pt x="734854" y="913638"/>
                </a:cubicBezTo>
                <a:cubicBezTo>
                  <a:pt x="731171" y="893953"/>
                  <a:pt x="724313" y="866965"/>
                  <a:pt x="714280" y="832676"/>
                </a:cubicBezTo>
                <a:cubicBezTo>
                  <a:pt x="711168" y="822071"/>
                  <a:pt x="706660" y="821436"/>
                  <a:pt x="700754" y="830771"/>
                </a:cubicBezTo>
                <a:cubicBezTo>
                  <a:pt x="698468" y="834390"/>
                  <a:pt x="695039" y="841566"/>
                  <a:pt x="690467" y="852297"/>
                </a:cubicBezTo>
                <a:cubicBezTo>
                  <a:pt x="629444" y="994474"/>
                  <a:pt x="634079" y="1130872"/>
                  <a:pt x="704374" y="1261491"/>
                </a:cubicBezTo>
                <a:cubicBezTo>
                  <a:pt x="713708" y="1278827"/>
                  <a:pt x="726599" y="1297781"/>
                  <a:pt x="743045" y="1318355"/>
                </a:cubicBezTo>
                <a:cubicBezTo>
                  <a:pt x="761587" y="1341723"/>
                  <a:pt x="776510" y="1358646"/>
                  <a:pt x="787813" y="1369124"/>
                </a:cubicBezTo>
                <a:cubicBezTo>
                  <a:pt x="880713" y="1455484"/>
                  <a:pt x="987965" y="1497330"/>
                  <a:pt x="1109567" y="1494663"/>
                </a:cubicBezTo>
                <a:cubicBezTo>
                  <a:pt x="1169511" y="1493330"/>
                  <a:pt x="1225391" y="1481455"/>
                  <a:pt x="1277207" y="1459039"/>
                </a:cubicBezTo>
                <a:cubicBezTo>
                  <a:pt x="1331944" y="1435354"/>
                  <a:pt x="1380014" y="1402144"/>
                  <a:pt x="1421416" y="1359408"/>
                </a:cubicBezTo>
                <a:cubicBezTo>
                  <a:pt x="1440085" y="1340104"/>
                  <a:pt x="1458786" y="1317720"/>
                  <a:pt x="1477518" y="1292257"/>
                </a:cubicBezTo>
                <a:cubicBezTo>
                  <a:pt x="1478984" y="1290332"/>
                  <a:pt x="1478612" y="1287583"/>
                  <a:pt x="1476687" y="1286116"/>
                </a:cubicBezTo>
                <a:cubicBezTo>
                  <a:pt x="1476470" y="1285951"/>
                  <a:pt x="1476238" y="1285807"/>
                  <a:pt x="1475994" y="1285685"/>
                </a:cubicBezTo>
                <a:cubicBezTo>
                  <a:pt x="1462659" y="1279017"/>
                  <a:pt x="1450467" y="1269905"/>
                  <a:pt x="1439418" y="1258348"/>
                </a:cubicBezTo>
                <a:cubicBezTo>
                  <a:pt x="1437181" y="1256046"/>
                  <a:pt x="1435660" y="1253169"/>
                  <a:pt x="1435036" y="1250061"/>
                </a:cubicBezTo>
                <a:lnTo>
                  <a:pt x="1415034" y="1154906"/>
                </a:lnTo>
                <a:cubicBezTo>
                  <a:pt x="1414336" y="1151604"/>
                  <a:pt x="1412494" y="1149191"/>
                  <a:pt x="1409510" y="1147667"/>
                </a:cubicBezTo>
                <a:cubicBezTo>
                  <a:pt x="1383125" y="1134047"/>
                  <a:pt x="1352264" y="1128046"/>
                  <a:pt x="1335214" y="1107186"/>
                </a:cubicBezTo>
                <a:cubicBezTo>
                  <a:pt x="1317181" y="1084961"/>
                  <a:pt x="1305370" y="1070166"/>
                  <a:pt x="1299782" y="1062800"/>
                </a:cubicBezTo>
                <a:cubicBezTo>
                  <a:pt x="1288606" y="1048131"/>
                  <a:pt x="1281716" y="1033875"/>
                  <a:pt x="1279112" y="1020032"/>
                </a:cubicBezTo>
                <a:cubicBezTo>
                  <a:pt x="1275747" y="1002570"/>
                  <a:pt x="1272318" y="987203"/>
                  <a:pt x="1268825" y="973931"/>
                </a:cubicBezTo>
                <a:cubicBezTo>
                  <a:pt x="1266647" y="965443"/>
                  <a:pt x="1268172" y="956467"/>
                  <a:pt x="1273016" y="949262"/>
                </a:cubicBezTo>
                <a:lnTo>
                  <a:pt x="1420178" y="729901"/>
                </a:lnTo>
                <a:cubicBezTo>
                  <a:pt x="1422591" y="726281"/>
                  <a:pt x="1422051" y="723138"/>
                  <a:pt x="1418558" y="720471"/>
                </a:cubicBezTo>
                <a:lnTo>
                  <a:pt x="1382173" y="693039"/>
                </a:lnTo>
                <a:cubicBezTo>
                  <a:pt x="1379506" y="691071"/>
                  <a:pt x="1376775" y="690944"/>
                  <a:pt x="1373981" y="692658"/>
                </a:cubicBezTo>
                <a:cubicBezTo>
                  <a:pt x="1348518" y="708152"/>
                  <a:pt x="1310481" y="732441"/>
                  <a:pt x="1259872" y="765524"/>
                </a:cubicBezTo>
                <a:cubicBezTo>
                  <a:pt x="1244949" y="775367"/>
                  <a:pt x="1233170" y="780764"/>
                  <a:pt x="1224534" y="781717"/>
                </a:cubicBezTo>
                <a:cubicBezTo>
                  <a:pt x="1213231" y="783050"/>
                  <a:pt x="1199229" y="782256"/>
                  <a:pt x="1182529" y="779336"/>
                </a:cubicBezTo>
                <a:cubicBezTo>
                  <a:pt x="1175352" y="778147"/>
                  <a:pt x="1169702" y="772535"/>
                  <a:pt x="1168432" y="765334"/>
                </a:cubicBezTo>
                <a:lnTo>
                  <a:pt x="1161002" y="721519"/>
                </a:lnTo>
                <a:cubicBezTo>
                  <a:pt x="1160494" y="718598"/>
                  <a:pt x="1158843" y="717645"/>
                  <a:pt x="1156049" y="718661"/>
                </a:cubicBezTo>
                <a:lnTo>
                  <a:pt x="1151858" y="720281"/>
                </a:lnTo>
                <a:cubicBezTo>
                  <a:pt x="1148112" y="721678"/>
                  <a:pt x="1146715" y="724313"/>
                  <a:pt x="1147667" y="728186"/>
                </a:cubicBezTo>
                <a:lnTo>
                  <a:pt x="1168432" y="814007"/>
                </a:lnTo>
                <a:cubicBezTo>
                  <a:pt x="1171174" y="825283"/>
                  <a:pt x="1166471" y="837058"/>
                  <a:pt x="1156716" y="843344"/>
                </a:cubicBezTo>
                <a:cubicBezTo>
                  <a:pt x="1142492" y="852424"/>
                  <a:pt x="1120648" y="867474"/>
                  <a:pt x="1091184" y="888492"/>
                </a:cubicBezTo>
                <a:cubicBezTo>
                  <a:pt x="1072420" y="901922"/>
                  <a:pt x="1062800" y="936212"/>
                  <a:pt x="1056227" y="952310"/>
                </a:cubicBezTo>
                <a:cubicBezTo>
                  <a:pt x="1052268" y="961984"/>
                  <a:pt x="1043459" y="968835"/>
                  <a:pt x="1033082" y="970312"/>
                </a:cubicBezTo>
                <a:lnTo>
                  <a:pt x="962597" y="980408"/>
                </a:lnTo>
                <a:cubicBezTo>
                  <a:pt x="958914" y="980980"/>
                  <a:pt x="958056" y="982853"/>
                  <a:pt x="960025" y="986028"/>
                </a:cubicBezTo>
                <a:cubicBezTo>
                  <a:pt x="967264" y="997839"/>
                  <a:pt x="974408" y="1004919"/>
                  <a:pt x="981456" y="1007269"/>
                </a:cubicBezTo>
                <a:cubicBezTo>
                  <a:pt x="1021398" y="1020604"/>
                  <a:pt x="1080929" y="1040416"/>
                  <a:pt x="1160050" y="1066705"/>
                </a:cubicBezTo>
                <a:cubicBezTo>
                  <a:pt x="1169259" y="1069708"/>
                  <a:pt x="1176588" y="1076721"/>
                  <a:pt x="1179957" y="1085755"/>
                </a:cubicBezTo>
                <a:lnTo>
                  <a:pt x="1202912" y="1147191"/>
                </a:lnTo>
                <a:cubicBezTo>
                  <a:pt x="1204119" y="1150430"/>
                  <a:pt x="1204214" y="1153700"/>
                  <a:pt x="1203198" y="1157002"/>
                </a:cubicBezTo>
                <a:lnTo>
                  <a:pt x="1132046" y="1383792"/>
                </a:lnTo>
                <a:cubicBezTo>
                  <a:pt x="1129673" y="1391341"/>
                  <a:pt x="1123003" y="1396691"/>
                  <a:pt x="1115187" y="1397318"/>
                </a:cubicBezTo>
                <a:close/>
                <a:moveTo>
                  <a:pt x="1458373" y="1128998"/>
                </a:moveTo>
                <a:cubicBezTo>
                  <a:pt x="1468533" y="1180306"/>
                  <a:pt x="1475677" y="1213072"/>
                  <a:pt x="1479804" y="1227296"/>
                </a:cubicBezTo>
                <a:cubicBezTo>
                  <a:pt x="1481900" y="1234662"/>
                  <a:pt x="1488631" y="1240346"/>
                  <a:pt x="1499997" y="1244346"/>
                </a:cubicBezTo>
                <a:cubicBezTo>
                  <a:pt x="1503109" y="1245489"/>
                  <a:pt x="1505363" y="1244537"/>
                  <a:pt x="1506760" y="1241489"/>
                </a:cubicBezTo>
                <a:cubicBezTo>
                  <a:pt x="1568482" y="1107504"/>
                  <a:pt x="1567625" y="973423"/>
                  <a:pt x="1504188" y="839248"/>
                </a:cubicBezTo>
                <a:cubicBezTo>
                  <a:pt x="1491933" y="813213"/>
                  <a:pt x="1476343" y="790067"/>
                  <a:pt x="1457420" y="769811"/>
                </a:cubicBezTo>
                <a:cubicBezTo>
                  <a:pt x="1454753" y="767017"/>
                  <a:pt x="1452340" y="767207"/>
                  <a:pt x="1450181" y="770382"/>
                </a:cubicBezTo>
                <a:lnTo>
                  <a:pt x="1319213" y="965740"/>
                </a:lnTo>
                <a:cubicBezTo>
                  <a:pt x="1317985" y="967584"/>
                  <a:pt x="1317445" y="969810"/>
                  <a:pt x="1317689" y="972026"/>
                </a:cubicBezTo>
                <a:cubicBezTo>
                  <a:pt x="1322260" y="1011206"/>
                  <a:pt x="1339882" y="1045115"/>
                  <a:pt x="1370552" y="1073753"/>
                </a:cubicBezTo>
                <a:cubicBezTo>
                  <a:pt x="1387126" y="1089184"/>
                  <a:pt x="1421035" y="1099566"/>
                  <a:pt x="1443418" y="1109948"/>
                </a:cubicBezTo>
                <a:cubicBezTo>
                  <a:pt x="1451156" y="1113613"/>
                  <a:pt x="1456700" y="1120676"/>
                  <a:pt x="1458373" y="1128998"/>
                </a:cubicBezTo>
                <a:close/>
                <a:moveTo>
                  <a:pt x="1895094" y="1014413"/>
                </a:moveTo>
                <a:cubicBezTo>
                  <a:pt x="1895094" y="964648"/>
                  <a:pt x="1854752" y="924306"/>
                  <a:pt x="1804988" y="924306"/>
                </a:cubicBezTo>
                <a:cubicBezTo>
                  <a:pt x="1755223" y="924306"/>
                  <a:pt x="1714881" y="964648"/>
                  <a:pt x="1714881" y="1014413"/>
                </a:cubicBezTo>
                <a:cubicBezTo>
                  <a:pt x="1714881" y="1064177"/>
                  <a:pt x="1755223" y="1104519"/>
                  <a:pt x="1804988" y="1104519"/>
                </a:cubicBezTo>
                <a:cubicBezTo>
                  <a:pt x="1854752" y="1104519"/>
                  <a:pt x="1895094" y="1064177"/>
                  <a:pt x="1895094" y="1014413"/>
                </a:cubicBezTo>
                <a:close/>
                <a:moveTo>
                  <a:pt x="228219" y="1252538"/>
                </a:moveTo>
                <a:cubicBezTo>
                  <a:pt x="228219" y="1202773"/>
                  <a:pt x="187877" y="1162431"/>
                  <a:pt x="138112" y="1162431"/>
                </a:cubicBezTo>
                <a:cubicBezTo>
                  <a:pt x="88348" y="1162431"/>
                  <a:pt x="48006" y="1202773"/>
                  <a:pt x="48006" y="1252538"/>
                </a:cubicBezTo>
                <a:cubicBezTo>
                  <a:pt x="48006" y="1302302"/>
                  <a:pt x="88348" y="1342644"/>
                  <a:pt x="138112" y="1342644"/>
                </a:cubicBezTo>
                <a:cubicBezTo>
                  <a:pt x="187877" y="1342644"/>
                  <a:pt x="228219" y="1302302"/>
                  <a:pt x="228219" y="1252538"/>
                </a:cubicBezTo>
                <a:close/>
                <a:moveTo>
                  <a:pt x="616077" y="1185958"/>
                </a:moveTo>
                <a:lnTo>
                  <a:pt x="281083" y="1243298"/>
                </a:lnTo>
                <a:cubicBezTo>
                  <a:pt x="277971" y="1243870"/>
                  <a:pt x="276384" y="1245711"/>
                  <a:pt x="276320" y="1248823"/>
                </a:cubicBezTo>
                <a:cubicBezTo>
                  <a:pt x="275812" y="1274540"/>
                  <a:pt x="269907" y="1298226"/>
                  <a:pt x="258604" y="1319879"/>
                </a:cubicBezTo>
                <a:cubicBezTo>
                  <a:pt x="257452" y="1322069"/>
                  <a:pt x="258057" y="1324772"/>
                  <a:pt x="260033" y="1326261"/>
                </a:cubicBezTo>
                <a:lnTo>
                  <a:pt x="762095" y="1704975"/>
                </a:lnTo>
                <a:cubicBezTo>
                  <a:pt x="764699" y="1706944"/>
                  <a:pt x="767366" y="1707039"/>
                  <a:pt x="770096" y="1705261"/>
                </a:cubicBezTo>
                <a:cubicBezTo>
                  <a:pt x="794480" y="1689386"/>
                  <a:pt x="820801" y="1683480"/>
                  <a:pt x="849059" y="1687544"/>
                </a:cubicBezTo>
                <a:cubicBezTo>
                  <a:pt x="852424" y="1687989"/>
                  <a:pt x="854742" y="1686655"/>
                  <a:pt x="856012" y="1683544"/>
                </a:cubicBezTo>
                <a:lnTo>
                  <a:pt x="925544" y="1516189"/>
                </a:lnTo>
                <a:cubicBezTo>
                  <a:pt x="926878" y="1513015"/>
                  <a:pt x="925925" y="1510887"/>
                  <a:pt x="922687" y="1509808"/>
                </a:cubicBezTo>
                <a:cubicBezTo>
                  <a:pt x="885793" y="1497362"/>
                  <a:pt x="848900" y="1477518"/>
                  <a:pt x="812006" y="1450277"/>
                </a:cubicBezTo>
                <a:cubicBezTo>
                  <a:pt x="717772" y="1380617"/>
                  <a:pt x="654495" y="1293781"/>
                  <a:pt x="622173" y="1189768"/>
                </a:cubicBezTo>
                <a:cubicBezTo>
                  <a:pt x="621221" y="1186656"/>
                  <a:pt x="619189" y="1185386"/>
                  <a:pt x="616077" y="1185958"/>
                </a:cubicBezTo>
                <a:close/>
                <a:moveTo>
                  <a:pt x="904304" y="1800225"/>
                </a:moveTo>
                <a:cubicBezTo>
                  <a:pt x="904304" y="1763980"/>
                  <a:pt x="872576" y="1734598"/>
                  <a:pt x="833438" y="1734598"/>
                </a:cubicBezTo>
                <a:cubicBezTo>
                  <a:pt x="794299" y="1734598"/>
                  <a:pt x="762572" y="1763980"/>
                  <a:pt x="762572" y="1800225"/>
                </a:cubicBezTo>
                <a:cubicBezTo>
                  <a:pt x="762572" y="1836470"/>
                  <a:pt x="794299" y="1865852"/>
                  <a:pt x="833438" y="1865852"/>
                </a:cubicBezTo>
                <a:cubicBezTo>
                  <a:pt x="872576" y="1865852"/>
                  <a:pt x="904304" y="1836470"/>
                  <a:pt x="904304" y="1800225"/>
                </a:cubicBezTo>
                <a:close/>
              </a:path>
            </a:pathLst>
          </a:custGeom>
          <a:solidFill>
            <a:srgbClr val="B6192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7" name="TextBox 101">
            <a:extLst>
              <a:ext uri="{FF2B5EF4-FFF2-40B4-BE49-F238E27FC236}">
                <a16:creationId xmlns:a16="http://schemas.microsoft.com/office/drawing/2014/main" id="{AF1DE87A-CD87-A691-E215-39108D106914}"/>
              </a:ext>
            </a:extLst>
          </p:cNvPr>
          <p:cNvSpPr txBox="1"/>
          <p:nvPr/>
        </p:nvSpPr>
        <p:spPr>
          <a:xfrm>
            <a:off x="8808529" y="5766243"/>
            <a:ext cx="2938688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>
                <a:ln>
                  <a:noFill/>
                </a:ln>
                <a:solidFill>
                  <a:srgbClr val="3B306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</a:t>
            </a:r>
            <a:r>
              <a:rPr kumimoji="0" lang="pl-PL" sz="1600" b="1" i="0" u="none" strike="noStrike" kern="0" cap="none" spc="0" normalizeH="0" baseline="0" noProof="0">
                <a:ln>
                  <a:noFill/>
                </a:ln>
                <a:solidFill>
                  <a:srgbClr val="3B306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350</a:t>
            </a:r>
            <a:r>
              <a:rPr kumimoji="0" lang="pl-PL" sz="1600" b="1" i="0" u="none" strike="noStrike" kern="0" cap="none" spc="0" normalizeH="0" baseline="0" noProof="0" dirty="0">
                <a:ln>
                  <a:noFill/>
                </a:ln>
                <a:solidFill>
                  <a:srgbClr val="3B306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mln EUR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wynosi łączna wartość współfinansowanych projektów.</a:t>
            </a:r>
          </a:p>
        </p:txBody>
      </p:sp>
      <p:sp>
        <p:nvSpPr>
          <p:cNvPr id="268" name="Oval 96">
            <a:extLst>
              <a:ext uri="{FF2B5EF4-FFF2-40B4-BE49-F238E27FC236}">
                <a16:creationId xmlns:a16="http://schemas.microsoft.com/office/drawing/2014/main" id="{AF10D128-1712-4AB7-5984-4412D74AF61B}"/>
              </a:ext>
            </a:extLst>
          </p:cNvPr>
          <p:cNvSpPr/>
          <p:nvPr/>
        </p:nvSpPr>
        <p:spPr>
          <a:xfrm>
            <a:off x="9875931" y="4871014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9" name="Oval 5">
            <a:extLst>
              <a:ext uri="{FF2B5EF4-FFF2-40B4-BE49-F238E27FC236}">
                <a16:creationId xmlns:a16="http://schemas.microsoft.com/office/drawing/2014/main" id="{76E6D4C0-F400-7409-28C9-B5FE30C5ECCE}"/>
              </a:ext>
            </a:extLst>
          </p:cNvPr>
          <p:cNvSpPr>
            <a:spLocks noChangeAspect="1"/>
          </p:cNvSpPr>
          <p:nvPr/>
        </p:nvSpPr>
        <p:spPr>
          <a:xfrm>
            <a:off x="6025257" y="5266432"/>
            <a:ext cx="123564" cy="123564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70" name="Puzzle_Pieces2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42834E0A-046F-3A0E-EDEE-DCD815DA9444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060545" y="5038173"/>
            <a:ext cx="545172" cy="547769"/>
            <a:chOff x="1852612" y="1198563"/>
            <a:chExt cx="333375" cy="334963"/>
          </a:xfrm>
          <a:solidFill>
            <a:srgbClr val="3B3061"/>
          </a:solidFill>
        </p:grpSpPr>
        <p:sp>
          <p:nvSpPr>
            <p:cNvPr id="271" name="Freeform 613">
              <a:extLst>
                <a:ext uri="{FF2B5EF4-FFF2-40B4-BE49-F238E27FC236}">
                  <a16:creationId xmlns:a16="http://schemas.microsoft.com/office/drawing/2014/main" id="{A8175502-7FCE-06C2-F41F-8312CEAEDD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2612" y="1260476"/>
              <a:ext cx="163513" cy="141288"/>
            </a:xfrm>
            <a:custGeom>
              <a:avLst/>
              <a:gdLst>
                <a:gd name="T0" fmla="*/ 160 w 268"/>
                <a:gd name="T1" fmla="*/ 215 h 232"/>
                <a:gd name="T2" fmla="*/ 215 w 268"/>
                <a:gd name="T3" fmla="*/ 215 h 232"/>
                <a:gd name="T4" fmla="*/ 215 w 268"/>
                <a:gd name="T5" fmla="*/ 144 h 232"/>
                <a:gd name="T6" fmla="*/ 224 w 268"/>
                <a:gd name="T7" fmla="*/ 144 h 232"/>
                <a:gd name="T8" fmla="*/ 252 w 268"/>
                <a:gd name="T9" fmla="*/ 116 h 232"/>
                <a:gd name="T10" fmla="*/ 224 w 268"/>
                <a:gd name="T11" fmla="*/ 88 h 232"/>
                <a:gd name="T12" fmla="*/ 215 w 268"/>
                <a:gd name="T13" fmla="*/ 88 h 232"/>
                <a:gd name="T14" fmla="*/ 215 w 268"/>
                <a:gd name="T15" fmla="*/ 16 h 232"/>
                <a:gd name="T16" fmla="*/ 160 w 268"/>
                <a:gd name="T17" fmla="*/ 16 h 232"/>
                <a:gd name="T18" fmla="*/ 116 w 268"/>
                <a:gd name="T19" fmla="*/ 53 h 232"/>
                <a:gd name="T20" fmla="*/ 72 w 268"/>
                <a:gd name="T21" fmla="*/ 16 h 232"/>
                <a:gd name="T22" fmla="*/ 16 w 268"/>
                <a:gd name="T23" fmla="*/ 16 h 232"/>
                <a:gd name="T24" fmla="*/ 16 w 268"/>
                <a:gd name="T25" fmla="*/ 215 h 232"/>
                <a:gd name="T26" fmla="*/ 72 w 268"/>
                <a:gd name="T27" fmla="*/ 215 h 232"/>
                <a:gd name="T28" fmla="*/ 116 w 268"/>
                <a:gd name="T29" fmla="*/ 179 h 232"/>
                <a:gd name="T30" fmla="*/ 160 w 268"/>
                <a:gd name="T31" fmla="*/ 215 h 232"/>
                <a:gd name="T32" fmla="*/ 232 w 268"/>
                <a:gd name="T33" fmla="*/ 232 h 232"/>
                <a:gd name="T34" fmla="*/ 144 w 268"/>
                <a:gd name="T35" fmla="*/ 232 h 232"/>
                <a:gd name="T36" fmla="*/ 144 w 268"/>
                <a:gd name="T37" fmla="*/ 224 h 232"/>
                <a:gd name="T38" fmla="*/ 116 w 268"/>
                <a:gd name="T39" fmla="*/ 195 h 232"/>
                <a:gd name="T40" fmla="*/ 88 w 268"/>
                <a:gd name="T41" fmla="*/ 224 h 232"/>
                <a:gd name="T42" fmla="*/ 88 w 268"/>
                <a:gd name="T43" fmla="*/ 232 h 232"/>
                <a:gd name="T44" fmla="*/ 0 w 268"/>
                <a:gd name="T45" fmla="*/ 232 h 232"/>
                <a:gd name="T46" fmla="*/ 0 w 268"/>
                <a:gd name="T47" fmla="*/ 0 h 232"/>
                <a:gd name="T48" fmla="*/ 88 w 268"/>
                <a:gd name="T49" fmla="*/ 0 h 232"/>
                <a:gd name="T50" fmla="*/ 88 w 268"/>
                <a:gd name="T51" fmla="*/ 8 h 232"/>
                <a:gd name="T52" fmla="*/ 116 w 268"/>
                <a:gd name="T53" fmla="*/ 36 h 232"/>
                <a:gd name="T54" fmla="*/ 144 w 268"/>
                <a:gd name="T55" fmla="*/ 8 h 232"/>
                <a:gd name="T56" fmla="*/ 144 w 268"/>
                <a:gd name="T57" fmla="*/ 0 h 232"/>
                <a:gd name="T58" fmla="*/ 232 w 268"/>
                <a:gd name="T59" fmla="*/ 0 h 232"/>
                <a:gd name="T60" fmla="*/ 232 w 268"/>
                <a:gd name="T61" fmla="*/ 72 h 232"/>
                <a:gd name="T62" fmla="*/ 268 w 268"/>
                <a:gd name="T63" fmla="*/ 116 h 232"/>
                <a:gd name="T64" fmla="*/ 232 w 268"/>
                <a:gd name="T65" fmla="*/ 160 h 232"/>
                <a:gd name="T66" fmla="*/ 232 w 268"/>
                <a:gd name="T67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8" h="232">
                  <a:moveTo>
                    <a:pt x="160" y="215"/>
                  </a:moveTo>
                  <a:lnTo>
                    <a:pt x="215" y="215"/>
                  </a:lnTo>
                  <a:lnTo>
                    <a:pt x="215" y="144"/>
                  </a:lnTo>
                  <a:lnTo>
                    <a:pt x="224" y="144"/>
                  </a:lnTo>
                  <a:cubicBezTo>
                    <a:pt x="239" y="144"/>
                    <a:pt x="252" y="131"/>
                    <a:pt x="252" y="116"/>
                  </a:cubicBezTo>
                  <a:cubicBezTo>
                    <a:pt x="252" y="100"/>
                    <a:pt x="239" y="88"/>
                    <a:pt x="224" y="88"/>
                  </a:cubicBezTo>
                  <a:lnTo>
                    <a:pt x="215" y="88"/>
                  </a:lnTo>
                  <a:lnTo>
                    <a:pt x="215" y="16"/>
                  </a:lnTo>
                  <a:lnTo>
                    <a:pt x="160" y="16"/>
                  </a:lnTo>
                  <a:cubicBezTo>
                    <a:pt x="156" y="37"/>
                    <a:pt x="138" y="53"/>
                    <a:pt x="116" y="53"/>
                  </a:cubicBezTo>
                  <a:cubicBezTo>
                    <a:pt x="94" y="53"/>
                    <a:pt x="76" y="37"/>
                    <a:pt x="72" y="16"/>
                  </a:cubicBezTo>
                  <a:lnTo>
                    <a:pt x="16" y="16"/>
                  </a:lnTo>
                  <a:lnTo>
                    <a:pt x="16" y="215"/>
                  </a:lnTo>
                  <a:lnTo>
                    <a:pt x="72" y="215"/>
                  </a:lnTo>
                  <a:cubicBezTo>
                    <a:pt x="76" y="195"/>
                    <a:pt x="94" y="179"/>
                    <a:pt x="116" y="179"/>
                  </a:cubicBezTo>
                  <a:cubicBezTo>
                    <a:pt x="138" y="179"/>
                    <a:pt x="156" y="195"/>
                    <a:pt x="160" y="215"/>
                  </a:cubicBezTo>
                  <a:close/>
                  <a:moveTo>
                    <a:pt x="232" y="232"/>
                  </a:moveTo>
                  <a:lnTo>
                    <a:pt x="144" y="232"/>
                  </a:lnTo>
                  <a:lnTo>
                    <a:pt x="144" y="224"/>
                  </a:lnTo>
                  <a:cubicBezTo>
                    <a:pt x="144" y="208"/>
                    <a:pt x="131" y="195"/>
                    <a:pt x="116" y="195"/>
                  </a:cubicBezTo>
                  <a:cubicBezTo>
                    <a:pt x="100" y="195"/>
                    <a:pt x="88" y="208"/>
                    <a:pt x="88" y="224"/>
                  </a:cubicBezTo>
                  <a:lnTo>
                    <a:pt x="88" y="232"/>
                  </a:lnTo>
                  <a:lnTo>
                    <a:pt x="0" y="232"/>
                  </a:lnTo>
                  <a:lnTo>
                    <a:pt x="0" y="0"/>
                  </a:lnTo>
                  <a:lnTo>
                    <a:pt x="88" y="0"/>
                  </a:lnTo>
                  <a:lnTo>
                    <a:pt x="88" y="8"/>
                  </a:lnTo>
                  <a:cubicBezTo>
                    <a:pt x="88" y="24"/>
                    <a:pt x="100" y="36"/>
                    <a:pt x="116" y="36"/>
                  </a:cubicBezTo>
                  <a:cubicBezTo>
                    <a:pt x="131" y="36"/>
                    <a:pt x="144" y="24"/>
                    <a:pt x="144" y="8"/>
                  </a:cubicBezTo>
                  <a:lnTo>
                    <a:pt x="144" y="0"/>
                  </a:lnTo>
                  <a:lnTo>
                    <a:pt x="232" y="0"/>
                  </a:lnTo>
                  <a:lnTo>
                    <a:pt x="232" y="72"/>
                  </a:lnTo>
                  <a:cubicBezTo>
                    <a:pt x="253" y="76"/>
                    <a:pt x="268" y="94"/>
                    <a:pt x="268" y="116"/>
                  </a:cubicBezTo>
                  <a:cubicBezTo>
                    <a:pt x="268" y="138"/>
                    <a:pt x="253" y="156"/>
                    <a:pt x="232" y="160"/>
                  </a:cubicBezTo>
                  <a:lnTo>
                    <a:pt x="232" y="2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2" name="Freeform 614">
              <a:extLst>
                <a:ext uri="{FF2B5EF4-FFF2-40B4-BE49-F238E27FC236}">
                  <a16:creationId xmlns:a16="http://schemas.microsoft.com/office/drawing/2014/main" id="{384C2F34-46DA-7B6F-1CB6-ED1D446A28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2612" y="1370013"/>
              <a:ext cx="141288" cy="163513"/>
            </a:xfrm>
            <a:custGeom>
              <a:avLst/>
              <a:gdLst>
                <a:gd name="T0" fmla="*/ 16 w 232"/>
                <a:gd name="T1" fmla="*/ 252 h 269"/>
                <a:gd name="T2" fmla="*/ 215 w 232"/>
                <a:gd name="T3" fmla="*/ 252 h 269"/>
                <a:gd name="T4" fmla="*/ 215 w 232"/>
                <a:gd name="T5" fmla="*/ 197 h 269"/>
                <a:gd name="T6" fmla="*/ 179 w 232"/>
                <a:gd name="T7" fmla="*/ 152 h 269"/>
                <a:gd name="T8" fmla="*/ 215 w 232"/>
                <a:gd name="T9" fmla="*/ 108 h 269"/>
                <a:gd name="T10" fmla="*/ 215 w 232"/>
                <a:gd name="T11" fmla="*/ 53 h 269"/>
                <a:gd name="T12" fmla="*/ 144 w 232"/>
                <a:gd name="T13" fmla="*/ 53 h 269"/>
                <a:gd name="T14" fmla="*/ 144 w 232"/>
                <a:gd name="T15" fmla="*/ 45 h 269"/>
                <a:gd name="T16" fmla="*/ 116 w 232"/>
                <a:gd name="T17" fmla="*/ 16 h 269"/>
                <a:gd name="T18" fmla="*/ 88 w 232"/>
                <a:gd name="T19" fmla="*/ 45 h 269"/>
                <a:gd name="T20" fmla="*/ 88 w 232"/>
                <a:gd name="T21" fmla="*/ 53 h 269"/>
                <a:gd name="T22" fmla="*/ 16 w 232"/>
                <a:gd name="T23" fmla="*/ 53 h 269"/>
                <a:gd name="T24" fmla="*/ 16 w 232"/>
                <a:gd name="T25" fmla="*/ 108 h 269"/>
                <a:gd name="T26" fmla="*/ 53 w 232"/>
                <a:gd name="T27" fmla="*/ 152 h 269"/>
                <a:gd name="T28" fmla="*/ 16 w 232"/>
                <a:gd name="T29" fmla="*/ 197 h 269"/>
                <a:gd name="T30" fmla="*/ 16 w 232"/>
                <a:gd name="T31" fmla="*/ 252 h 269"/>
                <a:gd name="T32" fmla="*/ 232 w 232"/>
                <a:gd name="T33" fmla="*/ 269 h 269"/>
                <a:gd name="T34" fmla="*/ 0 w 232"/>
                <a:gd name="T35" fmla="*/ 269 h 269"/>
                <a:gd name="T36" fmla="*/ 0 w 232"/>
                <a:gd name="T37" fmla="*/ 181 h 269"/>
                <a:gd name="T38" fmla="*/ 8 w 232"/>
                <a:gd name="T39" fmla="*/ 181 h 269"/>
                <a:gd name="T40" fmla="*/ 36 w 232"/>
                <a:gd name="T41" fmla="*/ 152 h 269"/>
                <a:gd name="T42" fmla="*/ 8 w 232"/>
                <a:gd name="T43" fmla="*/ 124 h 269"/>
                <a:gd name="T44" fmla="*/ 0 w 232"/>
                <a:gd name="T45" fmla="*/ 124 h 269"/>
                <a:gd name="T46" fmla="*/ 0 w 232"/>
                <a:gd name="T47" fmla="*/ 36 h 269"/>
                <a:gd name="T48" fmla="*/ 72 w 232"/>
                <a:gd name="T49" fmla="*/ 36 h 269"/>
                <a:gd name="T50" fmla="*/ 116 w 232"/>
                <a:gd name="T51" fmla="*/ 0 h 269"/>
                <a:gd name="T52" fmla="*/ 160 w 232"/>
                <a:gd name="T53" fmla="*/ 36 h 269"/>
                <a:gd name="T54" fmla="*/ 232 w 232"/>
                <a:gd name="T55" fmla="*/ 36 h 269"/>
                <a:gd name="T56" fmla="*/ 232 w 232"/>
                <a:gd name="T57" fmla="*/ 124 h 269"/>
                <a:gd name="T58" fmla="*/ 224 w 232"/>
                <a:gd name="T59" fmla="*/ 124 h 269"/>
                <a:gd name="T60" fmla="*/ 195 w 232"/>
                <a:gd name="T61" fmla="*/ 152 h 269"/>
                <a:gd name="T62" fmla="*/ 224 w 232"/>
                <a:gd name="T63" fmla="*/ 181 h 269"/>
                <a:gd name="T64" fmla="*/ 232 w 232"/>
                <a:gd name="T65" fmla="*/ 181 h 269"/>
                <a:gd name="T66" fmla="*/ 232 w 232"/>
                <a:gd name="T67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32" h="269">
                  <a:moveTo>
                    <a:pt x="16" y="252"/>
                  </a:moveTo>
                  <a:lnTo>
                    <a:pt x="215" y="252"/>
                  </a:lnTo>
                  <a:lnTo>
                    <a:pt x="215" y="197"/>
                  </a:lnTo>
                  <a:cubicBezTo>
                    <a:pt x="194" y="193"/>
                    <a:pt x="179" y="174"/>
                    <a:pt x="179" y="152"/>
                  </a:cubicBezTo>
                  <a:cubicBezTo>
                    <a:pt x="179" y="131"/>
                    <a:pt x="194" y="112"/>
                    <a:pt x="215" y="108"/>
                  </a:cubicBezTo>
                  <a:lnTo>
                    <a:pt x="215" y="53"/>
                  </a:lnTo>
                  <a:lnTo>
                    <a:pt x="144" y="53"/>
                  </a:lnTo>
                  <a:lnTo>
                    <a:pt x="144" y="45"/>
                  </a:lnTo>
                  <a:cubicBezTo>
                    <a:pt x="144" y="29"/>
                    <a:pt x="131" y="16"/>
                    <a:pt x="116" y="16"/>
                  </a:cubicBezTo>
                  <a:cubicBezTo>
                    <a:pt x="100" y="16"/>
                    <a:pt x="88" y="29"/>
                    <a:pt x="88" y="45"/>
                  </a:cubicBezTo>
                  <a:lnTo>
                    <a:pt x="88" y="53"/>
                  </a:lnTo>
                  <a:lnTo>
                    <a:pt x="16" y="53"/>
                  </a:lnTo>
                  <a:lnTo>
                    <a:pt x="16" y="108"/>
                  </a:lnTo>
                  <a:cubicBezTo>
                    <a:pt x="37" y="112"/>
                    <a:pt x="53" y="131"/>
                    <a:pt x="53" y="152"/>
                  </a:cubicBezTo>
                  <a:cubicBezTo>
                    <a:pt x="53" y="174"/>
                    <a:pt x="37" y="193"/>
                    <a:pt x="16" y="197"/>
                  </a:cubicBezTo>
                  <a:lnTo>
                    <a:pt x="16" y="252"/>
                  </a:lnTo>
                  <a:close/>
                  <a:moveTo>
                    <a:pt x="232" y="269"/>
                  </a:moveTo>
                  <a:lnTo>
                    <a:pt x="0" y="269"/>
                  </a:lnTo>
                  <a:lnTo>
                    <a:pt x="0" y="181"/>
                  </a:lnTo>
                  <a:lnTo>
                    <a:pt x="8" y="181"/>
                  </a:lnTo>
                  <a:cubicBezTo>
                    <a:pt x="23" y="181"/>
                    <a:pt x="36" y="168"/>
                    <a:pt x="36" y="152"/>
                  </a:cubicBezTo>
                  <a:cubicBezTo>
                    <a:pt x="36" y="137"/>
                    <a:pt x="23" y="124"/>
                    <a:pt x="8" y="124"/>
                  </a:cubicBezTo>
                  <a:lnTo>
                    <a:pt x="0" y="124"/>
                  </a:lnTo>
                  <a:lnTo>
                    <a:pt x="0" y="36"/>
                  </a:lnTo>
                  <a:lnTo>
                    <a:pt x="72" y="36"/>
                  </a:lnTo>
                  <a:cubicBezTo>
                    <a:pt x="76" y="16"/>
                    <a:pt x="94" y="0"/>
                    <a:pt x="116" y="0"/>
                  </a:cubicBezTo>
                  <a:cubicBezTo>
                    <a:pt x="138" y="0"/>
                    <a:pt x="156" y="16"/>
                    <a:pt x="160" y="36"/>
                  </a:cubicBezTo>
                  <a:lnTo>
                    <a:pt x="232" y="36"/>
                  </a:lnTo>
                  <a:lnTo>
                    <a:pt x="232" y="124"/>
                  </a:lnTo>
                  <a:lnTo>
                    <a:pt x="224" y="124"/>
                  </a:lnTo>
                  <a:cubicBezTo>
                    <a:pt x="208" y="124"/>
                    <a:pt x="195" y="137"/>
                    <a:pt x="195" y="152"/>
                  </a:cubicBezTo>
                  <a:cubicBezTo>
                    <a:pt x="195" y="168"/>
                    <a:pt x="208" y="181"/>
                    <a:pt x="224" y="181"/>
                  </a:cubicBezTo>
                  <a:lnTo>
                    <a:pt x="232" y="181"/>
                  </a:lnTo>
                  <a:lnTo>
                    <a:pt x="232" y="26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3" name="Freeform 615">
              <a:extLst>
                <a:ext uri="{FF2B5EF4-FFF2-40B4-BE49-F238E27FC236}">
                  <a16:creationId xmlns:a16="http://schemas.microsoft.com/office/drawing/2014/main" id="{3BC97D7B-3ADF-F506-1DEC-743D87AC83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1837" y="1198563"/>
              <a:ext cx="184150" cy="184150"/>
            </a:xfrm>
            <a:custGeom>
              <a:avLst/>
              <a:gdLst>
                <a:gd name="T0" fmla="*/ 75 w 302"/>
                <a:gd name="T1" fmla="*/ 229 h 302"/>
                <a:gd name="T2" fmla="*/ 95 w 302"/>
                <a:gd name="T3" fmla="*/ 281 h 302"/>
                <a:gd name="T4" fmla="*/ 161 w 302"/>
                <a:gd name="T5" fmla="*/ 254 h 302"/>
                <a:gd name="T6" fmla="*/ 164 w 302"/>
                <a:gd name="T7" fmla="*/ 262 h 302"/>
                <a:gd name="T8" fmla="*/ 179 w 302"/>
                <a:gd name="T9" fmla="*/ 277 h 302"/>
                <a:gd name="T10" fmla="*/ 201 w 302"/>
                <a:gd name="T11" fmla="*/ 278 h 302"/>
                <a:gd name="T12" fmla="*/ 216 w 302"/>
                <a:gd name="T13" fmla="*/ 263 h 302"/>
                <a:gd name="T14" fmla="*/ 217 w 302"/>
                <a:gd name="T15" fmla="*/ 241 h 302"/>
                <a:gd name="T16" fmla="*/ 214 w 302"/>
                <a:gd name="T17" fmla="*/ 233 h 302"/>
                <a:gd name="T18" fmla="*/ 280 w 302"/>
                <a:gd name="T19" fmla="*/ 207 h 302"/>
                <a:gd name="T20" fmla="*/ 259 w 302"/>
                <a:gd name="T21" fmla="*/ 155 h 302"/>
                <a:gd name="T22" fmla="*/ 209 w 302"/>
                <a:gd name="T23" fmla="*/ 128 h 302"/>
                <a:gd name="T24" fmla="*/ 227 w 302"/>
                <a:gd name="T25" fmla="*/ 74 h 302"/>
                <a:gd name="T26" fmla="*/ 206 w 302"/>
                <a:gd name="T27" fmla="*/ 22 h 302"/>
                <a:gd name="T28" fmla="*/ 21 w 302"/>
                <a:gd name="T29" fmla="*/ 96 h 302"/>
                <a:gd name="T30" fmla="*/ 42 w 302"/>
                <a:gd name="T31" fmla="*/ 147 h 302"/>
                <a:gd name="T32" fmla="*/ 92 w 302"/>
                <a:gd name="T33" fmla="*/ 175 h 302"/>
                <a:gd name="T34" fmla="*/ 75 w 302"/>
                <a:gd name="T35" fmla="*/ 229 h 302"/>
                <a:gd name="T36" fmla="*/ 86 w 302"/>
                <a:gd name="T37" fmla="*/ 302 h 302"/>
                <a:gd name="T38" fmla="*/ 53 w 302"/>
                <a:gd name="T39" fmla="*/ 220 h 302"/>
                <a:gd name="T40" fmla="*/ 61 w 302"/>
                <a:gd name="T41" fmla="*/ 217 h 302"/>
                <a:gd name="T42" fmla="*/ 77 w 302"/>
                <a:gd name="T43" fmla="*/ 181 h 302"/>
                <a:gd name="T44" fmla="*/ 40 w 302"/>
                <a:gd name="T45" fmla="*/ 165 h 302"/>
                <a:gd name="T46" fmla="*/ 32 w 302"/>
                <a:gd name="T47" fmla="*/ 168 h 302"/>
                <a:gd name="T48" fmla="*/ 0 w 302"/>
                <a:gd name="T49" fmla="*/ 86 h 302"/>
                <a:gd name="T50" fmla="*/ 216 w 302"/>
                <a:gd name="T51" fmla="*/ 0 h 302"/>
                <a:gd name="T52" fmla="*/ 248 w 302"/>
                <a:gd name="T53" fmla="*/ 82 h 302"/>
                <a:gd name="T54" fmla="*/ 240 w 302"/>
                <a:gd name="T55" fmla="*/ 85 h 302"/>
                <a:gd name="T56" fmla="*/ 225 w 302"/>
                <a:gd name="T57" fmla="*/ 122 h 302"/>
                <a:gd name="T58" fmla="*/ 261 w 302"/>
                <a:gd name="T59" fmla="*/ 138 h 302"/>
                <a:gd name="T60" fmla="*/ 269 w 302"/>
                <a:gd name="T61" fmla="*/ 135 h 302"/>
                <a:gd name="T62" fmla="*/ 302 w 302"/>
                <a:gd name="T63" fmla="*/ 216 h 302"/>
                <a:gd name="T64" fmla="*/ 235 w 302"/>
                <a:gd name="T65" fmla="*/ 243 h 302"/>
                <a:gd name="T66" fmla="*/ 207 w 302"/>
                <a:gd name="T67" fmla="*/ 293 h 302"/>
                <a:gd name="T68" fmla="*/ 173 w 302"/>
                <a:gd name="T69" fmla="*/ 293 h 302"/>
                <a:gd name="T70" fmla="*/ 153 w 302"/>
                <a:gd name="T71" fmla="*/ 276 h 302"/>
                <a:gd name="T72" fmla="*/ 86 w 302"/>
                <a:gd name="T73" fmla="*/ 302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02" h="302">
                  <a:moveTo>
                    <a:pt x="75" y="229"/>
                  </a:moveTo>
                  <a:lnTo>
                    <a:pt x="95" y="281"/>
                  </a:lnTo>
                  <a:lnTo>
                    <a:pt x="161" y="254"/>
                  </a:lnTo>
                  <a:lnTo>
                    <a:pt x="164" y="262"/>
                  </a:lnTo>
                  <a:cubicBezTo>
                    <a:pt x="167" y="269"/>
                    <a:pt x="172" y="274"/>
                    <a:pt x="179" y="277"/>
                  </a:cubicBezTo>
                  <a:cubicBezTo>
                    <a:pt x="186" y="280"/>
                    <a:pt x="194" y="280"/>
                    <a:pt x="201" y="278"/>
                  </a:cubicBezTo>
                  <a:cubicBezTo>
                    <a:pt x="208" y="275"/>
                    <a:pt x="213" y="270"/>
                    <a:pt x="216" y="263"/>
                  </a:cubicBezTo>
                  <a:cubicBezTo>
                    <a:pt x="219" y="256"/>
                    <a:pt x="220" y="248"/>
                    <a:pt x="217" y="241"/>
                  </a:cubicBezTo>
                  <a:lnTo>
                    <a:pt x="214" y="233"/>
                  </a:lnTo>
                  <a:lnTo>
                    <a:pt x="280" y="207"/>
                  </a:lnTo>
                  <a:lnTo>
                    <a:pt x="259" y="155"/>
                  </a:lnTo>
                  <a:cubicBezTo>
                    <a:pt x="239" y="159"/>
                    <a:pt x="217" y="148"/>
                    <a:pt x="209" y="128"/>
                  </a:cubicBezTo>
                  <a:cubicBezTo>
                    <a:pt x="201" y="108"/>
                    <a:pt x="209" y="85"/>
                    <a:pt x="227" y="74"/>
                  </a:cubicBezTo>
                  <a:lnTo>
                    <a:pt x="206" y="22"/>
                  </a:lnTo>
                  <a:lnTo>
                    <a:pt x="21" y="96"/>
                  </a:lnTo>
                  <a:lnTo>
                    <a:pt x="42" y="147"/>
                  </a:lnTo>
                  <a:cubicBezTo>
                    <a:pt x="63" y="143"/>
                    <a:pt x="84" y="154"/>
                    <a:pt x="92" y="175"/>
                  </a:cubicBezTo>
                  <a:cubicBezTo>
                    <a:pt x="100" y="195"/>
                    <a:pt x="92" y="218"/>
                    <a:pt x="75" y="229"/>
                  </a:cubicBezTo>
                  <a:close/>
                  <a:moveTo>
                    <a:pt x="86" y="302"/>
                  </a:moveTo>
                  <a:lnTo>
                    <a:pt x="53" y="220"/>
                  </a:lnTo>
                  <a:lnTo>
                    <a:pt x="61" y="217"/>
                  </a:lnTo>
                  <a:cubicBezTo>
                    <a:pt x="75" y="212"/>
                    <a:pt x="82" y="195"/>
                    <a:pt x="77" y="181"/>
                  </a:cubicBezTo>
                  <a:cubicBezTo>
                    <a:pt x="71" y="166"/>
                    <a:pt x="54" y="159"/>
                    <a:pt x="40" y="165"/>
                  </a:cubicBezTo>
                  <a:lnTo>
                    <a:pt x="32" y="168"/>
                  </a:lnTo>
                  <a:lnTo>
                    <a:pt x="0" y="86"/>
                  </a:lnTo>
                  <a:lnTo>
                    <a:pt x="216" y="0"/>
                  </a:lnTo>
                  <a:lnTo>
                    <a:pt x="248" y="82"/>
                  </a:lnTo>
                  <a:lnTo>
                    <a:pt x="240" y="85"/>
                  </a:lnTo>
                  <a:cubicBezTo>
                    <a:pt x="226" y="91"/>
                    <a:pt x="219" y="107"/>
                    <a:pt x="225" y="122"/>
                  </a:cubicBezTo>
                  <a:cubicBezTo>
                    <a:pt x="230" y="136"/>
                    <a:pt x="247" y="143"/>
                    <a:pt x="261" y="138"/>
                  </a:cubicBezTo>
                  <a:lnTo>
                    <a:pt x="269" y="135"/>
                  </a:lnTo>
                  <a:lnTo>
                    <a:pt x="302" y="216"/>
                  </a:lnTo>
                  <a:lnTo>
                    <a:pt x="235" y="243"/>
                  </a:lnTo>
                  <a:cubicBezTo>
                    <a:pt x="239" y="264"/>
                    <a:pt x="227" y="285"/>
                    <a:pt x="207" y="293"/>
                  </a:cubicBezTo>
                  <a:cubicBezTo>
                    <a:pt x="196" y="298"/>
                    <a:pt x="184" y="297"/>
                    <a:pt x="173" y="293"/>
                  </a:cubicBezTo>
                  <a:cubicBezTo>
                    <a:pt x="164" y="289"/>
                    <a:pt x="157" y="283"/>
                    <a:pt x="153" y="276"/>
                  </a:cubicBezTo>
                  <a:lnTo>
                    <a:pt x="86" y="302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4" name="Freeform 616">
              <a:extLst>
                <a:ext uri="{FF2B5EF4-FFF2-40B4-BE49-F238E27FC236}">
                  <a16:creationId xmlns:a16="http://schemas.microsoft.com/office/drawing/2014/main" id="{4596D86B-B2B8-B66D-B9B4-1CFC7A546D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2150" y="1390651"/>
              <a:ext cx="163513" cy="142875"/>
            </a:xfrm>
            <a:custGeom>
              <a:avLst/>
              <a:gdLst>
                <a:gd name="T0" fmla="*/ 197 w 269"/>
                <a:gd name="T1" fmla="*/ 216 h 233"/>
                <a:gd name="T2" fmla="*/ 252 w 269"/>
                <a:gd name="T3" fmla="*/ 216 h 233"/>
                <a:gd name="T4" fmla="*/ 252 w 269"/>
                <a:gd name="T5" fmla="*/ 17 h 233"/>
                <a:gd name="T6" fmla="*/ 197 w 269"/>
                <a:gd name="T7" fmla="*/ 17 h 233"/>
                <a:gd name="T8" fmla="*/ 152 w 269"/>
                <a:gd name="T9" fmla="*/ 53 h 233"/>
                <a:gd name="T10" fmla="*/ 108 w 269"/>
                <a:gd name="T11" fmla="*/ 17 h 233"/>
                <a:gd name="T12" fmla="*/ 53 w 269"/>
                <a:gd name="T13" fmla="*/ 17 h 233"/>
                <a:gd name="T14" fmla="*/ 53 w 269"/>
                <a:gd name="T15" fmla="*/ 88 h 233"/>
                <a:gd name="T16" fmla="*/ 45 w 269"/>
                <a:gd name="T17" fmla="*/ 88 h 233"/>
                <a:gd name="T18" fmla="*/ 16 w 269"/>
                <a:gd name="T19" fmla="*/ 116 h 233"/>
                <a:gd name="T20" fmla="*/ 45 w 269"/>
                <a:gd name="T21" fmla="*/ 145 h 233"/>
                <a:gd name="T22" fmla="*/ 53 w 269"/>
                <a:gd name="T23" fmla="*/ 145 h 233"/>
                <a:gd name="T24" fmla="*/ 53 w 269"/>
                <a:gd name="T25" fmla="*/ 216 h 233"/>
                <a:gd name="T26" fmla="*/ 108 w 269"/>
                <a:gd name="T27" fmla="*/ 216 h 233"/>
                <a:gd name="T28" fmla="*/ 152 w 269"/>
                <a:gd name="T29" fmla="*/ 179 h 233"/>
                <a:gd name="T30" fmla="*/ 197 w 269"/>
                <a:gd name="T31" fmla="*/ 216 h 233"/>
                <a:gd name="T32" fmla="*/ 269 w 269"/>
                <a:gd name="T33" fmla="*/ 233 h 233"/>
                <a:gd name="T34" fmla="*/ 181 w 269"/>
                <a:gd name="T35" fmla="*/ 233 h 233"/>
                <a:gd name="T36" fmla="*/ 181 w 269"/>
                <a:gd name="T37" fmla="*/ 224 h 233"/>
                <a:gd name="T38" fmla="*/ 152 w 269"/>
                <a:gd name="T39" fmla="*/ 196 h 233"/>
                <a:gd name="T40" fmla="*/ 124 w 269"/>
                <a:gd name="T41" fmla="*/ 224 h 233"/>
                <a:gd name="T42" fmla="*/ 124 w 269"/>
                <a:gd name="T43" fmla="*/ 233 h 233"/>
                <a:gd name="T44" fmla="*/ 36 w 269"/>
                <a:gd name="T45" fmla="*/ 233 h 233"/>
                <a:gd name="T46" fmla="*/ 36 w 269"/>
                <a:gd name="T47" fmla="*/ 161 h 233"/>
                <a:gd name="T48" fmla="*/ 0 w 269"/>
                <a:gd name="T49" fmla="*/ 116 h 233"/>
                <a:gd name="T50" fmla="*/ 36 w 269"/>
                <a:gd name="T51" fmla="*/ 72 h 233"/>
                <a:gd name="T52" fmla="*/ 36 w 269"/>
                <a:gd name="T53" fmla="*/ 0 h 233"/>
                <a:gd name="T54" fmla="*/ 124 w 269"/>
                <a:gd name="T55" fmla="*/ 0 h 233"/>
                <a:gd name="T56" fmla="*/ 124 w 269"/>
                <a:gd name="T57" fmla="*/ 9 h 233"/>
                <a:gd name="T58" fmla="*/ 152 w 269"/>
                <a:gd name="T59" fmla="*/ 37 h 233"/>
                <a:gd name="T60" fmla="*/ 181 w 269"/>
                <a:gd name="T61" fmla="*/ 9 h 233"/>
                <a:gd name="T62" fmla="*/ 181 w 269"/>
                <a:gd name="T63" fmla="*/ 0 h 233"/>
                <a:gd name="T64" fmla="*/ 269 w 269"/>
                <a:gd name="T65" fmla="*/ 0 h 233"/>
                <a:gd name="T66" fmla="*/ 269 w 269"/>
                <a:gd name="T67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9" h="233">
                  <a:moveTo>
                    <a:pt x="197" y="216"/>
                  </a:moveTo>
                  <a:lnTo>
                    <a:pt x="252" y="216"/>
                  </a:lnTo>
                  <a:lnTo>
                    <a:pt x="252" y="17"/>
                  </a:lnTo>
                  <a:lnTo>
                    <a:pt x="197" y="17"/>
                  </a:lnTo>
                  <a:cubicBezTo>
                    <a:pt x="193" y="38"/>
                    <a:pt x="174" y="53"/>
                    <a:pt x="152" y="53"/>
                  </a:cubicBezTo>
                  <a:cubicBezTo>
                    <a:pt x="131" y="53"/>
                    <a:pt x="112" y="38"/>
                    <a:pt x="108" y="17"/>
                  </a:cubicBezTo>
                  <a:lnTo>
                    <a:pt x="53" y="17"/>
                  </a:lnTo>
                  <a:lnTo>
                    <a:pt x="53" y="88"/>
                  </a:lnTo>
                  <a:lnTo>
                    <a:pt x="45" y="88"/>
                  </a:lnTo>
                  <a:cubicBezTo>
                    <a:pt x="29" y="88"/>
                    <a:pt x="16" y="101"/>
                    <a:pt x="16" y="116"/>
                  </a:cubicBezTo>
                  <a:cubicBezTo>
                    <a:pt x="16" y="132"/>
                    <a:pt x="29" y="145"/>
                    <a:pt x="45" y="145"/>
                  </a:cubicBezTo>
                  <a:lnTo>
                    <a:pt x="53" y="145"/>
                  </a:lnTo>
                  <a:lnTo>
                    <a:pt x="53" y="216"/>
                  </a:lnTo>
                  <a:lnTo>
                    <a:pt x="108" y="216"/>
                  </a:lnTo>
                  <a:cubicBezTo>
                    <a:pt x="112" y="195"/>
                    <a:pt x="131" y="179"/>
                    <a:pt x="152" y="179"/>
                  </a:cubicBezTo>
                  <a:cubicBezTo>
                    <a:pt x="174" y="179"/>
                    <a:pt x="193" y="195"/>
                    <a:pt x="197" y="216"/>
                  </a:cubicBezTo>
                  <a:close/>
                  <a:moveTo>
                    <a:pt x="269" y="233"/>
                  </a:moveTo>
                  <a:lnTo>
                    <a:pt x="181" y="233"/>
                  </a:lnTo>
                  <a:lnTo>
                    <a:pt x="181" y="224"/>
                  </a:lnTo>
                  <a:cubicBezTo>
                    <a:pt x="181" y="209"/>
                    <a:pt x="168" y="196"/>
                    <a:pt x="152" y="196"/>
                  </a:cubicBezTo>
                  <a:cubicBezTo>
                    <a:pt x="137" y="196"/>
                    <a:pt x="124" y="209"/>
                    <a:pt x="124" y="224"/>
                  </a:cubicBezTo>
                  <a:lnTo>
                    <a:pt x="124" y="233"/>
                  </a:lnTo>
                  <a:lnTo>
                    <a:pt x="36" y="233"/>
                  </a:lnTo>
                  <a:lnTo>
                    <a:pt x="36" y="161"/>
                  </a:lnTo>
                  <a:cubicBezTo>
                    <a:pt x="15" y="157"/>
                    <a:pt x="0" y="138"/>
                    <a:pt x="0" y="116"/>
                  </a:cubicBezTo>
                  <a:cubicBezTo>
                    <a:pt x="0" y="95"/>
                    <a:pt x="15" y="76"/>
                    <a:pt x="36" y="72"/>
                  </a:cubicBezTo>
                  <a:lnTo>
                    <a:pt x="36" y="0"/>
                  </a:lnTo>
                  <a:lnTo>
                    <a:pt x="124" y="0"/>
                  </a:lnTo>
                  <a:lnTo>
                    <a:pt x="124" y="9"/>
                  </a:lnTo>
                  <a:cubicBezTo>
                    <a:pt x="124" y="24"/>
                    <a:pt x="137" y="37"/>
                    <a:pt x="152" y="37"/>
                  </a:cubicBezTo>
                  <a:cubicBezTo>
                    <a:pt x="168" y="37"/>
                    <a:pt x="181" y="24"/>
                    <a:pt x="181" y="9"/>
                  </a:cubicBezTo>
                  <a:lnTo>
                    <a:pt x="181" y="0"/>
                  </a:lnTo>
                  <a:lnTo>
                    <a:pt x="269" y="0"/>
                  </a:lnTo>
                  <a:lnTo>
                    <a:pt x="269" y="2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5" name="Wallet2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16A60617-0461-E2F2-0CE0-6497CB026C19}"/>
              </a:ext>
            </a:extLst>
          </p:cNvPr>
          <p:cNvGrpSpPr>
            <a:grpSpLocks noChangeAspect="1"/>
          </p:cNvGrpSpPr>
          <p:nvPr/>
        </p:nvGrpSpPr>
        <p:grpSpPr>
          <a:xfrm>
            <a:off x="4332845" y="5078418"/>
            <a:ext cx="610992" cy="521796"/>
            <a:chOff x="3706813" y="3970338"/>
            <a:chExt cx="434976" cy="371475"/>
          </a:xfrm>
          <a:solidFill>
            <a:srgbClr val="5F5F5F"/>
          </a:solidFill>
        </p:grpSpPr>
        <p:sp>
          <p:nvSpPr>
            <p:cNvPr id="276" name="Freeform 669">
              <a:extLst>
                <a:ext uri="{FF2B5EF4-FFF2-40B4-BE49-F238E27FC236}">
                  <a16:creationId xmlns:a16="http://schemas.microsoft.com/office/drawing/2014/main" id="{9AEF5AD5-4111-5DF4-D557-5B8692437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8088" y="4024313"/>
              <a:ext cx="368300" cy="171450"/>
            </a:xfrm>
            <a:custGeom>
              <a:avLst/>
              <a:gdLst>
                <a:gd name="T0" fmla="*/ 7 w 403"/>
                <a:gd name="T1" fmla="*/ 187 h 187"/>
                <a:gd name="T2" fmla="*/ 0 w 403"/>
                <a:gd name="T3" fmla="*/ 180 h 187"/>
                <a:gd name="T4" fmla="*/ 0 w 403"/>
                <a:gd name="T5" fmla="*/ 47 h 187"/>
                <a:gd name="T6" fmla="*/ 47 w 403"/>
                <a:gd name="T7" fmla="*/ 0 h 187"/>
                <a:gd name="T8" fmla="*/ 356 w 403"/>
                <a:gd name="T9" fmla="*/ 0 h 187"/>
                <a:gd name="T10" fmla="*/ 403 w 403"/>
                <a:gd name="T11" fmla="*/ 47 h 187"/>
                <a:gd name="T12" fmla="*/ 403 w 403"/>
                <a:gd name="T13" fmla="*/ 108 h 187"/>
                <a:gd name="T14" fmla="*/ 396 w 403"/>
                <a:gd name="T15" fmla="*/ 115 h 187"/>
                <a:gd name="T16" fmla="*/ 388 w 403"/>
                <a:gd name="T17" fmla="*/ 108 h 187"/>
                <a:gd name="T18" fmla="*/ 388 w 403"/>
                <a:gd name="T19" fmla="*/ 47 h 187"/>
                <a:gd name="T20" fmla="*/ 356 w 403"/>
                <a:gd name="T21" fmla="*/ 15 h 187"/>
                <a:gd name="T22" fmla="*/ 47 w 403"/>
                <a:gd name="T23" fmla="*/ 15 h 187"/>
                <a:gd name="T24" fmla="*/ 15 w 403"/>
                <a:gd name="T25" fmla="*/ 47 h 187"/>
                <a:gd name="T26" fmla="*/ 15 w 403"/>
                <a:gd name="T27" fmla="*/ 180 h 187"/>
                <a:gd name="T28" fmla="*/ 7 w 403"/>
                <a:gd name="T29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3" h="187">
                  <a:moveTo>
                    <a:pt x="7" y="187"/>
                  </a:moveTo>
                  <a:cubicBezTo>
                    <a:pt x="3" y="187"/>
                    <a:pt x="0" y="184"/>
                    <a:pt x="0" y="180"/>
                  </a:cubicBezTo>
                  <a:lnTo>
                    <a:pt x="0" y="47"/>
                  </a:lnTo>
                  <a:cubicBezTo>
                    <a:pt x="0" y="21"/>
                    <a:pt x="21" y="0"/>
                    <a:pt x="47" y="0"/>
                  </a:cubicBezTo>
                  <a:lnTo>
                    <a:pt x="356" y="0"/>
                  </a:lnTo>
                  <a:cubicBezTo>
                    <a:pt x="382" y="0"/>
                    <a:pt x="403" y="21"/>
                    <a:pt x="403" y="47"/>
                  </a:cubicBezTo>
                  <a:lnTo>
                    <a:pt x="403" y="108"/>
                  </a:lnTo>
                  <a:cubicBezTo>
                    <a:pt x="403" y="112"/>
                    <a:pt x="400" y="115"/>
                    <a:pt x="396" y="115"/>
                  </a:cubicBezTo>
                  <a:cubicBezTo>
                    <a:pt x="392" y="115"/>
                    <a:pt x="388" y="112"/>
                    <a:pt x="388" y="108"/>
                  </a:cubicBezTo>
                  <a:lnTo>
                    <a:pt x="388" y="47"/>
                  </a:lnTo>
                  <a:cubicBezTo>
                    <a:pt x="388" y="29"/>
                    <a:pt x="374" y="15"/>
                    <a:pt x="356" y="15"/>
                  </a:cubicBezTo>
                  <a:lnTo>
                    <a:pt x="47" y="15"/>
                  </a:lnTo>
                  <a:cubicBezTo>
                    <a:pt x="29" y="15"/>
                    <a:pt x="15" y="29"/>
                    <a:pt x="15" y="47"/>
                  </a:cubicBezTo>
                  <a:lnTo>
                    <a:pt x="15" y="180"/>
                  </a:lnTo>
                  <a:cubicBezTo>
                    <a:pt x="15" y="184"/>
                    <a:pt x="12" y="187"/>
                    <a:pt x="7" y="18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7" name="Freeform 670">
              <a:extLst>
                <a:ext uri="{FF2B5EF4-FFF2-40B4-BE49-F238E27FC236}">
                  <a16:creationId xmlns:a16="http://schemas.microsoft.com/office/drawing/2014/main" id="{FEBC1310-3AA8-2E43-9CA0-E916CE6EF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9701" y="4189413"/>
              <a:ext cx="166688" cy="104775"/>
            </a:xfrm>
            <a:custGeom>
              <a:avLst/>
              <a:gdLst>
                <a:gd name="T0" fmla="*/ 136 w 183"/>
                <a:gd name="T1" fmla="*/ 114 h 114"/>
                <a:gd name="T2" fmla="*/ 8 w 183"/>
                <a:gd name="T3" fmla="*/ 114 h 114"/>
                <a:gd name="T4" fmla="*/ 0 w 183"/>
                <a:gd name="T5" fmla="*/ 107 h 114"/>
                <a:gd name="T6" fmla="*/ 8 w 183"/>
                <a:gd name="T7" fmla="*/ 100 h 114"/>
                <a:gd name="T8" fmla="*/ 136 w 183"/>
                <a:gd name="T9" fmla="*/ 100 h 114"/>
                <a:gd name="T10" fmla="*/ 168 w 183"/>
                <a:gd name="T11" fmla="*/ 67 h 114"/>
                <a:gd name="T12" fmla="*/ 168 w 183"/>
                <a:gd name="T13" fmla="*/ 7 h 114"/>
                <a:gd name="T14" fmla="*/ 176 w 183"/>
                <a:gd name="T15" fmla="*/ 0 h 114"/>
                <a:gd name="T16" fmla="*/ 183 w 183"/>
                <a:gd name="T17" fmla="*/ 7 h 114"/>
                <a:gd name="T18" fmla="*/ 183 w 183"/>
                <a:gd name="T19" fmla="*/ 67 h 114"/>
                <a:gd name="T20" fmla="*/ 136 w 183"/>
                <a:gd name="T21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3" h="114">
                  <a:moveTo>
                    <a:pt x="136" y="114"/>
                  </a:moveTo>
                  <a:lnTo>
                    <a:pt x="8" y="114"/>
                  </a:lnTo>
                  <a:cubicBezTo>
                    <a:pt x="4" y="114"/>
                    <a:pt x="0" y="111"/>
                    <a:pt x="0" y="107"/>
                  </a:cubicBezTo>
                  <a:cubicBezTo>
                    <a:pt x="0" y="103"/>
                    <a:pt x="4" y="100"/>
                    <a:pt x="8" y="100"/>
                  </a:cubicBezTo>
                  <a:lnTo>
                    <a:pt x="136" y="100"/>
                  </a:lnTo>
                  <a:cubicBezTo>
                    <a:pt x="154" y="100"/>
                    <a:pt x="168" y="85"/>
                    <a:pt x="168" y="67"/>
                  </a:cubicBezTo>
                  <a:lnTo>
                    <a:pt x="168" y="7"/>
                  </a:lnTo>
                  <a:cubicBezTo>
                    <a:pt x="168" y="3"/>
                    <a:pt x="172" y="0"/>
                    <a:pt x="176" y="0"/>
                  </a:cubicBezTo>
                  <a:cubicBezTo>
                    <a:pt x="180" y="0"/>
                    <a:pt x="183" y="3"/>
                    <a:pt x="183" y="7"/>
                  </a:cubicBezTo>
                  <a:lnTo>
                    <a:pt x="183" y="67"/>
                  </a:lnTo>
                  <a:cubicBezTo>
                    <a:pt x="183" y="93"/>
                    <a:pt x="162" y="114"/>
                    <a:pt x="136" y="1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8" name="Freeform 671">
              <a:extLst>
                <a:ext uri="{FF2B5EF4-FFF2-40B4-BE49-F238E27FC236}">
                  <a16:creationId xmlns:a16="http://schemas.microsoft.com/office/drawing/2014/main" id="{8B54225D-5D8A-5A5C-6A8A-BCBD3E85D4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1776" y="4116388"/>
              <a:ext cx="100013" cy="85725"/>
            </a:xfrm>
            <a:custGeom>
              <a:avLst/>
              <a:gdLst>
                <a:gd name="T0" fmla="*/ 32 w 110"/>
                <a:gd name="T1" fmla="*/ 15 h 95"/>
                <a:gd name="T2" fmla="*/ 15 w 110"/>
                <a:gd name="T3" fmla="*/ 33 h 95"/>
                <a:gd name="T4" fmla="*/ 15 w 110"/>
                <a:gd name="T5" fmla="*/ 63 h 95"/>
                <a:gd name="T6" fmla="*/ 32 w 110"/>
                <a:gd name="T7" fmla="*/ 81 h 95"/>
                <a:gd name="T8" fmla="*/ 78 w 110"/>
                <a:gd name="T9" fmla="*/ 81 h 95"/>
                <a:gd name="T10" fmla="*/ 96 w 110"/>
                <a:gd name="T11" fmla="*/ 63 h 95"/>
                <a:gd name="T12" fmla="*/ 96 w 110"/>
                <a:gd name="T13" fmla="*/ 33 h 95"/>
                <a:gd name="T14" fmla="*/ 78 w 110"/>
                <a:gd name="T15" fmla="*/ 15 h 95"/>
                <a:gd name="T16" fmla="*/ 32 w 110"/>
                <a:gd name="T17" fmla="*/ 15 h 95"/>
                <a:gd name="T18" fmla="*/ 78 w 110"/>
                <a:gd name="T19" fmla="*/ 95 h 95"/>
                <a:gd name="T20" fmla="*/ 32 w 110"/>
                <a:gd name="T21" fmla="*/ 95 h 95"/>
                <a:gd name="T22" fmla="*/ 0 w 110"/>
                <a:gd name="T23" fmla="*/ 63 h 95"/>
                <a:gd name="T24" fmla="*/ 0 w 110"/>
                <a:gd name="T25" fmla="*/ 33 h 95"/>
                <a:gd name="T26" fmla="*/ 32 w 110"/>
                <a:gd name="T27" fmla="*/ 0 h 95"/>
                <a:gd name="T28" fmla="*/ 78 w 110"/>
                <a:gd name="T29" fmla="*/ 0 h 95"/>
                <a:gd name="T30" fmla="*/ 110 w 110"/>
                <a:gd name="T31" fmla="*/ 33 h 95"/>
                <a:gd name="T32" fmla="*/ 110 w 110"/>
                <a:gd name="T33" fmla="*/ 63 h 95"/>
                <a:gd name="T34" fmla="*/ 78 w 110"/>
                <a:gd name="T35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95">
                  <a:moveTo>
                    <a:pt x="32" y="15"/>
                  </a:moveTo>
                  <a:cubicBezTo>
                    <a:pt x="23" y="15"/>
                    <a:pt x="15" y="23"/>
                    <a:pt x="15" y="33"/>
                  </a:cubicBezTo>
                  <a:lnTo>
                    <a:pt x="15" y="63"/>
                  </a:lnTo>
                  <a:cubicBezTo>
                    <a:pt x="15" y="73"/>
                    <a:pt x="23" y="81"/>
                    <a:pt x="32" y="81"/>
                  </a:cubicBezTo>
                  <a:lnTo>
                    <a:pt x="78" y="81"/>
                  </a:lnTo>
                  <a:cubicBezTo>
                    <a:pt x="87" y="81"/>
                    <a:pt x="96" y="73"/>
                    <a:pt x="96" y="63"/>
                  </a:cubicBezTo>
                  <a:lnTo>
                    <a:pt x="96" y="33"/>
                  </a:lnTo>
                  <a:cubicBezTo>
                    <a:pt x="96" y="23"/>
                    <a:pt x="87" y="15"/>
                    <a:pt x="78" y="15"/>
                  </a:cubicBezTo>
                  <a:lnTo>
                    <a:pt x="32" y="15"/>
                  </a:lnTo>
                  <a:close/>
                  <a:moveTo>
                    <a:pt x="78" y="95"/>
                  </a:moveTo>
                  <a:lnTo>
                    <a:pt x="32" y="95"/>
                  </a:lnTo>
                  <a:cubicBezTo>
                    <a:pt x="15" y="95"/>
                    <a:pt x="0" y="81"/>
                    <a:pt x="0" y="63"/>
                  </a:cubicBezTo>
                  <a:lnTo>
                    <a:pt x="0" y="33"/>
                  </a:lnTo>
                  <a:cubicBezTo>
                    <a:pt x="0" y="15"/>
                    <a:pt x="15" y="0"/>
                    <a:pt x="32" y="0"/>
                  </a:cubicBezTo>
                  <a:lnTo>
                    <a:pt x="78" y="0"/>
                  </a:lnTo>
                  <a:cubicBezTo>
                    <a:pt x="96" y="0"/>
                    <a:pt x="110" y="15"/>
                    <a:pt x="110" y="33"/>
                  </a:cubicBezTo>
                  <a:lnTo>
                    <a:pt x="110" y="63"/>
                  </a:lnTo>
                  <a:cubicBezTo>
                    <a:pt x="110" y="81"/>
                    <a:pt x="96" y="95"/>
                    <a:pt x="78" y="9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9" name="Freeform 672">
              <a:extLst>
                <a:ext uri="{FF2B5EF4-FFF2-40B4-BE49-F238E27FC236}">
                  <a16:creationId xmlns:a16="http://schemas.microsoft.com/office/drawing/2014/main" id="{470AE405-F8EC-25A4-12A6-BB4CCF7AA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6" y="3970338"/>
              <a:ext cx="290513" cy="44450"/>
            </a:xfrm>
            <a:custGeom>
              <a:avLst/>
              <a:gdLst>
                <a:gd name="T0" fmla="*/ 309 w 318"/>
                <a:gd name="T1" fmla="*/ 49 h 49"/>
                <a:gd name="T2" fmla="*/ 303 w 318"/>
                <a:gd name="T3" fmla="*/ 45 h 49"/>
                <a:gd name="T4" fmla="*/ 250 w 318"/>
                <a:gd name="T5" fmla="*/ 18 h 49"/>
                <a:gd name="T6" fmla="*/ 9 w 318"/>
                <a:gd name="T7" fmla="*/ 49 h 49"/>
                <a:gd name="T8" fmla="*/ 0 w 318"/>
                <a:gd name="T9" fmla="*/ 43 h 49"/>
                <a:gd name="T10" fmla="*/ 7 w 318"/>
                <a:gd name="T11" fmla="*/ 34 h 49"/>
                <a:gd name="T12" fmla="*/ 248 w 318"/>
                <a:gd name="T13" fmla="*/ 3 h 49"/>
                <a:gd name="T14" fmla="*/ 316 w 318"/>
                <a:gd name="T15" fmla="*/ 38 h 49"/>
                <a:gd name="T16" fmla="*/ 313 w 318"/>
                <a:gd name="T17" fmla="*/ 48 h 49"/>
                <a:gd name="T18" fmla="*/ 309 w 318"/>
                <a:gd name="T1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49">
                  <a:moveTo>
                    <a:pt x="309" y="49"/>
                  </a:moveTo>
                  <a:cubicBezTo>
                    <a:pt x="307" y="49"/>
                    <a:pt x="304" y="48"/>
                    <a:pt x="303" y="45"/>
                  </a:cubicBezTo>
                  <a:cubicBezTo>
                    <a:pt x="293" y="26"/>
                    <a:pt x="271" y="15"/>
                    <a:pt x="250" y="18"/>
                  </a:cubicBezTo>
                  <a:lnTo>
                    <a:pt x="9" y="49"/>
                  </a:lnTo>
                  <a:cubicBezTo>
                    <a:pt x="5" y="49"/>
                    <a:pt x="1" y="47"/>
                    <a:pt x="0" y="43"/>
                  </a:cubicBezTo>
                  <a:cubicBezTo>
                    <a:pt x="0" y="39"/>
                    <a:pt x="3" y="35"/>
                    <a:pt x="7" y="34"/>
                  </a:cubicBezTo>
                  <a:lnTo>
                    <a:pt x="248" y="3"/>
                  </a:lnTo>
                  <a:cubicBezTo>
                    <a:pt x="275" y="0"/>
                    <a:pt x="303" y="14"/>
                    <a:pt x="316" y="38"/>
                  </a:cubicBezTo>
                  <a:cubicBezTo>
                    <a:pt x="318" y="42"/>
                    <a:pt x="316" y="46"/>
                    <a:pt x="313" y="48"/>
                  </a:cubicBezTo>
                  <a:cubicBezTo>
                    <a:pt x="312" y="49"/>
                    <a:pt x="311" y="49"/>
                    <a:pt x="309" y="4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0" name="Freeform 673">
              <a:extLst>
                <a:ext uri="{FF2B5EF4-FFF2-40B4-BE49-F238E27FC236}">
                  <a16:creationId xmlns:a16="http://schemas.microsoft.com/office/drawing/2014/main" id="{D12E7458-7C5E-58C7-D392-6F8B38852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8413" y="4292600"/>
              <a:ext cx="119063" cy="49213"/>
            </a:xfrm>
            <a:custGeom>
              <a:avLst/>
              <a:gdLst>
                <a:gd name="T0" fmla="*/ 123 w 131"/>
                <a:gd name="T1" fmla="*/ 54 h 54"/>
                <a:gd name="T2" fmla="*/ 8 w 131"/>
                <a:gd name="T3" fmla="*/ 54 h 54"/>
                <a:gd name="T4" fmla="*/ 0 w 131"/>
                <a:gd name="T5" fmla="*/ 47 h 54"/>
                <a:gd name="T6" fmla="*/ 0 w 131"/>
                <a:gd name="T7" fmla="*/ 35 h 54"/>
                <a:gd name="T8" fmla="*/ 8 w 131"/>
                <a:gd name="T9" fmla="*/ 27 h 54"/>
                <a:gd name="T10" fmla="*/ 15 w 131"/>
                <a:gd name="T11" fmla="*/ 35 h 54"/>
                <a:gd name="T12" fmla="*/ 15 w 131"/>
                <a:gd name="T13" fmla="*/ 40 h 54"/>
                <a:gd name="T14" fmla="*/ 116 w 131"/>
                <a:gd name="T15" fmla="*/ 40 h 54"/>
                <a:gd name="T16" fmla="*/ 116 w 131"/>
                <a:gd name="T17" fmla="*/ 14 h 54"/>
                <a:gd name="T18" fmla="*/ 32 w 131"/>
                <a:gd name="T19" fmla="*/ 14 h 54"/>
                <a:gd name="T20" fmla="*/ 25 w 131"/>
                <a:gd name="T21" fmla="*/ 7 h 54"/>
                <a:gd name="T22" fmla="*/ 32 w 131"/>
                <a:gd name="T23" fmla="*/ 0 h 54"/>
                <a:gd name="T24" fmla="*/ 123 w 131"/>
                <a:gd name="T25" fmla="*/ 0 h 54"/>
                <a:gd name="T26" fmla="*/ 131 w 131"/>
                <a:gd name="T27" fmla="*/ 7 h 54"/>
                <a:gd name="T28" fmla="*/ 131 w 131"/>
                <a:gd name="T29" fmla="*/ 47 h 54"/>
                <a:gd name="T30" fmla="*/ 123 w 131"/>
                <a:gd name="T3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54">
                  <a:moveTo>
                    <a:pt x="123" y="54"/>
                  </a:moveTo>
                  <a:lnTo>
                    <a:pt x="8" y="54"/>
                  </a:lnTo>
                  <a:cubicBezTo>
                    <a:pt x="4" y="54"/>
                    <a:pt x="0" y="51"/>
                    <a:pt x="0" y="47"/>
                  </a:cubicBezTo>
                  <a:lnTo>
                    <a:pt x="0" y="35"/>
                  </a:lnTo>
                  <a:cubicBezTo>
                    <a:pt x="0" y="31"/>
                    <a:pt x="4" y="27"/>
                    <a:pt x="8" y="27"/>
                  </a:cubicBezTo>
                  <a:cubicBezTo>
                    <a:pt x="12" y="27"/>
                    <a:pt x="15" y="31"/>
                    <a:pt x="15" y="35"/>
                  </a:cubicBezTo>
                  <a:lnTo>
                    <a:pt x="15" y="40"/>
                  </a:lnTo>
                  <a:lnTo>
                    <a:pt x="116" y="40"/>
                  </a:lnTo>
                  <a:lnTo>
                    <a:pt x="116" y="14"/>
                  </a:lnTo>
                  <a:lnTo>
                    <a:pt x="32" y="14"/>
                  </a:lnTo>
                  <a:cubicBezTo>
                    <a:pt x="28" y="14"/>
                    <a:pt x="25" y="11"/>
                    <a:pt x="25" y="7"/>
                  </a:cubicBezTo>
                  <a:cubicBezTo>
                    <a:pt x="25" y="3"/>
                    <a:pt x="28" y="0"/>
                    <a:pt x="32" y="0"/>
                  </a:cubicBezTo>
                  <a:lnTo>
                    <a:pt x="123" y="0"/>
                  </a:lnTo>
                  <a:cubicBezTo>
                    <a:pt x="127" y="0"/>
                    <a:pt x="131" y="3"/>
                    <a:pt x="131" y="7"/>
                  </a:cubicBezTo>
                  <a:lnTo>
                    <a:pt x="131" y="47"/>
                  </a:lnTo>
                  <a:cubicBezTo>
                    <a:pt x="131" y="51"/>
                    <a:pt x="127" y="54"/>
                    <a:pt x="123" y="5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1" name="Freeform 674">
              <a:extLst>
                <a:ext uri="{FF2B5EF4-FFF2-40B4-BE49-F238E27FC236}">
                  <a16:creationId xmlns:a16="http://schemas.microsoft.com/office/drawing/2014/main" id="{FDD5A64A-92DA-5DC7-CFCA-CB1EA934E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226" y="4256088"/>
              <a:ext cx="111125" cy="49213"/>
            </a:xfrm>
            <a:custGeom>
              <a:avLst/>
              <a:gdLst>
                <a:gd name="T0" fmla="*/ 115 w 123"/>
                <a:gd name="T1" fmla="*/ 54 h 54"/>
                <a:gd name="T2" fmla="*/ 7 w 123"/>
                <a:gd name="T3" fmla="*/ 54 h 54"/>
                <a:gd name="T4" fmla="*/ 0 w 123"/>
                <a:gd name="T5" fmla="*/ 47 h 54"/>
                <a:gd name="T6" fmla="*/ 7 w 123"/>
                <a:gd name="T7" fmla="*/ 40 h 54"/>
                <a:gd name="T8" fmla="*/ 108 w 123"/>
                <a:gd name="T9" fmla="*/ 40 h 54"/>
                <a:gd name="T10" fmla="*/ 108 w 123"/>
                <a:gd name="T11" fmla="*/ 14 h 54"/>
                <a:gd name="T12" fmla="*/ 14 w 123"/>
                <a:gd name="T13" fmla="*/ 14 h 54"/>
                <a:gd name="T14" fmla="*/ 6 w 123"/>
                <a:gd name="T15" fmla="*/ 7 h 54"/>
                <a:gd name="T16" fmla="*/ 14 w 123"/>
                <a:gd name="T17" fmla="*/ 0 h 54"/>
                <a:gd name="T18" fmla="*/ 115 w 123"/>
                <a:gd name="T19" fmla="*/ 0 h 54"/>
                <a:gd name="T20" fmla="*/ 123 w 123"/>
                <a:gd name="T21" fmla="*/ 7 h 54"/>
                <a:gd name="T22" fmla="*/ 123 w 123"/>
                <a:gd name="T23" fmla="*/ 47 h 54"/>
                <a:gd name="T24" fmla="*/ 115 w 123"/>
                <a:gd name="T2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3" h="54">
                  <a:moveTo>
                    <a:pt x="115" y="54"/>
                  </a:moveTo>
                  <a:lnTo>
                    <a:pt x="7" y="54"/>
                  </a:lnTo>
                  <a:cubicBezTo>
                    <a:pt x="3" y="54"/>
                    <a:pt x="0" y="51"/>
                    <a:pt x="0" y="47"/>
                  </a:cubicBezTo>
                  <a:cubicBezTo>
                    <a:pt x="0" y="43"/>
                    <a:pt x="3" y="40"/>
                    <a:pt x="7" y="40"/>
                  </a:cubicBezTo>
                  <a:lnTo>
                    <a:pt x="108" y="40"/>
                  </a:lnTo>
                  <a:lnTo>
                    <a:pt x="108" y="14"/>
                  </a:lnTo>
                  <a:lnTo>
                    <a:pt x="14" y="14"/>
                  </a:lnTo>
                  <a:cubicBezTo>
                    <a:pt x="10" y="14"/>
                    <a:pt x="6" y="11"/>
                    <a:pt x="6" y="7"/>
                  </a:cubicBezTo>
                  <a:cubicBezTo>
                    <a:pt x="6" y="3"/>
                    <a:pt x="10" y="0"/>
                    <a:pt x="14" y="0"/>
                  </a:cubicBezTo>
                  <a:lnTo>
                    <a:pt x="115" y="0"/>
                  </a:lnTo>
                  <a:cubicBezTo>
                    <a:pt x="119" y="0"/>
                    <a:pt x="123" y="3"/>
                    <a:pt x="123" y="7"/>
                  </a:cubicBezTo>
                  <a:lnTo>
                    <a:pt x="123" y="47"/>
                  </a:lnTo>
                  <a:cubicBezTo>
                    <a:pt x="123" y="51"/>
                    <a:pt x="119" y="54"/>
                    <a:pt x="115" y="5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2" name="Freeform 675">
              <a:extLst>
                <a:ext uri="{FF2B5EF4-FFF2-40B4-BE49-F238E27FC236}">
                  <a16:creationId xmlns:a16="http://schemas.microsoft.com/office/drawing/2014/main" id="{E5478315-DEF0-4B59-66F5-CBFDA0514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1113" y="4219575"/>
              <a:ext cx="106363" cy="49213"/>
            </a:xfrm>
            <a:custGeom>
              <a:avLst/>
              <a:gdLst>
                <a:gd name="T0" fmla="*/ 110 w 118"/>
                <a:gd name="T1" fmla="*/ 54 h 54"/>
                <a:gd name="T2" fmla="*/ 26 w 118"/>
                <a:gd name="T3" fmla="*/ 54 h 54"/>
                <a:gd name="T4" fmla="*/ 18 w 118"/>
                <a:gd name="T5" fmla="*/ 47 h 54"/>
                <a:gd name="T6" fmla="*/ 26 w 118"/>
                <a:gd name="T7" fmla="*/ 40 h 54"/>
                <a:gd name="T8" fmla="*/ 103 w 118"/>
                <a:gd name="T9" fmla="*/ 40 h 54"/>
                <a:gd name="T10" fmla="*/ 103 w 118"/>
                <a:gd name="T11" fmla="*/ 14 h 54"/>
                <a:gd name="T12" fmla="*/ 7 w 118"/>
                <a:gd name="T13" fmla="*/ 14 h 54"/>
                <a:gd name="T14" fmla="*/ 0 w 118"/>
                <a:gd name="T15" fmla="*/ 7 h 54"/>
                <a:gd name="T16" fmla="*/ 7 w 118"/>
                <a:gd name="T17" fmla="*/ 0 h 54"/>
                <a:gd name="T18" fmla="*/ 110 w 118"/>
                <a:gd name="T19" fmla="*/ 0 h 54"/>
                <a:gd name="T20" fmla="*/ 118 w 118"/>
                <a:gd name="T21" fmla="*/ 7 h 54"/>
                <a:gd name="T22" fmla="*/ 118 w 118"/>
                <a:gd name="T23" fmla="*/ 47 h 54"/>
                <a:gd name="T24" fmla="*/ 110 w 118"/>
                <a:gd name="T2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54">
                  <a:moveTo>
                    <a:pt x="110" y="54"/>
                  </a:moveTo>
                  <a:lnTo>
                    <a:pt x="26" y="54"/>
                  </a:lnTo>
                  <a:cubicBezTo>
                    <a:pt x="22" y="54"/>
                    <a:pt x="18" y="51"/>
                    <a:pt x="18" y="47"/>
                  </a:cubicBezTo>
                  <a:cubicBezTo>
                    <a:pt x="18" y="43"/>
                    <a:pt x="22" y="40"/>
                    <a:pt x="26" y="40"/>
                  </a:cubicBezTo>
                  <a:lnTo>
                    <a:pt x="103" y="40"/>
                  </a:lnTo>
                  <a:lnTo>
                    <a:pt x="103" y="14"/>
                  </a:lnTo>
                  <a:lnTo>
                    <a:pt x="7" y="14"/>
                  </a:ln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lnTo>
                    <a:pt x="110" y="0"/>
                  </a:lnTo>
                  <a:cubicBezTo>
                    <a:pt x="114" y="0"/>
                    <a:pt x="118" y="3"/>
                    <a:pt x="118" y="7"/>
                  </a:cubicBezTo>
                  <a:lnTo>
                    <a:pt x="118" y="47"/>
                  </a:lnTo>
                  <a:cubicBezTo>
                    <a:pt x="118" y="51"/>
                    <a:pt x="114" y="54"/>
                    <a:pt x="110" y="5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3" name="Freeform 676">
              <a:extLst>
                <a:ext uri="{FF2B5EF4-FFF2-40B4-BE49-F238E27FC236}">
                  <a16:creationId xmlns:a16="http://schemas.microsoft.com/office/drawing/2014/main" id="{72BAEF89-B27B-D451-9515-8D5C58096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063" y="4183063"/>
              <a:ext cx="117475" cy="49213"/>
            </a:xfrm>
            <a:custGeom>
              <a:avLst/>
              <a:gdLst>
                <a:gd name="T0" fmla="*/ 123 w 130"/>
                <a:gd name="T1" fmla="*/ 54 h 54"/>
                <a:gd name="T2" fmla="*/ 28 w 130"/>
                <a:gd name="T3" fmla="*/ 54 h 54"/>
                <a:gd name="T4" fmla="*/ 21 w 130"/>
                <a:gd name="T5" fmla="*/ 47 h 54"/>
                <a:gd name="T6" fmla="*/ 28 w 130"/>
                <a:gd name="T7" fmla="*/ 40 h 54"/>
                <a:gd name="T8" fmla="*/ 116 w 130"/>
                <a:gd name="T9" fmla="*/ 40 h 54"/>
                <a:gd name="T10" fmla="*/ 116 w 130"/>
                <a:gd name="T11" fmla="*/ 14 h 54"/>
                <a:gd name="T12" fmla="*/ 15 w 130"/>
                <a:gd name="T13" fmla="*/ 14 h 54"/>
                <a:gd name="T14" fmla="*/ 15 w 130"/>
                <a:gd name="T15" fmla="*/ 31 h 54"/>
                <a:gd name="T16" fmla="*/ 7 w 130"/>
                <a:gd name="T17" fmla="*/ 39 h 54"/>
                <a:gd name="T18" fmla="*/ 0 w 130"/>
                <a:gd name="T19" fmla="*/ 31 h 54"/>
                <a:gd name="T20" fmla="*/ 0 w 130"/>
                <a:gd name="T21" fmla="*/ 7 h 54"/>
                <a:gd name="T22" fmla="*/ 7 w 130"/>
                <a:gd name="T23" fmla="*/ 0 h 54"/>
                <a:gd name="T24" fmla="*/ 123 w 130"/>
                <a:gd name="T25" fmla="*/ 0 h 54"/>
                <a:gd name="T26" fmla="*/ 130 w 130"/>
                <a:gd name="T27" fmla="*/ 7 h 54"/>
                <a:gd name="T28" fmla="*/ 130 w 130"/>
                <a:gd name="T29" fmla="*/ 47 h 54"/>
                <a:gd name="T30" fmla="*/ 123 w 130"/>
                <a:gd name="T3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0" h="54">
                  <a:moveTo>
                    <a:pt x="123" y="54"/>
                  </a:moveTo>
                  <a:lnTo>
                    <a:pt x="28" y="54"/>
                  </a:lnTo>
                  <a:cubicBezTo>
                    <a:pt x="24" y="54"/>
                    <a:pt x="21" y="51"/>
                    <a:pt x="21" y="47"/>
                  </a:cubicBezTo>
                  <a:cubicBezTo>
                    <a:pt x="21" y="43"/>
                    <a:pt x="24" y="40"/>
                    <a:pt x="28" y="40"/>
                  </a:cubicBezTo>
                  <a:lnTo>
                    <a:pt x="116" y="40"/>
                  </a:lnTo>
                  <a:lnTo>
                    <a:pt x="116" y="14"/>
                  </a:lnTo>
                  <a:lnTo>
                    <a:pt x="15" y="14"/>
                  </a:lnTo>
                  <a:lnTo>
                    <a:pt x="15" y="31"/>
                  </a:lnTo>
                  <a:cubicBezTo>
                    <a:pt x="15" y="35"/>
                    <a:pt x="11" y="39"/>
                    <a:pt x="7" y="39"/>
                  </a:cubicBezTo>
                  <a:cubicBezTo>
                    <a:pt x="3" y="39"/>
                    <a:pt x="0" y="35"/>
                    <a:pt x="0" y="31"/>
                  </a:cubicBezTo>
                  <a:lnTo>
                    <a:pt x="0" y="7"/>
                  </a:lnTo>
                  <a:cubicBezTo>
                    <a:pt x="0" y="3"/>
                    <a:pt x="3" y="0"/>
                    <a:pt x="7" y="0"/>
                  </a:cubicBezTo>
                  <a:lnTo>
                    <a:pt x="123" y="0"/>
                  </a:lnTo>
                  <a:cubicBezTo>
                    <a:pt x="127" y="0"/>
                    <a:pt x="130" y="3"/>
                    <a:pt x="130" y="7"/>
                  </a:cubicBezTo>
                  <a:lnTo>
                    <a:pt x="130" y="47"/>
                  </a:lnTo>
                  <a:cubicBezTo>
                    <a:pt x="130" y="51"/>
                    <a:pt x="127" y="54"/>
                    <a:pt x="123" y="5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4" name="Freeform 677">
              <a:extLst>
                <a:ext uri="{FF2B5EF4-FFF2-40B4-BE49-F238E27FC236}">
                  <a16:creationId xmlns:a16="http://schemas.microsoft.com/office/drawing/2014/main" id="{FA71E06E-21BD-1139-6342-BD4FA3CA15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6813" y="4198938"/>
              <a:ext cx="144463" cy="142875"/>
            </a:xfrm>
            <a:custGeom>
              <a:avLst/>
              <a:gdLst>
                <a:gd name="T0" fmla="*/ 79 w 157"/>
                <a:gd name="T1" fmla="*/ 14 h 157"/>
                <a:gd name="T2" fmla="*/ 14 w 157"/>
                <a:gd name="T3" fmla="*/ 78 h 157"/>
                <a:gd name="T4" fmla="*/ 79 w 157"/>
                <a:gd name="T5" fmla="*/ 143 h 157"/>
                <a:gd name="T6" fmla="*/ 143 w 157"/>
                <a:gd name="T7" fmla="*/ 78 h 157"/>
                <a:gd name="T8" fmla="*/ 79 w 157"/>
                <a:gd name="T9" fmla="*/ 14 h 157"/>
                <a:gd name="T10" fmla="*/ 79 w 157"/>
                <a:gd name="T11" fmla="*/ 157 h 157"/>
                <a:gd name="T12" fmla="*/ 0 w 157"/>
                <a:gd name="T13" fmla="*/ 78 h 157"/>
                <a:gd name="T14" fmla="*/ 79 w 157"/>
                <a:gd name="T15" fmla="*/ 0 h 157"/>
                <a:gd name="T16" fmla="*/ 157 w 157"/>
                <a:gd name="T17" fmla="*/ 78 h 157"/>
                <a:gd name="T18" fmla="*/ 79 w 157"/>
                <a:gd name="T1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7" h="157">
                  <a:moveTo>
                    <a:pt x="79" y="14"/>
                  </a:moveTo>
                  <a:cubicBezTo>
                    <a:pt x="43" y="14"/>
                    <a:pt x="14" y="43"/>
                    <a:pt x="14" y="78"/>
                  </a:cubicBezTo>
                  <a:cubicBezTo>
                    <a:pt x="14" y="114"/>
                    <a:pt x="43" y="143"/>
                    <a:pt x="79" y="143"/>
                  </a:cubicBezTo>
                  <a:cubicBezTo>
                    <a:pt x="114" y="143"/>
                    <a:pt x="143" y="114"/>
                    <a:pt x="143" y="78"/>
                  </a:cubicBezTo>
                  <a:cubicBezTo>
                    <a:pt x="143" y="43"/>
                    <a:pt x="114" y="14"/>
                    <a:pt x="79" y="14"/>
                  </a:cubicBezTo>
                  <a:close/>
                  <a:moveTo>
                    <a:pt x="79" y="157"/>
                  </a:moveTo>
                  <a:cubicBezTo>
                    <a:pt x="35" y="157"/>
                    <a:pt x="0" y="122"/>
                    <a:pt x="0" y="78"/>
                  </a:cubicBezTo>
                  <a:cubicBezTo>
                    <a:pt x="0" y="35"/>
                    <a:pt x="35" y="0"/>
                    <a:pt x="79" y="0"/>
                  </a:cubicBezTo>
                  <a:cubicBezTo>
                    <a:pt x="122" y="0"/>
                    <a:pt x="157" y="35"/>
                    <a:pt x="157" y="78"/>
                  </a:cubicBezTo>
                  <a:cubicBezTo>
                    <a:pt x="157" y="122"/>
                    <a:pt x="122" y="157"/>
                    <a:pt x="79" y="15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5" name="Freeform 678">
              <a:extLst>
                <a:ext uri="{FF2B5EF4-FFF2-40B4-BE49-F238E27FC236}">
                  <a16:creationId xmlns:a16="http://schemas.microsoft.com/office/drawing/2014/main" id="{948F90FA-DE8C-CD1C-C41A-C85A69C50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6" y="4240213"/>
              <a:ext cx="46038" cy="58738"/>
            </a:xfrm>
            <a:custGeom>
              <a:avLst/>
              <a:gdLst>
                <a:gd name="T0" fmla="*/ 31 w 51"/>
                <a:gd name="T1" fmla="*/ 65 h 65"/>
                <a:gd name="T2" fmla="*/ 20 w 51"/>
                <a:gd name="T3" fmla="*/ 65 h 65"/>
                <a:gd name="T4" fmla="*/ 0 w 51"/>
                <a:gd name="T5" fmla="*/ 45 h 65"/>
                <a:gd name="T6" fmla="*/ 7 w 51"/>
                <a:gd name="T7" fmla="*/ 38 h 65"/>
                <a:gd name="T8" fmla="*/ 15 w 51"/>
                <a:gd name="T9" fmla="*/ 45 h 65"/>
                <a:gd name="T10" fmla="*/ 20 w 51"/>
                <a:gd name="T11" fmla="*/ 51 h 65"/>
                <a:gd name="T12" fmla="*/ 31 w 51"/>
                <a:gd name="T13" fmla="*/ 51 h 65"/>
                <a:gd name="T14" fmla="*/ 37 w 51"/>
                <a:gd name="T15" fmla="*/ 45 h 65"/>
                <a:gd name="T16" fmla="*/ 31 w 51"/>
                <a:gd name="T17" fmla="*/ 40 h 65"/>
                <a:gd name="T18" fmla="*/ 20 w 51"/>
                <a:gd name="T19" fmla="*/ 40 h 65"/>
                <a:gd name="T20" fmla="*/ 0 w 51"/>
                <a:gd name="T21" fmla="*/ 20 h 65"/>
                <a:gd name="T22" fmla="*/ 20 w 51"/>
                <a:gd name="T23" fmla="*/ 0 h 65"/>
                <a:gd name="T24" fmla="*/ 31 w 51"/>
                <a:gd name="T25" fmla="*/ 0 h 65"/>
                <a:gd name="T26" fmla="*/ 51 w 51"/>
                <a:gd name="T27" fmla="*/ 20 h 65"/>
                <a:gd name="T28" fmla="*/ 44 w 51"/>
                <a:gd name="T29" fmla="*/ 27 h 65"/>
                <a:gd name="T30" fmla="*/ 37 w 51"/>
                <a:gd name="T31" fmla="*/ 20 h 65"/>
                <a:gd name="T32" fmla="*/ 31 w 51"/>
                <a:gd name="T33" fmla="*/ 14 h 65"/>
                <a:gd name="T34" fmla="*/ 20 w 51"/>
                <a:gd name="T35" fmla="*/ 14 h 65"/>
                <a:gd name="T36" fmla="*/ 15 w 51"/>
                <a:gd name="T37" fmla="*/ 20 h 65"/>
                <a:gd name="T38" fmla="*/ 20 w 51"/>
                <a:gd name="T39" fmla="*/ 25 h 65"/>
                <a:gd name="T40" fmla="*/ 31 w 51"/>
                <a:gd name="T41" fmla="*/ 25 h 65"/>
                <a:gd name="T42" fmla="*/ 51 w 51"/>
                <a:gd name="T43" fmla="*/ 45 h 65"/>
                <a:gd name="T44" fmla="*/ 31 w 51"/>
                <a:gd name="T4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" h="65">
                  <a:moveTo>
                    <a:pt x="31" y="65"/>
                  </a:moveTo>
                  <a:lnTo>
                    <a:pt x="20" y="65"/>
                  </a:lnTo>
                  <a:cubicBezTo>
                    <a:pt x="9" y="65"/>
                    <a:pt x="0" y="56"/>
                    <a:pt x="0" y="45"/>
                  </a:cubicBezTo>
                  <a:cubicBezTo>
                    <a:pt x="0" y="41"/>
                    <a:pt x="3" y="38"/>
                    <a:pt x="7" y="38"/>
                  </a:cubicBezTo>
                  <a:cubicBezTo>
                    <a:pt x="11" y="38"/>
                    <a:pt x="15" y="41"/>
                    <a:pt x="15" y="45"/>
                  </a:cubicBezTo>
                  <a:cubicBezTo>
                    <a:pt x="15" y="48"/>
                    <a:pt x="17" y="51"/>
                    <a:pt x="20" y="51"/>
                  </a:cubicBezTo>
                  <a:lnTo>
                    <a:pt x="31" y="51"/>
                  </a:lnTo>
                  <a:cubicBezTo>
                    <a:pt x="34" y="51"/>
                    <a:pt x="37" y="48"/>
                    <a:pt x="37" y="45"/>
                  </a:cubicBezTo>
                  <a:cubicBezTo>
                    <a:pt x="37" y="42"/>
                    <a:pt x="34" y="40"/>
                    <a:pt x="31" y="40"/>
                  </a:cubicBezTo>
                  <a:lnTo>
                    <a:pt x="20" y="40"/>
                  </a:ln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lnTo>
                    <a:pt x="31" y="0"/>
                  </a:lnTo>
                  <a:cubicBezTo>
                    <a:pt x="42" y="0"/>
                    <a:pt x="51" y="9"/>
                    <a:pt x="51" y="20"/>
                  </a:cubicBezTo>
                  <a:cubicBezTo>
                    <a:pt x="51" y="24"/>
                    <a:pt x="48" y="27"/>
                    <a:pt x="44" y="27"/>
                  </a:cubicBezTo>
                  <a:cubicBezTo>
                    <a:pt x="40" y="27"/>
                    <a:pt x="37" y="24"/>
                    <a:pt x="37" y="20"/>
                  </a:cubicBezTo>
                  <a:cubicBezTo>
                    <a:pt x="37" y="17"/>
                    <a:pt x="34" y="14"/>
                    <a:pt x="31" y="14"/>
                  </a:cubicBezTo>
                  <a:lnTo>
                    <a:pt x="20" y="14"/>
                  </a:lnTo>
                  <a:cubicBezTo>
                    <a:pt x="17" y="14"/>
                    <a:pt x="15" y="17"/>
                    <a:pt x="15" y="20"/>
                  </a:cubicBezTo>
                  <a:cubicBezTo>
                    <a:pt x="15" y="23"/>
                    <a:pt x="17" y="25"/>
                    <a:pt x="20" y="25"/>
                  </a:cubicBezTo>
                  <a:lnTo>
                    <a:pt x="31" y="25"/>
                  </a:lnTo>
                  <a:cubicBezTo>
                    <a:pt x="42" y="25"/>
                    <a:pt x="51" y="34"/>
                    <a:pt x="51" y="45"/>
                  </a:cubicBezTo>
                  <a:cubicBezTo>
                    <a:pt x="51" y="56"/>
                    <a:pt x="42" y="65"/>
                    <a:pt x="31" y="6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6" name="Freeform 679">
              <a:extLst>
                <a:ext uri="{FF2B5EF4-FFF2-40B4-BE49-F238E27FC236}">
                  <a16:creationId xmlns:a16="http://schemas.microsoft.com/office/drawing/2014/main" id="{C350499F-72E1-71B9-B84D-40D578702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1901" y="4229100"/>
              <a:ext cx="14288" cy="23813"/>
            </a:xfrm>
            <a:custGeom>
              <a:avLst/>
              <a:gdLst>
                <a:gd name="T0" fmla="*/ 8 w 15"/>
                <a:gd name="T1" fmla="*/ 26 h 26"/>
                <a:gd name="T2" fmla="*/ 0 w 15"/>
                <a:gd name="T3" fmla="*/ 19 h 26"/>
                <a:gd name="T4" fmla="*/ 0 w 15"/>
                <a:gd name="T5" fmla="*/ 7 h 26"/>
                <a:gd name="T6" fmla="*/ 8 w 15"/>
                <a:gd name="T7" fmla="*/ 0 h 26"/>
                <a:gd name="T8" fmla="*/ 15 w 15"/>
                <a:gd name="T9" fmla="*/ 7 h 26"/>
                <a:gd name="T10" fmla="*/ 15 w 15"/>
                <a:gd name="T11" fmla="*/ 19 h 26"/>
                <a:gd name="T12" fmla="*/ 8 w 15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6">
                  <a:moveTo>
                    <a:pt x="8" y="26"/>
                  </a:moveTo>
                  <a:cubicBezTo>
                    <a:pt x="4" y="26"/>
                    <a:pt x="0" y="23"/>
                    <a:pt x="0" y="19"/>
                  </a:cubicBezTo>
                  <a:lnTo>
                    <a:pt x="0" y="7"/>
                  </a:ln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9"/>
                  </a:lnTo>
                  <a:cubicBezTo>
                    <a:pt x="15" y="23"/>
                    <a:pt x="12" y="26"/>
                    <a:pt x="8" y="2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7" name="Freeform 680">
              <a:extLst>
                <a:ext uri="{FF2B5EF4-FFF2-40B4-BE49-F238E27FC236}">
                  <a16:creationId xmlns:a16="http://schemas.microsoft.com/office/drawing/2014/main" id="{3E6482B3-8C8B-D8F3-641E-EA404217D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1901" y="4286250"/>
              <a:ext cx="14288" cy="23813"/>
            </a:xfrm>
            <a:custGeom>
              <a:avLst/>
              <a:gdLst>
                <a:gd name="T0" fmla="*/ 8 w 15"/>
                <a:gd name="T1" fmla="*/ 26 h 26"/>
                <a:gd name="T2" fmla="*/ 0 w 15"/>
                <a:gd name="T3" fmla="*/ 19 h 26"/>
                <a:gd name="T4" fmla="*/ 0 w 15"/>
                <a:gd name="T5" fmla="*/ 7 h 26"/>
                <a:gd name="T6" fmla="*/ 8 w 15"/>
                <a:gd name="T7" fmla="*/ 0 h 26"/>
                <a:gd name="T8" fmla="*/ 15 w 15"/>
                <a:gd name="T9" fmla="*/ 7 h 26"/>
                <a:gd name="T10" fmla="*/ 15 w 15"/>
                <a:gd name="T11" fmla="*/ 19 h 26"/>
                <a:gd name="T12" fmla="*/ 8 w 15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6">
                  <a:moveTo>
                    <a:pt x="8" y="26"/>
                  </a:moveTo>
                  <a:cubicBezTo>
                    <a:pt x="4" y="26"/>
                    <a:pt x="0" y="23"/>
                    <a:pt x="0" y="19"/>
                  </a:cubicBezTo>
                  <a:lnTo>
                    <a:pt x="0" y="7"/>
                  </a:ln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19"/>
                  </a:lnTo>
                  <a:cubicBezTo>
                    <a:pt x="15" y="23"/>
                    <a:pt x="12" y="26"/>
                    <a:pt x="8" y="2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88" name="Bank5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94A92BE2-CC27-FC59-372E-7E0BD2380602}"/>
              </a:ext>
            </a:extLst>
          </p:cNvPr>
          <p:cNvGrpSpPr>
            <a:grpSpLocks noChangeAspect="1"/>
          </p:cNvGrpSpPr>
          <p:nvPr/>
        </p:nvGrpSpPr>
        <p:grpSpPr>
          <a:xfrm>
            <a:off x="7147385" y="5003677"/>
            <a:ext cx="615797" cy="629739"/>
            <a:chOff x="5154613" y="4662488"/>
            <a:chExt cx="420688" cy="430213"/>
          </a:xfrm>
          <a:solidFill>
            <a:srgbClr val="37859D"/>
          </a:solidFill>
        </p:grpSpPr>
        <p:sp>
          <p:nvSpPr>
            <p:cNvPr id="289" name="Freeform 119">
              <a:extLst>
                <a:ext uri="{FF2B5EF4-FFF2-40B4-BE49-F238E27FC236}">
                  <a16:creationId xmlns:a16="http://schemas.microsoft.com/office/drawing/2014/main" id="{9A8C54F0-4E7D-F885-84C0-158B348CD7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4613" y="4662488"/>
              <a:ext cx="420688" cy="150813"/>
            </a:xfrm>
            <a:custGeom>
              <a:avLst/>
              <a:gdLst>
                <a:gd name="T0" fmla="*/ 32 w 460"/>
                <a:gd name="T1" fmla="*/ 152 h 166"/>
                <a:gd name="T2" fmla="*/ 429 w 460"/>
                <a:gd name="T3" fmla="*/ 152 h 166"/>
                <a:gd name="T4" fmla="*/ 230 w 460"/>
                <a:gd name="T5" fmla="*/ 16 h 166"/>
                <a:gd name="T6" fmla="*/ 32 w 460"/>
                <a:gd name="T7" fmla="*/ 152 h 166"/>
                <a:gd name="T8" fmla="*/ 452 w 460"/>
                <a:gd name="T9" fmla="*/ 166 h 166"/>
                <a:gd name="T10" fmla="*/ 8 w 460"/>
                <a:gd name="T11" fmla="*/ 166 h 166"/>
                <a:gd name="T12" fmla="*/ 1 w 460"/>
                <a:gd name="T13" fmla="*/ 161 h 166"/>
                <a:gd name="T14" fmla="*/ 4 w 460"/>
                <a:gd name="T15" fmla="*/ 153 h 166"/>
                <a:gd name="T16" fmla="*/ 226 w 460"/>
                <a:gd name="T17" fmla="*/ 1 h 166"/>
                <a:gd name="T18" fmla="*/ 234 w 460"/>
                <a:gd name="T19" fmla="*/ 1 h 166"/>
                <a:gd name="T20" fmla="*/ 457 w 460"/>
                <a:gd name="T21" fmla="*/ 153 h 166"/>
                <a:gd name="T22" fmla="*/ 459 w 460"/>
                <a:gd name="T23" fmla="*/ 161 h 166"/>
                <a:gd name="T24" fmla="*/ 452 w 460"/>
                <a:gd name="T25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166">
                  <a:moveTo>
                    <a:pt x="32" y="152"/>
                  </a:moveTo>
                  <a:lnTo>
                    <a:pt x="429" y="152"/>
                  </a:lnTo>
                  <a:lnTo>
                    <a:pt x="230" y="16"/>
                  </a:lnTo>
                  <a:lnTo>
                    <a:pt x="32" y="152"/>
                  </a:lnTo>
                  <a:close/>
                  <a:moveTo>
                    <a:pt x="452" y="166"/>
                  </a:moveTo>
                  <a:lnTo>
                    <a:pt x="8" y="166"/>
                  </a:lnTo>
                  <a:cubicBezTo>
                    <a:pt x="5" y="166"/>
                    <a:pt x="2" y="164"/>
                    <a:pt x="1" y="161"/>
                  </a:cubicBezTo>
                  <a:cubicBezTo>
                    <a:pt x="0" y="158"/>
                    <a:pt x="1" y="155"/>
                    <a:pt x="4" y="153"/>
                  </a:cubicBezTo>
                  <a:lnTo>
                    <a:pt x="226" y="1"/>
                  </a:lnTo>
                  <a:cubicBezTo>
                    <a:pt x="229" y="0"/>
                    <a:pt x="232" y="0"/>
                    <a:pt x="234" y="1"/>
                  </a:cubicBezTo>
                  <a:lnTo>
                    <a:pt x="457" y="153"/>
                  </a:lnTo>
                  <a:cubicBezTo>
                    <a:pt x="459" y="155"/>
                    <a:pt x="460" y="158"/>
                    <a:pt x="459" y="161"/>
                  </a:cubicBezTo>
                  <a:cubicBezTo>
                    <a:pt x="458" y="164"/>
                    <a:pt x="456" y="166"/>
                    <a:pt x="452" y="16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0" name="Freeform 120">
              <a:extLst>
                <a:ext uri="{FF2B5EF4-FFF2-40B4-BE49-F238E27FC236}">
                  <a16:creationId xmlns:a16="http://schemas.microsoft.com/office/drawing/2014/main" id="{D28A9BB1-FD4A-EED8-972F-7350BC529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076" y="4800600"/>
              <a:ext cx="387350" cy="44450"/>
            </a:xfrm>
            <a:custGeom>
              <a:avLst/>
              <a:gdLst>
                <a:gd name="T0" fmla="*/ 417 w 425"/>
                <a:gd name="T1" fmla="*/ 49 h 49"/>
                <a:gd name="T2" fmla="*/ 7 w 425"/>
                <a:gd name="T3" fmla="*/ 49 h 49"/>
                <a:gd name="T4" fmla="*/ 0 w 425"/>
                <a:gd name="T5" fmla="*/ 42 h 49"/>
                <a:gd name="T6" fmla="*/ 0 w 425"/>
                <a:gd name="T7" fmla="*/ 7 h 49"/>
                <a:gd name="T8" fmla="*/ 7 w 425"/>
                <a:gd name="T9" fmla="*/ 0 h 49"/>
                <a:gd name="T10" fmla="*/ 14 w 425"/>
                <a:gd name="T11" fmla="*/ 7 h 49"/>
                <a:gd name="T12" fmla="*/ 14 w 425"/>
                <a:gd name="T13" fmla="*/ 35 h 49"/>
                <a:gd name="T14" fmla="*/ 410 w 425"/>
                <a:gd name="T15" fmla="*/ 35 h 49"/>
                <a:gd name="T16" fmla="*/ 410 w 425"/>
                <a:gd name="T17" fmla="*/ 7 h 49"/>
                <a:gd name="T18" fmla="*/ 417 w 425"/>
                <a:gd name="T19" fmla="*/ 0 h 49"/>
                <a:gd name="T20" fmla="*/ 425 w 425"/>
                <a:gd name="T21" fmla="*/ 7 h 49"/>
                <a:gd name="T22" fmla="*/ 425 w 425"/>
                <a:gd name="T23" fmla="*/ 42 h 49"/>
                <a:gd name="T24" fmla="*/ 417 w 425"/>
                <a:gd name="T2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5" h="49">
                  <a:moveTo>
                    <a:pt x="417" y="49"/>
                  </a:moveTo>
                  <a:lnTo>
                    <a:pt x="7" y="49"/>
                  </a:lnTo>
                  <a:cubicBezTo>
                    <a:pt x="3" y="49"/>
                    <a:pt x="0" y="46"/>
                    <a:pt x="0" y="42"/>
                  </a:cubicBezTo>
                  <a:lnTo>
                    <a:pt x="0" y="7"/>
                  </a:ln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35"/>
                  </a:lnTo>
                  <a:lnTo>
                    <a:pt x="410" y="35"/>
                  </a:lnTo>
                  <a:lnTo>
                    <a:pt x="410" y="7"/>
                  </a:lnTo>
                  <a:cubicBezTo>
                    <a:pt x="410" y="3"/>
                    <a:pt x="413" y="0"/>
                    <a:pt x="417" y="0"/>
                  </a:cubicBezTo>
                  <a:cubicBezTo>
                    <a:pt x="421" y="0"/>
                    <a:pt x="425" y="3"/>
                    <a:pt x="425" y="7"/>
                  </a:cubicBezTo>
                  <a:lnTo>
                    <a:pt x="425" y="42"/>
                  </a:lnTo>
                  <a:cubicBezTo>
                    <a:pt x="425" y="46"/>
                    <a:pt x="421" y="49"/>
                    <a:pt x="417" y="4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1" name="Freeform 121">
              <a:extLst>
                <a:ext uri="{FF2B5EF4-FFF2-40B4-BE49-F238E27FC236}">
                  <a16:creationId xmlns:a16="http://schemas.microsoft.com/office/drawing/2014/main" id="{2D45DE07-139E-0B6C-63D1-44022D552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7476" y="4832350"/>
              <a:ext cx="12700" cy="222250"/>
            </a:xfrm>
            <a:custGeom>
              <a:avLst/>
              <a:gdLst>
                <a:gd name="T0" fmla="*/ 7 w 14"/>
                <a:gd name="T1" fmla="*/ 243 h 243"/>
                <a:gd name="T2" fmla="*/ 0 w 14"/>
                <a:gd name="T3" fmla="*/ 235 h 243"/>
                <a:gd name="T4" fmla="*/ 0 w 14"/>
                <a:gd name="T5" fmla="*/ 7 h 243"/>
                <a:gd name="T6" fmla="*/ 7 w 14"/>
                <a:gd name="T7" fmla="*/ 0 h 243"/>
                <a:gd name="T8" fmla="*/ 14 w 14"/>
                <a:gd name="T9" fmla="*/ 7 h 243"/>
                <a:gd name="T10" fmla="*/ 14 w 14"/>
                <a:gd name="T11" fmla="*/ 235 h 243"/>
                <a:gd name="T12" fmla="*/ 7 w 14"/>
                <a:gd name="T13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243">
                  <a:moveTo>
                    <a:pt x="7" y="243"/>
                  </a:moveTo>
                  <a:cubicBezTo>
                    <a:pt x="3" y="243"/>
                    <a:pt x="0" y="239"/>
                    <a:pt x="0" y="235"/>
                  </a:cubicBezTo>
                  <a:lnTo>
                    <a:pt x="0" y="7"/>
                  </a:ln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235"/>
                  </a:lnTo>
                  <a:cubicBezTo>
                    <a:pt x="14" y="239"/>
                    <a:pt x="11" y="243"/>
                    <a:pt x="7" y="2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2" name="Freeform 122">
              <a:extLst>
                <a:ext uri="{FF2B5EF4-FFF2-40B4-BE49-F238E27FC236}">
                  <a16:creationId xmlns:a16="http://schemas.microsoft.com/office/drawing/2014/main" id="{539F4C1E-3229-08E5-F70C-B86311DF3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9738" y="4832350"/>
              <a:ext cx="14288" cy="222250"/>
            </a:xfrm>
            <a:custGeom>
              <a:avLst/>
              <a:gdLst>
                <a:gd name="T0" fmla="*/ 8 w 15"/>
                <a:gd name="T1" fmla="*/ 243 h 243"/>
                <a:gd name="T2" fmla="*/ 0 w 15"/>
                <a:gd name="T3" fmla="*/ 235 h 243"/>
                <a:gd name="T4" fmla="*/ 0 w 15"/>
                <a:gd name="T5" fmla="*/ 7 h 243"/>
                <a:gd name="T6" fmla="*/ 8 w 15"/>
                <a:gd name="T7" fmla="*/ 0 h 243"/>
                <a:gd name="T8" fmla="*/ 15 w 15"/>
                <a:gd name="T9" fmla="*/ 7 h 243"/>
                <a:gd name="T10" fmla="*/ 15 w 15"/>
                <a:gd name="T11" fmla="*/ 235 h 243"/>
                <a:gd name="T12" fmla="*/ 8 w 15"/>
                <a:gd name="T13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43">
                  <a:moveTo>
                    <a:pt x="8" y="243"/>
                  </a:moveTo>
                  <a:cubicBezTo>
                    <a:pt x="3" y="243"/>
                    <a:pt x="0" y="239"/>
                    <a:pt x="0" y="235"/>
                  </a:cubicBezTo>
                  <a:lnTo>
                    <a:pt x="0" y="7"/>
                  </a:ln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235"/>
                  </a:lnTo>
                  <a:cubicBezTo>
                    <a:pt x="15" y="239"/>
                    <a:pt x="12" y="243"/>
                    <a:pt x="8" y="2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3" name="Freeform 123">
              <a:extLst>
                <a:ext uri="{FF2B5EF4-FFF2-40B4-BE49-F238E27FC236}">
                  <a16:creationId xmlns:a16="http://schemas.microsoft.com/office/drawing/2014/main" id="{B4591125-7DE8-C475-8727-8BDA6D7E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8276" y="4832350"/>
              <a:ext cx="12700" cy="222250"/>
            </a:xfrm>
            <a:custGeom>
              <a:avLst/>
              <a:gdLst>
                <a:gd name="T0" fmla="*/ 7 w 14"/>
                <a:gd name="T1" fmla="*/ 243 h 243"/>
                <a:gd name="T2" fmla="*/ 0 w 14"/>
                <a:gd name="T3" fmla="*/ 235 h 243"/>
                <a:gd name="T4" fmla="*/ 0 w 14"/>
                <a:gd name="T5" fmla="*/ 7 h 243"/>
                <a:gd name="T6" fmla="*/ 7 w 14"/>
                <a:gd name="T7" fmla="*/ 0 h 243"/>
                <a:gd name="T8" fmla="*/ 14 w 14"/>
                <a:gd name="T9" fmla="*/ 7 h 243"/>
                <a:gd name="T10" fmla="*/ 14 w 14"/>
                <a:gd name="T11" fmla="*/ 235 h 243"/>
                <a:gd name="T12" fmla="*/ 7 w 14"/>
                <a:gd name="T13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243">
                  <a:moveTo>
                    <a:pt x="7" y="243"/>
                  </a:moveTo>
                  <a:cubicBezTo>
                    <a:pt x="3" y="243"/>
                    <a:pt x="0" y="239"/>
                    <a:pt x="0" y="235"/>
                  </a:cubicBezTo>
                  <a:lnTo>
                    <a:pt x="0" y="7"/>
                  </a:ln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lnTo>
                    <a:pt x="14" y="235"/>
                  </a:lnTo>
                  <a:cubicBezTo>
                    <a:pt x="14" y="239"/>
                    <a:pt x="11" y="243"/>
                    <a:pt x="7" y="2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4" name="Freeform 124">
              <a:extLst>
                <a:ext uri="{FF2B5EF4-FFF2-40B4-BE49-F238E27FC236}">
                  <a16:creationId xmlns:a16="http://schemas.microsoft.com/office/drawing/2014/main" id="{94CCE3E9-D029-2F71-2F86-C1BF05F6E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8938" y="4832350"/>
              <a:ext cx="14288" cy="222250"/>
            </a:xfrm>
            <a:custGeom>
              <a:avLst/>
              <a:gdLst>
                <a:gd name="T0" fmla="*/ 8 w 15"/>
                <a:gd name="T1" fmla="*/ 243 h 243"/>
                <a:gd name="T2" fmla="*/ 0 w 15"/>
                <a:gd name="T3" fmla="*/ 235 h 243"/>
                <a:gd name="T4" fmla="*/ 0 w 15"/>
                <a:gd name="T5" fmla="*/ 7 h 243"/>
                <a:gd name="T6" fmla="*/ 8 w 15"/>
                <a:gd name="T7" fmla="*/ 0 h 243"/>
                <a:gd name="T8" fmla="*/ 15 w 15"/>
                <a:gd name="T9" fmla="*/ 7 h 243"/>
                <a:gd name="T10" fmla="*/ 15 w 15"/>
                <a:gd name="T11" fmla="*/ 235 h 243"/>
                <a:gd name="T12" fmla="*/ 8 w 15"/>
                <a:gd name="T13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43">
                  <a:moveTo>
                    <a:pt x="8" y="243"/>
                  </a:moveTo>
                  <a:cubicBezTo>
                    <a:pt x="4" y="243"/>
                    <a:pt x="0" y="239"/>
                    <a:pt x="0" y="235"/>
                  </a:cubicBezTo>
                  <a:lnTo>
                    <a:pt x="0" y="7"/>
                  </a:ln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235"/>
                  </a:lnTo>
                  <a:cubicBezTo>
                    <a:pt x="15" y="239"/>
                    <a:pt x="12" y="243"/>
                    <a:pt x="8" y="2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5" name="Freeform 125">
              <a:extLst>
                <a:ext uri="{FF2B5EF4-FFF2-40B4-BE49-F238E27FC236}">
                  <a16:creationId xmlns:a16="http://schemas.microsoft.com/office/drawing/2014/main" id="{5AAA508C-D26A-69F7-CB35-2C34652F51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2076" y="5040313"/>
              <a:ext cx="387350" cy="52388"/>
            </a:xfrm>
            <a:custGeom>
              <a:avLst/>
              <a:gdLst>
                <a:gd name="T0" fmla="*/ 14 w 425"/>
                <a:gd name="T1" fmla="*/ 43 h 57"/>
                <a:gd name="T2" fmla="*/ 410 w 425"/>
                <a:gd name="T3" fmla="*/ 43 h 57"/>
                <a:gd name="T4" fmla="*/ 410 w 425"/>
                <a:gd name="T5" fmla="*/ 15 h 57"/>
                <a:gd name="T6" fmla="*/ 14 w 425"/>
                <a:gd name="T7" fmla="*/ 15 h 57"/>
                <a:gd name="T8" fmla="*/ 14 w 425"/>
                <a:gd name="T9" fmla="*/ 43 h 57"/>
                <a:gd name="T10" fmla="*/ 417 w 425"/>
                <a:gd name="T11" fmla="*/ 57 h 57"/>
                <a:gd name="T12" fmla="*/ 7 w 425"/>
                <a:gd name="T13" fmla="*/ 57 h 57"/>
                <a:gd name="T14" fmla="*/ 0 w 425"/>
                <a:gd name="T15" fmla="*/ 50 h 57"/>
                <a:gd name="T16" fmla="*/ 0 w 425"/>
                <a:gd name="T17" fmla="*/ 7 h 57"/>
                <a:gd name="T18" fmla="*/ 7 w 425"/>
                <a:gd name="T19" fmla="*/ 0 h 57"/>
                <a:gd name="T20" fmla="*/ 417 w 425"/>
                <a:gd name="T21" fmla="*/ 0 h 57"/>
                <a:gd name="T22" fmla="*/ 425 w 425"/>
                <a:gd name="T23" fmla="*/ 7 h 57"/>
                <a:gd name="T24" fmla="*/ 425 w 425"/>
                <a:gd name="T25" fmla="*/ 50 h 57"/>
                <a:gd name="T26" fmla="*/ 417 w 425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5" h="57">
                  <a:moveTo>
                    <a:pt x="14" y="43"/>
                  </a:moveTo>
                  <a:lnTo>
                    <a:pt x="410" y="43"/>
                  </a:lnTo>
                  <a:lnTo>
                    <a:pt x="410" y="15"/>
                  </a:lnTo>
                  <a:lnTo>
                    <a:pt x="14" y="15"/>
                  </a:lnTo>
                  <a:lnTo>
                    <a:pt x="14" y="43"/>
                  </a:lnTo>
                  <a:close/>
                  <a:moveTo>
                    <a:pt x="417" y="57"/>
                  </a:moveTo>
                  <a:lnTo>
                    <a:pt x="7" y="57"/>
                  </a:lnTo>
                  <a:cubicBezTo>
                    <a:pt x="3" y="57"/>
                    <a:pt x="0" y="54"/>
                    <a:pt x="0" y="50"/>
                  </a:cubicBezTo>
                  <a:lnTo>
                    <a:pt x="0" y="7"/>
                  </a:lnTo>
                  <a:cubicBezTo>
                    <a:pt x="0" y="3"/>
                    <a:pt x="3" y="0"/>
                    <a:pt x="7" y="0"/>
                  </a:cubicBezTo>
                  <a:lnTo>
                    <a:pt x="417" y="0"/>
                  </a:lnTo>
                  <a:cubicBezTo>
                    <a:pt x="421" y="0"/>
                    <a:pt x="425" y="3"/>
                    <a:pt x="425" y="7"/>
                  </a:cubicBezTo>
                  <a:lnTo>
                    <a:pt x="425" y="50"/>
                  </a:lnTo>
                  <a:cubicBezTo>
                    <a:pt x="425" y="54"/>
                    <a:pt x="421" y="57"/>
                    <a:pt x="417" y="5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6" name="Freeform 126">
              <a:extLst>
                <a:ext uri="{FF2B5EF4-FFF2-40B4-BE49-F238E27FC236}">
                  <a16:creationId xmlns:a16="http://schemas.microsoft.com/office/drawing/2014/main" id="{12AACA1B-D07E-E80E-548F-43FC1CE98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88" y="4886325"/>
              <a:ext cx="85725" cy="114300"/>
            </a:xfrm>
            <a:custGeom>
              <a:avLst/>
              <a:gdLst>
                <a:gd name="T0" fmla="*/ 59 w 94"/>
                <a:gd name="T1" fmla="*/ 126 h 126"/>
                <a:gd name="T2" fmla="*/ 36 w 94"/>
                <a:gd name="T3" fmla="*/ 126 h 126"/>
                <a:gd name="T4" fmla="*/ 0 w 94"/>
                <a:gd name="T5" fmla="*/ 91 h 126"/>
                <a:gd name="T6" fmla="*/ 8 w 94"/>
                <a:gd name="T7" fmla="*/ 84 h 126"/>
                <a:gd name="T8" fmla="*/ 15 w 94"/>
                <a:gd name="T9" fmla="*/ 91 h 126"/>
                <a:gd name="T10" fmla="*/ 36 w 94"/>
                <a:gd name="T11" fmla="*/ 112 h 126"/>
                <a:gd name="T12" fmla="*/ 59 w 94"/>
                <a:gd name="T13" fmla="*/ 112 h 126"/>
                <a:gd name="T14" fmla="*/ 80 w 94"/>
                <a:gd name="T15" fmla="*/ 91 h 126"/>
                <a:gd name="T16" fmla="*/ 59 w 94"/>
                <a:gd name="T17" fmla="*/ 71 h 126"/>
                <a:gd name="T18" fmla="*/ 36 w 94"/>
                <a:gd name="T19" fmla="*/ 71 h 126"/>
                <a:gd name="T20" fmla="*/ 0 w 94"/>
                <a:gd name="T21" fmla="*/ 35 h 126"/>
                <a:gd name="T22" fmla="*/ 36 w 94"/>
                <a:gd name="T23" fmla="*/ 0 h 126"/>
                <a:gd name="T24" fmla="*/ 59 w 94"/>
                <a:gd name="T25" fmla="*/ 0 h 126"/>
                <a:gd name="T26" fmla="*/ 94 w 94"/>
                <a:gd name="T27" fmla="*/ 35 h 126"/>
                <a:gd name="T28" fmla="*/ 87 w 94"/>
                <a:gd name="T29" fmla="*/ 43 h 126"/>
                <a:gd name="T30" fmla="*/ 80 w 94"/>
                <a:gd name="T31" fmla="*/ 35 h 126"/>
                <a:gd name="T32" fmla="*/ 59 w 94"/>
                <a:gd name="T33" fmla="*/ 15 h 126"/>
                <a:gd name="T34" fmla="*/ 36 w 94"/>
                <a:gd name="T35" fmla="*/ 15 h 126"/>
                <a:gd name="T36" fmla="*/ 15 w 94"/>
                <a:gd name="T37" fmla="*/ 35 h 126"/>
                <a:gd name="T38" fmla="*/ 36 w 94"/>
                <a:gd name="T39" fmla="*/ 56 h 126"/>
                <a:gd name="T40" fmla="*/ 59 w 94"/>
                <a:gd name="T41" fmla="*/ 56 h 126"/>
                <a:gd name="T42" fmla="*/ 94 w 94"/>
                <a:gd name="T43" fmla="*/ 91 h 126"/>
                <a:gd name="T44" fmla="*/ 59 w 94"/>
                <a:gd name="T4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4" h="126">
                  <a:moveTo>
                    <a:pt x="59" y="126"/>
                  </a:moveTo>
                  <a:lnTo>
                    <a:pt x="36" y="126"/>
                  </a:lnTo>
                  <a:cubicBezTo>
                    <a:pt x="16" y="126"/>
                    <a:pt x="0" y="111"/>
                    <a:pt x="0" y="91"/>
                  </a:cubicBezTo>
                  <a:cubicBezTo>
                    <a:pt x="0" y="87"/>
                    <a:pt x="4" y="84"/>
                    <a:pt x="8" y="84"/>
                  </a:cubicBezTo>
                  <a:cubicBezTo>
                    <a:pt x="12" y="84"/>
                    <a:pt x="15" y="87"/>
                    <a:pt x="15" y="91"/>
                  </a:cubicBezTo>
                  <a:cubicBezTo>
                    <a:pt x="15" y="103"/>
                    <a:pt x="24" y="112"/>
                    <a:pt x="36" y="112"/>
                  </a:cubicBezTo>
                  <a:lnTo>
                    <a:pt x="59" y="112"/>
                  </a:lnTo>
                  <a:cubicBezTo>
                    <a:pt x="70" y="112"/>
                    <a:pt x="80" y="103"/>
                    <a:pt x="80" y="91"/>
                  </a:cubicBezTo>
                  <a:cubicBezTo>
                    <a:pt x="80" y="80"/>
                    <a:pt x="70" y="71"/>
                    <a:pt x="59" y="71"/>
                  </a:cubicBezTo>
                  <a:lnTo>
                    <a:pt x="36" y="71"/>
                  </a:lnTo>
                  <a:cubicBezTo>
                    <a:pt x="16" y="71"/>
                    <a:pt x="0" y="55"/>
                    <a:pt x="0" y="35"/>
                  </a:cubicBezTo>
                  <a:cubicBezTo>
                    <a:pt x="0" y="16"/>
                    <a:pt x="16" y="0"/>
                    <a:pt x="36" y="0"/>
                  </a:cubicBezTo>
                  <a:lnTo>
                    <a:pt x="59" y="0"/>
                  </a:lnTo>
                  <a:cubicBezTo>
                    <a:pt x="78" y="0"/>
                    <a:pt x="94" y="16"/>
                    <a:pt x="94" y="35"/>
                  </a:cubicBezTo>
                  <a:cubicBezTo>
                    <a:pt x="94" y="39"/>
                    <a:pt x="91" y="43"/>
                    <a:pt x="87" y="43"/>
                  </a:cubicBezTo>
                  <a:cubicBezTo>
                    <a:pt x="83" y="43"/>
                    <a:pt x="80" y="39"/>
                    <a:pt x="80" y="35"/>
                  </a:cubicBezTo>
                  <a:cubicBezTo>
                    <a:pt x="80" y="24"/>
                    <a:pt x="70" y="15"/>
                    <a:pt x="59" y="15"/>
                  </a:cubicBezTo>
                  <a:lnTo>
                    <a:pt x="36" y="15"/>
                  </a:lnTo>
                  <a:cubicBezTo>
                    <a:pt x="24" y="15"/>
                    <a:pt x="15" y="24"/>
                    <a:pt x="15" y="35"/>
                  </a:cubicBezTo>
                  <a:cubicBezTo>
                    <a:pt x="15" y="47"/>
                    <a:pt x="24" y="56"/>
                    <a:pt x="36" y="56"/>
                  </a:cubicBezTo>
                  <a:lnTo>
                    <a:pt x="59" y="56"/>
                  </a:lnTo>
                  <a:cubicBezTo>
                    <a:pt x="78" y="56"/>
                    <a:pt x="94" y="72"/>
                    <a:pt x="94" y="91"/>
                  </a:cubicBezTo>
                  <a:cubicBezTo>
                    <a:pt x="94" y="111"/>
                    <a:pt x="78" y="126"/>
                    <a:pt x="59" y="12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7" name="Freeform 127">
              <a:extLst>
                <a:ext uri="{FF2B5EF4-FFF2-40B4-BE49-F238E27FC236}">
                  <a16:creationId xmlns:a16="http://schemas.microsoft.com/office/drawing/2014/main" id="{3F0F6FD2-27D8-2507-E40F-5779ADB7D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4862513"/>
              <a:ext cx="12700" cy="36513"/>
            </a:xfrm>
            <a:custGeom>
              <a:avLst/>
              <a:gdLst>
                <a:gd name="T0" fmla="*/ 7 w 15"/>
                <a:gd name="T1" fmla="*/ 41 h 41"/>
                <a:gd name="T2" fmla="*/ 0 w 15"/>
                <a:gd name="T3" fmla="*/ 34 h 41"/>
                <a:gd name="T4" fmla="*/ 0 w 15"/>
                <a:gd name="T5" fmla="*/ 8 h 41"/>
                <a:gd name="T6" fmla="*/ 7 w 15"/>
                <a:gd name="T7" fmla="*/ 0 h 41"/>
                <a:gd name="T8" fmla="*/ 15 w 15"/>
                <a:gd name="T9" fmla="*/ 8 h 41"/>
                <a:gd name="T10" fmla="*/ 15 w 15"/>
                <a:gd name="T11" fmla="*/ 34 h 41"/>
                <a:gd name="T12" fmla="*/ 7 w 15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1">
                  <a:moveTo>
                    <a:pt x="7" y="41"/>
                  </a:moveTo>
                  <a:cubicBezTo>
                    <a:pt x="3" y="41"/>
                    <a:pt x="0" y="38"/>
                    <a:pt x="0" y="34"/>
                  </a:cubicBezTo>
                  <a:lnTo>
                    <a:pt x="0" y="8"/>
                  </a:lnTo>
                  <a:cubicBezTo>
                    <a:pt x="0" y="4"/>
                    <a:pt x="3" y="0"/>
                    <a:pt x="7" y="0"/>
                  </a:cubicBezTo>
                  <a:cubicBezTo>
                    <a:pt x="11" y="0"/>
                    <a:pt x="15" y="4"/>
                    <a:pt x="15" y="8"/>
                  </a:cubicBezTo>
                  <a:lnTo>
                    <a:pt x="15" y="34"/>
                  </a:lnTo>
                  <a:cubicBezTo>
                    <a:pt x="15" y="38"/>
                    <a:pt x="11" y="41"/>
                    <a:pt x="7" y="4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8" name="Freeform 128">
              <a:extLst>
                <a:ext uri="{FF2B5EF4-FFF2-40B4-BE49-F238E27FC236}">
                  <a16:creationId xmlns:a16="http://schemas.microsoft.com/office/drawing/2014/main" id="{68456549-9337-39D2-B345-543C3C0D6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1" y="4987925"/>
              <a:ext cx="12700" cy="36513"/>
            </a:xfrm>
            <a:custGeom>
              <a:avLst/>
              <a:gdLst>
                <a:gd name="T0" fmla="*/ 7 w 15"/>
                <a:gd name="T1" fmla="*/ 40 h 40"/>
                <a:gd name="T2" fmla="*/ 0 w 15"/>
                <a:gd name="T3" fmla="*/ 33 h 40"/>
                <a:gd name="T4" fmla="*/ 0 w 15"/>
                <a:gd name="T5" fmla="*/ 7 h 40"/>
                <a:gd name="T6" fmla="*/ 7 w 15"/>
                <a:gd name="T7" fmla="*/ 0 h 40"/>
                <a:gd name="T8" fmla="*/ 15 w 15"/>
                <a:gd name="T9" fmla="*/ 7 h 40"/>
                <a:gd name="T10" fmla="*/ 15 w 15"/>
                <a:gd name="T11" fmla="*/ 33 h 40"/>
                <a:gd name="T12" fmla="*/ 7 w 15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0">
                  <a:moveTo>
                    <a:pt x="7" y="40"/>
                  </a:moveTo>
                  <a:cubicBezTo>
                    <a:pt x="3" y="40"/>
                    <a:pt x="0" y="37"/>
                    <a:pt x="0" y="33"/>
                  </a:cubicBezTo>
                  <a:lnTo>
                    <a:pt x="0" y="7"/>
                  </a:ln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lnTo>
                    <a:pt x="15" y="33"/>
                  </a:lnTo>
                  <a:cubicBezTo>
                    <a:pt x="15" y="37"/>
                    <a:pt x="11" y="40"/>
                    <a:pt x="7" y="4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7485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20893-8101-0398-01DD-2ADA8C3B4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12">
            <a:extLst>
              <a:ext uri="{FF2B5EF4-FFF2-40B4-BE49-F238E27FC236}">
                <a16:creationId xmlns:a16="http://schemas.microsoft.com/office/drawing/2014/main" id="{4009C48C-3A63-2671-B007-E7C93C81C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4" r="15938"/>
          <a:stretch>
            <a:fillRect/>
          </a:stretch>
        </p:blipFill>
        <p:spPr>
          <a:xfrm>
            <a:off x="8245044" y="1627956"/>
            <a:ext cx="3213429" cy="21198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3C519D-1156-947D-61BE-2527774C9B7E}"/>
              </a:ext>
            </a:extLst>
          </p:cNvPr>
          <p:cNvSpPr txBox="1">
            <a:spLocks/>
          </p:cNvSpPr>
          <p:nvPr/>
        </p:nvSpPr>
        <p:spPr>
          <a:xfrm>
            <a:off x="828000" y="207487"/>
            <a:ext cx="10152640" cy="86793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Nasze doświadczenie w finansowaniu </a:t>
            </a:r>
            <a:r>
              <a:rPr lang="pl-PL" sz="28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/>
                <a:ea typeface="Calibri"/>
                <a:cs typeface="Calibri"/>
              </a:rPr>
              <a:t>projektów zagranicznych (wybrane inwestycje)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6DB247A-34FF-E297-325A-67E1537D9EB7}"/>
              </a:ext>
            </a:extLst>
          </p:cNvPr>
          <p:cNvSpPr/>
          <p:nvPr/>
        </p:nvSpPr>
        <p:spPr>
          <a:xfrm>
            <a:off x="911977" y="1530626"/>
            <a:ext cx="3214934" cy="4499278"/>
          </a:xfrm>
          <a:prstGeom prst="rect">
            <a:avLst/>
          </a:prstGeom>
          <a:noFill/>
          <a:ln w="6350">
            <a:solidFill>
              <a:srgbClr val="B619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11D1FDF-4A98-CAF9-9CF8-BA128A3CA1C7}"/>
              </a:ext>
            </a:extLst>
          </p:cNvPr>
          <p:cNvSpPr/>
          <p:nvPr/>
        </p:nvSpPr>
        <p:spPr>
          <a:xfrm>
            <a:off x="8245045" y="1530626"/>
            <a:ext cx="3214934" cy="4499278"/>
          </a:xfrm>
          <a:prstGeom prst="rect">
            <a:avLst/>
          </a:prstGeom>
          <a:noFill/>
          <a:ln w="6350">
            <a:solidFill>
              <a:srgbClr val="0C74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692F8057-9843-52DB-A683-30D8D96E12DB}"/>
              </a:ext>
            </a:extLst>
          </p:cNvPr>
          <p:cNvSpPr/>
          <p:nvPr/>
        </p:nvSpPr>
        <p:spPr>
          <a:xfrm>
            <a:off x="4578510" y="1523045"/>
            <a:ext cx="3214934" cy="4499278"/>
          </a:xfrm>
          <a:prstGeom prst="rect">
            <a:avLst/>
          </a:prstGeom>
          <a:noFill/>
          <a:ln w="6350">
            <a:solidFill>
              <a:srgbClr val="E27A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ymbol zastępczy tekstu 6">
            <a:extLst>
              <a:ext uri="{FF2B5EF4-FFF2-40B4-BE49-F238E27FC236}">
                <a16:creationId xmlns:a16="http://schemas.microsoft.com/office/drawing/2014/main" id="{34D096E7-A28E-F7F7-CFF4-0445BB0BB0E5}"/>
              </a:ext>
            </a:extLst>
          </p:cNvPr>
          <p:cNvSpPr txBox="1">
            <a:spLocks/>
          </p:cNvSpPr>
          <p:nvPr/>
        </p:nvSpPr>
        <p:spPr>
          <a:xfrm>
            <a:off x="1091933" y="4079136"/>
            <a:ext cx="3228461" cy="190308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/>
            </a:pPr>
            <a:r>
              <a:rPr lang="pl-PL" sz="1600" dirty="0">
                <a:solidFill>
                  <a:srgbClr val="B61929"/>
                </a:solidFill>
                <a:latin typeface="Calibri"/>
                <a:ea typeface="Calibri"/>
                <a:cs typeface="Calibri"/>
              </a:rPr>
              <a:t>Inwestycja z VIGO PHOTONICS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B6192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Data inwestycji: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Calibri"/>
                <a:cs typeface="Calibri"/>
              </a:rPr>
              <a:t>2026</a:t>
            </a:r>
            <a:endParaRPr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Finansujący: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Fundusz Ekspansji Zagranicznej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Calibri"/>
                <a:cs typeface="Calibri"/>
              </a:rPr>
              <a:t> 2</a:t>
            </a:r>
            <a:endParaRPr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Calibri"/>
                <a:cs typeface="Calibri"/>
              </a:rPr>
              <a:t>Branża: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Calibri"/>
                <a:cs typeface="Calibri"/>
              </a:rPr>
              <a:t>półprzewodniki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Calibri"/>
                <a:cs typeface="Calibri"/>
              </a:rPr>
              <a:t>Lokalizacja: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Calibri"/>
                <a:cs typeface="Calibri"/>
              </a:rPr>
              <a:t>USA</a:t>
            </a:r>
            <a:endParaRPr lang="pl-PL" sz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Rodzaj finansowania: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dłużne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BC229B4-D8B6-18AC-E355-F3012D94CEC0}"/>
              </a:ext>
            </a:extLst>
          </p:cNvPr>
          <p:cNvSpPr txBox="1">
            <a:spLocks/>
          </p:cNvSpPr>
          <p:nvPr/>
        </p:nvSpPr>
        <p:spPr>
          <a:xfrm>
            <a:off x="8255318" y="4079136"/>
            <a:ext cx="3213429" cy="190308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C749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Inwestycja z Sanok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C749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Rubber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C749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Company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Data inwestycji: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Finansujący: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Fundusz Ekspansji Zagranicznej 2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ea typeface="Calibri"/>
                <a:cs typeface="Calibri"/>
              </a:rPr>
              <a:t>Branża: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ea typeface="Calibri"/>
                <a:cs typeface="Calibri"/>
              </a:rPr>
              <a:t>gumowa</a:t>
            </a:r>
            <a:endParaRPr lang="pl-PL" sz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Lokalizacja: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Finlandia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Rodzaj finansowania: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kapitałowe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Symbol zastępczy tekstu 8">
            <a:extLst>
              <a:ext uri="{FF2B5EF4-FFF2-40B4-BE49-F238E27FC236}">
                <a16:creationId xmlns:a16="http://schemas.microsoft.com/office/drawing/2014/main" id="{02B9BA96-FD33-ABC0-6E91-26D8D66FE7B5}"/>
              </a:ext>
            </a:extLst>
          </p:cNvPr>
          <p:cNvSpPr txBox="1">
            <a:spLocks/>
          </p:cNvSpPr>
          <p:nvPr/>
        </p:nvSpPr>
        <p:spPr>
          <a:xfrm>
            <a:off x="4758466" y="4071555"/>
            <a:ext cx="3034225" cy="190308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E27A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Inwestycja z Grupą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27A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Recykl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E27A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Data inwestycji: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Finansujący: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Fundusz Ekspansji Zagranicznej 2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ea typeface="Calibri"/>
                <a:cs typeface="Calibri"/>
              </a:rPr>
              <a:t>Branża: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ea typeface="Calibri"/>
                <a:cs typeface="Calibri"/>
              </a:rPr>
              <a:t>recykling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Lokalizacja: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Litwa, Niemcy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Rodzaj finansowania: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dłużne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1EEFAFD3-2DC6-9A0A-7299-26E7DEC32785}"/>
              </a:ext>
            </a:extLst>
          </p:cNvPr>
          <p:cNvSpPr/>
          <p:nvPr/>
        </p:nvSpPr>
        <p:spPr>
          <a:xfrm>
            <a:off x="912729" y="1530626"/>
            <a:ext cx="3213429" cy="104911"/>
          </a:xfrm>
          <a:prstGeom prst="rect">
            <a:avLst/>
          </a:prstGeom>
          <a:solidFill>
            <a:srgbClr val="B61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3DF30A5F-8475-5DA4-9903-45CF5CF272C7}"/>
              </a:ext>
            </a:extLst>
          </p:cNvPr>
          <p:cNvSpPr/>
          <p:nvPr/>
        </p:nvSpPr>
        <p:spPr>
          <a:xfrm>
            <a:off x="8245797" y="1530626"/>
            <a:ext cx="3213429" cy="104911"/>
          </a:xfrm>
          <a:prstGeom prst="rect">
            <a:avLst/>
          </a:prstGeom>
          <a:solidFill>
            <a:srgbClr val="0C74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C341ADBB-67C4-2A1F-262D-AA608FC2EA87}"/>
              </a:ext>
            </a:extLst>
          </p:cNvPr>
          <p:cNvSpPr/>
          <p:nvPr/>
        </p:nvSpPr>
        <p:spPr>
          <a:xfrm>
            <a:off x="4579262" y="1523045"/>
            <a:ext cx="3213429" cy="104911"/>
          </a:xfrm>
          <a:prstGeom prst="rect">
            <a:avLst/>
          </a:prstGeom>
          <a:solidFill>
            <a:srgbClr val="E27A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Symbol zastępczy obrazu 10">
            <a:extLst>
              <a:ext uri="{FF2B5EF4-FFF2-40B4-BE49-F238E27FC236}">
                <a16:creationId xmlns:a16="http://schemas.microsoft.com/office/drawing/2014/main" id="{B1AC21F7-217A-EFF8-219F-DFF5ABFB6C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" r="4507"/>
          <a:stretch/>
        </p:blipFill>
        <p:spPr>
          <a:xfrm>
            <a:off x="4579262" y="1627956"/>
            <a:ext cx="3213429" cy="211989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B87258E-1959-083D-2ABF-5588DE011F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78" y="1627956"/>
            <a:ext cx="3213430" cy="214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2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obrazu 14">
            <a:extLst>
              <a:ext uri="{FF2B5EF4-FFF2-40B4-BE49-F238E27FC236}">
                <a16:creationId xmlns:a16="http://schemas.microsoft.com/office/drawing/2014/main" id="{0C92E9AF-836E-5BDA-EC85-9E05C1903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44669" y="1638554"/>
            <a:ext cx="3214934" cy="21417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7CBC98-6C62-74DF-9E19-B4125ABD3EEA}"/>
              </a:ext>
            </a:extLst>
          </p:cNvPr>
          <p:cNvSpPr txBox="1">
            <a:spLocks/>
          </p:cNvSpPr>
          <p:nvPr/>
        </p:nvSpPr>
        <p:spPr>
          <a:xfrm>
            <a:off x="828000" y="207487"/>
            <a:ext cx="10152640" cy="86793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Novel Pro" panose="02000000000000000000" pitchFamily="50" charset="-18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Nasze doświadczenie w finansowaniu </a:t>
            </a:r>
            <a:r>
              <a:rPr lang="pl-PL" sz="28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/>
                <a:ea typeface="Calibri"/>
                <a:cs typeface="Calibri"/>
              </a:rPr>
              <a:t>projektów zagranicznych (wybrane inwestycje)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7324ED3-EEA4-48E1-D116-0EFAEFAE7AF1}"/>
              </a:ext>
            </a:extLst>
          </p:cNvPr>
          <p:cNvSpPr/>
          <p:nvPr/>
        </p:nvSpPr>
        <p:spPr>
          <a:xfrm>
            <a:off x="911977" y="1530626"/>
            <a:ext cx="3214934" cy="4499278"/>
          </a:xfrm>
          <a:prstGeom prst="rect">
            <a:avLst/>
          </a:prstGeom>
          <a:noFill/>
          <a:ln w="6350">
            <a:solidFill>
              <a:srgbClr val="B619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D13A1868-5315-3734-5960-AE6494ABD665}"/>
              </a:ext>
            </a:extLst>
          </p:cNvPr>
          <p:cNvSpPr/>
          <p:nvPr/>
        </p:nvSpPr>
        <p:spPr>
          <a:xfrm>
            <a:off x="8245045" y="1530626"/>
            <a:ext cx="3214934" cy="4499278"/>
          </a:xfrm>
          <a:prstGeom prst="rect">
            <a:avLst/>
          </a:prstGeom>
          <a:noFill/>
          <a:ln w="6350">
            <a:solidFill>
              <a:srgbClr val="0C74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EC0B3D10-2259-4CE3-4850-FBF776515E1F}"/>
              </a:ext>
            </a:extLst>
          </p:cNvPr>
          <p:cNvSpPr/>
          <p:nvPr/>
        </p:nvSpPr>
        <p:spPr>
          <a:xfrm>
            <a:off x="4578510" y="1523045"/>
            <a:ext cx="3214934" cy="4499278"/>
          </a:xfrm>
          <a:prstGeom prst="rect">
            <a:avLst/>
          </a:prstGeom>
          <a:noFill/>
          <a:ln w="6350">
            <a:solidFill>
              <a:srgbClr val="E27A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ymbol zastępczy tekstu 6">
            <a:extLst>
              <a:ext uri="{FF2B5EF4-FFF2-40B4-BE49-F238E27FC236}">
                <a16:creationId xmlns:a16="http://schemas.microsoft.com/office/drawing/2014/main" id="{89A87C45-F9B0-7363-7824-1BBB29EE1329}"/>
              </a:ext>
            </a:extLst>
          </p:cNvPr>
          <p:cNvSpPr txBox="1">
            <a:spLocks/>
          </p:cNvSpPr>
          <p:nvPr/>
        </p:nvSpPr>
        <p:spPr>
          <a:xfrm>
            <a:off x="1091933" y="4079136"/>
            <a:ext cx="3228461" cy="190308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/>
            </a:pPr>
            <a:r>
              <a:rPr lang="pl-PL" sz="1600" dirty="0">
                <a:solidFill>
                  <a:srgbClr val="B61929"/>
                </a:solidFill>
                <a:latin typeface="Calibri"/>
                <a:ea typeface="Calibri"/>
                <a:cs typeface="Calibri"/>
              </a:rPr>
              <a:t>Inwestycja z Grupą </a:t>
            </a:r>
            <a:r>
              <a:rPr lang="pl-PL" sz="1600" dirty="0" err="1">
                <a:solidFill>
                  <a:srgbClr val="B61929"/>
                </a:solidFill>
                <a:latin typeface="Calibri"/>
                <a:ea typeface="Calibri"/>
                <a:cs typeface="Calibri"/>
              </a:rPr>
              <a:t>Euvic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B6192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buNone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inwestycji: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2024</a:t>
            </a:r>
          </a:p>
          <a:p>
            <a:pPr marL="0" lvl="0" indent="0">
              <a:lnSpc>
                <a:spcPct val="100000"/>
              </a:lnSpc>
              <a:buNone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Finansujący: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Fundusz Ekspansji Zagranicznej 2</a:t>
            </a:r>
          </a:p>
          <a:p>
            <a:pPr marL="0" lvl="0" indent="0">
              <a:lnSpc>
                <a:spcPct val="100000"/>
              </a:lnSpc>
              <a:buNone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Branża: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</a:p>
          <a:p>
            <a:pPr marL="0" lvl="0" indent="0">
              <a:lnSpc>
                <a:spcPct val="100000"/>
              </a:lnSpc>
              <a:buNone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Lokalizacja: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Ukraina</a:t>
            </a:r>
          </a:p>
          <a:p>
            <a:pPr marL="0" lvl="0" indent="0">
              <a:lnSpc>
                <a:spcPct val="100000"/>
              </a:lnSpc>
              <a:buNone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Rodzaj finansowania: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dłużne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E4448721-6CCA-ACA7-2D8A-7D7D41C36699}"/>
              </a:ext>
            </a:extLst>
          </p:cNvPr>
          <p:cNvSpPr txBox="1">
            <a:spLocks/>
          </p:cNvSpPr>
          <p:nvPr/>
        </p:nvSpPr>
        <p:spPr>
          <a:xfrm>
            <a:off x="8255318" y="4079136"/>
            <a:ext cx="3213429" cy="190308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C749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Inwestycja z </a:t>
            </a:r>
            <a:r>
              <a:rPr lang="pl-PL" sz="1600" dirty="0" err="1">
                <a:solidFill>
                  <a:srgbClr val="0C74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Enprom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C749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Data inwestycji: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Finansujący: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Fundusz Ekspansji Zagranicznej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Branża: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budownictwo energetyczne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Lokalizacja: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Niemcy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Rodzaj finansowania: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dłużne</a:t>
            </a:r>
            <a:endParaRPr kumimoji="0" lang="pl-PL" sz="12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Symbol zastępczy tekstu 8">
            <a:extLst>
              <a:ext uri="{FF2B5EF4-FFF2-40B4-BE49-F238E27FC236}">
                <a16:creationId xmlns:a16="http://schemas.microsoft.com/office/drawing/2014/main" id="{ED5AB6C6-E130-7673-3B08-E229398225F1}"/>
              </a:ext>
            </a:extLst>
          </p:cNvPr>
          <p:cNvSpPr txBox="1">
            <a:spLocks/>
          </p:cNvSpPr>
          <p:nvPr/>
        </p:nvSpPr>
        <p:spPr>
          <a:xfrm>
            <a:off x="4758466" y="4071555"/>
            <a:ext cx="3034225" cy="190308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E27A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Inwestycja z SECO/WARWICK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Data inwestycji: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Finansujący: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Fundusz Ekspansji Zagranicznej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Branża: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metalurgia próżniowa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Lokalizacja: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Rodzaj finansowania: </a:t>
            </a:r>
            <a:r>
              <a:rPr lang="pl-P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dłużne</a:t>
            </a:r>
            <a:endParaRPr kumimoji="0" lang="pl-PL" sz="12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C542CDC0-B13A-4A9B-550F-DAF8060930EE}"/>
              </a:ext>
            </a:extLst>
          </p:cNvPr>
          <p:cNvSpPr/>
          <p:nvPr/>
        </p:nvSpPr>
        <p:spPr>
          <a:xfrm>
            <a:off x="912729" y="1530626"/>
            <a:ext cx="3213429" cy="104911"/>
          </a:xfrm>
          <a:prstGeom prst="rect">
            <a:avLst/>
          </a:prstGeom>
          <a:solidFill>
            <a:srgbClr val="B61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8E0DD2C0-3C35-0287-C450-07AECA70A2B5}"/>
              </a:ext>
            </a:extLst>
          </p:cNvPr>
          <p:cNvSpPr/>
          <p:nvPr/>
        </p:nvSpPr>
        <p:spPr>
          <a:xfrm>
            <a:off x="8245797" y="1530626"/>
            <a:ext cx="3213429" cy="104911"/>
          </a:xfrm>
          <a:prstGeom prst="rect">
            <a:avLst/>
          </a:prstGeom>
          <a:solidFill>
            <a:srgbClr val="0C74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8D22857D-7D48-594A-98E4-03E51903C282}"/>
              </a:ext>
            </a:extLst>
          </p:cNvPr>
          <p:cNvSpPr/>
          <p:nvPr/>
        </p:nvSpPr>
        <p:spPr>
          <a:xfrm>
            <a:off x="4579262" y="1523045"/>
            <a:ext cx="3213429" cy="104911"/>
          </a:xfrm>
          <a:prstGeom prst="rect">
            <a:avLst/>
          </a:prstGeom>
          <a:solidFill>
            <a:srgbClr val="E27A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Symbol zastępczy obrazu 10">
            <a:extLst>
              <a:ext uri="{FF2B5EF4-FFF2-40B4-BE49-F238E27FC236}">
                <a16:creationId xmlns:a16="http://schemas.microsoft.com/office/drawing/2014/main" id="{388FCDAE-C2AF-3C7F-2FBB-27F2813852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" r="2715"/>
          <a:stretch/>
        </p:blipFill>
        <p:spPr>
          <a:xfrm>
            <a:off x="4579262" y="1627956"/>
            <a:ext cx="3213429" cy="2119892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96EFB67B-93FC-54A9-EB11-90C15D320C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116" t="5193" r="858" b="16387"/>
          <a:stretch>
            <a:fillRect/>
          </a:stretch>
        </p:blipFill>
        <p:spPr>
          <a:xfrm>
            <a:off x="910472" y="1627956"/>
            <a:ext cx="3215685" cy="210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"/>
</p:tagLst>
</file>

<file path=ppt/theme/theme1.xml><?xml version="1.0" encoding="utf-8"?>
<a:theme xmlns:a="http://schemas.openxmlformats.org/drawingml/2006/main" name="schemat biurowy PFR 1">
  <a:themeElements>
    <a:clrScheme name="Niestandardowy 16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61928"/>
      </a:accent1>
      <a:accent2>
        <a:srgbClr val="626769"/>
      </a:accent2>
      <a:accent3>
        <a:srgbClr val="0C7492"/>
      </a:accent3>
      <a:accent4>
        <a:srgbClr val="C64926"/>
      </a:accent4>
      <a:accent5>
        <a:srgbClr val="F7A600"/>
      </a:accent5>
      <a:accent6>
        <a:srgbClr val="3B3061"/>
      </a:accent6>
      <a:hlink>
        <a:srgbClr val="B61928"/>
      </a:hlink>
      <a:folHlink>
        <a:srgbClr val="B61928"/>
      </a:folHlink>
    </a:clrScheme>
    <a:fontScheme name="Niestandardowy 59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003f00d7-899f-48fa-b5ec-2a62cb54b616" xsi:nil="true"/>
    <_ip_UnifiedCompliancePolicyProperties xmlns="http://schemas.microsoft.com/sharepoint/v3" xsi:nil="true"/>
    <lcf76f155ced4ddcb4097134ff3c332f xmlns="171ad600-6bf9-463b-a684-f5e470967aa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B3BE360F13D9640ACF875CB4695B1D0" ma:contentTypeVersion="18" ma:contentTypeDescription="Utwórz nowy dokument." ma:contentTypeScope="" ma:versionID="2be862e408cecdf5bf61142a5ea994d7">
  <xsd:schema xmlns:xsd="http://www.w3.org/2001/XMLSchema" xmlns:xs="http://www.w3.org/2001/XMLSchema" xmlns:p="http://schemas.microsoft.com/office/2006/metadata/properties" xmlns:ns1="http://schemas.microsoft.com/sharepoint/v3" xmlns:ns2="171ad600-6bf9-463b-a684-f5e470967aac" xmlns:ns3="003f00d7-899f-48fa-b5ec-2a62cb54b616" targetNamespace="http://schemas.microsoft.com/office/2006/metadata/properties" ma:root="true" ma:fieldsID="5b823b9961c65bbcaf03623e2b6c612e" ns1:_="" ns2:_="" ns3:_="">
    <xsd:import namespace="http://schemas.microsoft.com/sharepoint/v3"/>
    <xsd:import namespace="171ad600-6bf9-463b-a684-f5e470967aac"/>
    <xsd:import namespace="003f00d7-899f-48fa-b5ec-2a62cb54b6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Właściwości ujednoliconych zasad zgodności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Akcja interfejsu użytkownika ujednoliconych zasad zgodności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1ad600-6bf9-463b-a684-f5e470967a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Tagi obrazów" ma:readOnly="false" ma:fieldId="{5cf76f15-5ced-4ddc-b409-7134ff3c332f}" ma:taxonomyMulti="true" ma:sspId="9bca43f8-933f-4cb7-ad31-f89e3732b8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3f00d7-899f-48fa-b5ec-2a62cb54b61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30e87de-2fa8-4346-9116-da1caf4ec92a}" ma:internalName="TaxCatchAll" ma:showField="CatchAllData" ma:web="003f00d7-899f-48fa-b5ec-2a62cb54b6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6BC09D4-ACCC-462A-AE65-15ED601DE813}">
  <ds:schemaRefs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003f00d7-899f-48fa-b5ec-2a62cb54b616"/>
    <ds:schemaRef ds:uri="http://schemas.microsoft.com/office/2006/metadata/properties"/>
    <ds:schemaRef ds:uri="171ad600-6bf9-463b-a684-f5e470967aa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E73BBC9-F6FB-42E7-9693-FB897B885B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71ad600-6bf9-463b-a684-f5e470967aac"/>
    <ds:schemaRef ds:uri="003f00d7-899f-48fa-b5ec-2a62cb54b6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A96DBAF-E0A4-4C7C-8E88-FE9EEEDB849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f0f6b6d-8fa7-47ac-b81e-7367a2e11a69}" enabled="0" method="" siteId="{5f0f6b6d-8fa7-47ac-b81e-7367a2e11a6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2311</Words>
  <Application>Microsoft Office PowerPoint</Application>
  <PresentationFormat>Widescreen</PresentationFormat>
  <Paragraphs>243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schemat biurowy PFR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Natalia Soldecka</dc:creator>
  <cp:lastModifiedBy>Wojciech Jabłoński</cp:lastModifiedBy>
  <cp:revision>35</cp:revision>
  <dcterms:created xsi:type="dcterms:W3CDTF">2025-05-07T14:10:29Z</dcterms:created>
  <dcterms:modified xsi:type="dcterms:W3CDTF">2026-07-08T14:54:33Z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0x010100BB3BE360F13D9640ACF875CB4695B1D0</vt:lpwstr>
  </property>
  <property fmtid="{D5CDD505-2E9C-101B-9397-08002B2CF9AE}" pid="3" name="MediaServiceImageTags">
    <vt:lpwstr/>
  </property>
</Properties>
</file>